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439.xml"/>
  <Override ContentType="application/vnd.openxmlformats-officedocument.presentationml.slideLayout+xml" PartName="/ppt/slideLayouts/slideLayout447.xml"/>
  <Override ContentType="application/vnd.openxmlformats-officedocument.presentationml.slideLayout+xml" PartName="/ppt/slideLayouts/slideLayout366.xml"/>
  <Override ContentType="application/vnd.openxmlformats-officedocument.presentationml.slideLayout+xml" PartName="/ppt/slideLayouts/slideLayout455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358.xml"/>
  <Override ContentType="application/vnd.openxmlformats-officedocument.presentationml.slideLayout+xml" PartName="/ppt/slideLayouts/slideLayout269.xml"/>
  <Override ContentType="application/vnd.openxmlformats-officedocument.presentationml.slideLayout+xml" PartName="/ppt/slideLayouts/slideLayout285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471.xml"/>
  <Override ContentType="application/vnd.openxmlformats-officedocument.presentationml.slideLayout+xml" PartName="/ppt/slideLayouts/slideLayout382.xml"/>
  <Override ContentType="application/vnd.openxmlformats-officedocument.presentationml.slideLayout+xml" PartName="/ppt/slideLayouts/slideLayout277.xml"/>
  <Override ContentType="application/vnd.openxmlformats-officedocument.presentationml.slideLayout+xml" PartName="/ppt/slideLayouts/slideLayout196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463.xml"/>
  <Override ContentType="application/vnd.openxmlformats-officedocument.presentationml.slideLayout+xml" PartName="/ppt/slideLayouts/slideLayout188.xml"/>
  <Override ContentType="application/vnd.openxmlformats-officedocument.presentationml.slideLayout+xml" PartName="/ppt/slideLayouts/slideLayout374.xml"/>
  <Override ContentType="application/vnd.openxmlformats-officedocument.presentationml.slideLayout+xml" PartName="/ppt/slideLayouts/slideLayout165.xml"/>
  <Override ContentType="application/vnd.openxmlformats-officedocument.presentationml.slideLayout+xml" PartName="/ppt/slideLayouts/slideLayout343.xml"/>
  <Override ContentType="application/vnd.openxmlformats-officedocument.presentationml.slideLayout+xml" PartName="/ppt/slideLayouts/slideLayout262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390.xml"/>
  <Override ContentType="application/vnd.openxmlformats-officedocument.presentationml.slideLayout+xml" PartName="/ppt/slideLayouts/slideLayout293.xml"/>
  <Override ContentType="application/vnd.openxmlformats-officedocument.presentationml.slideLayout+xml" PartName="/ppt/slideLayouts/slideLayout440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31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18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31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478.xml"/>
  <Override ContentType="application/vnd.openxmlformats-officedocument.presentationml.slideLayout+xml" PartName="/ppt/slideLayouts/slideLayout214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8.xml"/>
  <Override ContentType="application/vnd.openxmlformats-officedocument.presentationml.slideLayout+xml" PartName="/ppt/slideLayouts/slideLayout424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415.xml"/>
  <Override ContentType="application/vnd.openxmlformats-officedocument.presentationml.slideLayout+xml" PartName="/ppt/slideLayouts/slideLayout351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57.xml"/>
  <Override ContentType="application/vnd.openxmlformats-officedocument.presentationml.slideLayout+xml" PartName="/ppt/slideLayouts/slideLayout407.xml"/>
  <Override ContentType="application/vnd.openxmlformats-officedocument.presentationml.slideLayout+xml" PartName="/ppt/slideLayouts/slideLayout432.xml"/>
  <Override ContentType="application/vnd.openxmlformats-officedocument.presentationml.slideLayout+xml" PartName="/ppt/slideLayouts/slideLayout304.xml"/>
  <Override ContentType="application/vnd.openxmlformats-officedocument.presentationml.slideLayout+xml" PartName="/ppt/slideLayouts/slideLayout334.xml"/>
  <Override ContentType="application/vnd.openxmlformats-officedocument.presentationml.slideLayout+xml" PartName="/ppt/slideLayouts/slideLayout172.xml"/>
  <Override ContentType="application/vnd.openxmlformats-officedocument.presentationml.slideLayout+xml" PartName="/ppt/slideLayouts/slideLayout206.xml"/>
  <Override ContentType="application/vnd.openxmlformats-officedocument.presentationml.slideLayout+xml" PartName="/ppt/slideLayouts/slideLayout223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270.xml"/>
  <Override ContentType="application/vnd.openxmlformats-officedocument.presentationml.slideLayout+xml" PartName="/ppt/slideLayouts/slideLayout253.xml"/>
  <Override ContentType="application/vnd.openxmlformats-officedocument.presentationml.slideLayout+xml" PartName="/ppt/slideLayouts/slideLayout400.xml"/>
  <Override ContentType="application/vnd.openxmlformats-officedocument.presentationml.slideLayout+xml" PartName="/ppt/slideLayouts/slideLayout189.xml"/>
  <Override ContentType="application/vnd.openxmlformats-officedocument.presentationml.slideLayout+xml" PartName="/ppt/slideLayouts/slideLayout278.xml"/>
  <Override ContentType="application/vnd.openxmlformats-officedocument.presentationml.slideLayout+xml" PartName="/ppt/slideLayouts/slideLayout464.xml"/>
  <Override ContentType="application/vnd.openxmlformats-officedocument.presentationml.slideLayout+xml" PartName="/ppt/slideLayouts/slideLayout367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446.xml"/>
  <Override ContentType="application/vnd.openxmlformats-officedocument.presentationml.slideLayout+xml" PartName="/ppt/slideLayouts/slideLayout357.xml"/>
  <Override ContentType="application/vnd.openxmlformats-officedocument.presentationml.slideLayout+xml" PartName="/ppt/slideLayouts/slideLayout180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391.xml"/>
  <Override ContentType="application/vnd.openxmlformats-officedocument.presentationml.slideLayout+xml" PartName="/ppt/slideLayouts/slideLayout480.xml"/>
  <Override ContentType="application/vnd.openxmlformats-officedocument.presentationml.slideLayout+xml" PartName="/ppt/slideLayouts/slideLayout268.xml"/>
  <Override ContentType="application/vnd.openxmlformats-officedocument.presentationml.slideLayout+xml" PartName="/ppt/slideLayouts/slideLayout294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318.xml"/>
  <Override ContentType="application/vnd.openxmlformats-officedocument.presentationml.slideLayout+xml" PartName="/ppt/slideLayouts/slideLayout470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95.xml"/>
  <Override ContentType="application/vnd.openxmlformats-officedocument.presentationml.slideLayout+xml" PartName="/ppt/slideLayouts/slideLayout479.xml"/>
  <Override ContentType="application/vnd.openxmlformats-officedocument.presentationml.slideLayout+xml" PartName="/ppt/slideLayouts/slideLayout245.xml"/>
  <Override ContentType="application/vnd.openxmlformats-officedocument.presentationml.slideLayout+xml" PartName="/ppt/slideLayouts/slideLayout373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231.xml"/>
  <Override ContentType="application/vnd.openxmlformats-officedocument.presentationml.slideLayout+xml" PartName="/ppt/slideLayouts/slideLayout342.xml"/>
  <Override ContentType="application/vnd.openxmlformats-officedocument.presentationml.slideLayout+xml" PartName="/ppt/slideLayouts/slideLayout230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239.xml"/>
  <Override ContentType="application/vnd.openxmlformats-officedocument.presentationml.slideLayout+xml" PartName="/ppt/slideLayouts/slideLayout425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299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21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63.xml"/>
  <Override ContentType="application/vnd.openxmlformats-officedocument.presentationml.slideLayout+xml" PartName="/ppt/slideLayouts/slideLayout352.xml"/>
  <Override ContentType="application/vnd.openxmlformats-officedocument.presentationml.slideLayout+xml" PartName="/ppt/slideLayouts/slideLayout335.xml"/>
  <Override ContentType="application/vnd.openxmlformats-officedocument.presentationml.slideLayout+xml" PartName="/ppt/slideLayouts/slideLayout246.xml"/>
  <Override ContentType="application/vnd.openxmlformats-officedocument.presentationml.slideLayout+xml" PartName="/ppt/slideLayouts/slideLayout229.xml"/>
  <Override ContentType="application/vnd.openxmlformats-officedocument.presentationml.slideLayout+xml" PartName="/ppt/slideLayouts/slideLayout190.xml"/>
  <Override ContentType="application/vnd.openxmlformats-officedocument.presentationml.slideLayout+xml" PartName="/ppt/slideLayouts/slideLayout224.xml"/>
  <Override ContentType="application/vnd.openxmlformats-officedocument.presentationml.slideLayout+xml" PartName="/ppt/slideLayouts/slideLayout284.xml"/>
  <Override ContentType="application/vnd.openxmlformats-officedocument.presentationml.slideLayout+xml" PartName="/ppt/slideLayouts/slideLayout207.xml"/>
  <Override ContentType="application/vnd.openxmlformats-officedocument.presentationml.slideLayout+xml" PartName="/ppt/slideLayouts/slideLayout431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414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303.xml"/>
  <Override ContentType="application/vnd.openxmlformats-officedocument.presentationml.slideLayout+xml" PartName="/ppt/slideLayouts/slideLayout156.xml"/>
  <Override ContentType="application/vnd.openxmlformats-officedocument.presentationml.slideLayout+xml" PartName="/ppt/slideLayouts/slideLayout408.xml"/>
  <Override ContentType="application/vnd.openxmlformats-officedocument.presentationml.slideLayout+xml" PartName="/ppt/slideLayouts/slideLayout173.xml"/>
  <Override ContentType="application/vnd.openxmlformats-officedocument.presentationml.slideLayout+xml" PartName="/ppt/slideLayouts/slideLayout389.xml"/>
  <Override ContentType="application/vnd.openxmlformats-officedocument.presentationml.slideLayout+xml" PartName="/ppt/slideLayouts/slideLayout320.xml"/>
  <Override ContentType="application/vnd.openxmlformats-officedocument.presentationml.slideLayout+xml" PartName="/ppt/slideLayouts/slideLayout260.xml"/>
  <Override ContentType="application/vnd.openxmlformats-officedocument.presentationml.slideLayout+xml" PartName="/ppt/slideLayouts/slideLayout198.xml"/>
  <Override ContentType="application/vnd.openxmlformats-officedocument.presentationml.slideLayout+xml" PartName="/ppt/slideLayouts/slideLayout252.xml"/>
  <Override ContentType="application/vnd.openxmlformats-officedocument.presentationml.slideLayout+xml" PartName="/ppt/slideLayouts/slideLayout384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95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06.xml"/>
  <Override ContentType="application/vnd.openxmlformats-officedocument.presentationml.slideLayout+xml" PartName="/ppt/slideLayouts/slideLayout305.xml"/>
  <Override ContentType="application/vnd.openxmlformats-officedocument.presentationml.slideLayout+xml" PartName="/ppt/slideLayouts/slideLayout348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399.xml"/>
  <Override ContentType="application/vnd.openxmlformats-officedocument.presentationml.slideLayout+xml" PartName="/ppt/slideLayouts/slideLayout356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410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232.xml"/>
  <Override ContentType="application/vnd.openxmlformats-officedocument.presentationml.slideLayout+xml" PartName="/ppt/slideLayouts/slideLayout313.xml"/>
  <Override ContentType="application/vnd.openxmlformats-officedocument.presentationml.slideLayout+xml" PartName="/ppt/slideLayouts/slideLayout275.xml"/>
  <Override ContentType="application/vnd.openxmlformats-officedocument.presentationml.slideLayout+xml" PartName="/ppt/slideLayouts/slideLayout449.xml"/>
  <Override ContentType="application/vnd.openxmlformats-officedocument.presentationml.slideLayout+xml" PartName="/ppt/slideLayouts/slideLayout42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228.xml"/>
  <Override ContentType="application/vnd.openxmlformats-officedocument.presentationml.slideLayout+xml" PartName="/ppt/slideLayouts/slideLayout280.xml"/>
  <Override ContentType="application/vnd.openxmlformats-officedocument.presentationml.slideLayout+xml" PartName="/ppt/slideLayouts/slideLayout453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325.xml"/>
  <Override ContentType="application/vnd.openxmlformats-officedocument.presentationml.slideLayout+xml" PartName="/ppt/slideLayouts/slideLayout341.xml"/>
  <Override ContentType="application/vnd.openxmlformats-officedocument.presentationml.slideLayout+xml" PartName="/ppt/slideLayouts/slideLayout368.xml"/>
  <Override ContentType="application/vnd.openxmlformats-officedocument.presentationml.slideLayout+xml" PartName="/ppt/slideLayouts/slideLayout477.xml"/>
  <Override ContentType="application/vnd.openxmlformats-officedocument.presentationml.slideLayout+xml" PartName="/ppt/slideLayouts/slideLayout328.xml"/>
  <Override ContentType="application/vnd.openxmlformats-officedocument.presentationml.slideLayout+xml" PartName="/ppt/slideLayouts/slideLayout353.xml"/>
  <Override ContentType="application/vnd.openxmlformats-officedocument.presentationml.slideLayout+xml" PartName="/ppt/slideLayouts/slideLayout434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310.xml"/>
  <Override ContentType="application/vnd.openxmlformats-officedocument.presentationml.slideLayout+xml" PartName="/ppt/slideLayouts/slideLayout204.xml"/>
  <Override ContentType="application/vnd.openxmlformats-officedocument.presentationml.slideLayout+xml" PartName="/ppt/slideLayouts/slideLayout212.xml"/>
  <Override ContentType="application/vnd.openxmlformats-officedocument.presentationml.slideLayout+xml" PartName="/ppt/slideLayouts/slideLayout183.xml"/>
  <Override ContentType="application/vnd.openxmlformats-officedocument.presentationml.slideLayout+xml" PartName="/ppt/slideLayouts/slideLayout441.xml"/>
  <Override ContentType="application/vnd.openxmlformats-officedocument.presentationml.slideLayout+xml" PartName="/ppt/slideLayouts/slideLayout298.xml"/>
  <Override ContentType="application/vnd.openxmlformats-officedocument.presentationml.slideLayout+xml" PartName="/ppt/slideLayouts/slideLayout247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396.xml"/>
  <Override ContentType="application/vnd.openxmlformats-officedocument.presentationml.slideLayout+xml" PartName="/ppt/slideLayouts/slideLayout255.xml"/>
  <Override ContentType="application/vnd.openxmlformats-officedocument.presentationml.slideLayout+xml" PartName="/ppt/slideLayouts/slideLayout381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174.xml"/>
  <Override ContentType="application/vnd.openxmlformats-officedocument.presentationml.slideLayout+xml" PartName="/ppt/slideLayouts/slideLayout462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55.xml"/>
  <Override ContentType="application/vnd.openxmlformats-officedocument.presentationml.slideLayout+xml" PartName="/ppt/slideLayouts/slideLayout240.xml"/>
  <Override ContentType="application/vnd.openxmlformats-officedocument.presentationml.slideLayout+xml" PartName="/ppt/slideLayouts/slideLayout413.xml"/>
  <Override ContentType="application/vnd.openxmlformats-officedocument.presentationml.slideLayout+xml" PartName="/ppt/slideLayouts/slideLayout283.xml"/>
  <Override ContentType="application/vnd.openxmlformats-officedocument.presentationml.slideLayout+xml" PartName="/ppt/slideLayouts/slideLayout456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69.xml"/>
  <Override ContentType="application/vnd.openxmlformats-officedocument.presentationml.slideLayout+xml" PartName="/ppt/slideLayouts/slideLayout426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375.xml"/>
  <Override ContentType="application/vnd.openxmlformats-officedocument.presentationml.slideLayout+xml" PartName="/ppt/slideLayouts/slideLayout3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54.xml"/>
  <Override ContentType="application/vnd.openxmlformats-officedocument.presentationml.slideLayout+xml" PartName="/ppt/slideLayouts/slideLayout197.xml"/>
  <Override ContentType="application/vnd.openxmlformats-officedocument.presentationml.slideLayout+xml" PartName="/ppt/slideLayouts/slideLayout340.xml"/>
  <Override ContentType="application/vnd.openxmlformats-officedocument.presentationml.slideLayout+xml" PartName="/ppt/slideLayouts/slideLayout306.xml"/>
  <Override ContentType="application/vnd.openxmlformats-officedocument.presentationml.slideLayout+xml" PartName="/ppt/slideLayouts/slideLayout349.xml"/>
  <Override ContentType="application/vnd.openxmlformats-officedocument.presentationml.slideLayout+xml" PartName="/ppt/slideLayouts/slideLayout411.xml"/>
  <Override ContentType="application/vnd.openxmlformats-officedocument.presentationml.slideLayout+xml" PartName="/ppt/slideLayouts/slideLayout233.xml"/>
  <Override ContentType="application/vnd.openxmlformats-officedocument.presentationml.slideLayout+xml" PartName="/ppt/slideLayouts/slideLayout383.xml"/>
  <Override ContentType="application/vnd.openxmlformats-officedocument.presentationml.slideLayout+xml" PartName="/ppt/slideLayouts/slideLayout454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326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82.xml"/>
  <Override ContentType="application/vnd.openxmlformats-officedocument.presentationml.slideLayout+xml" PartName="/ppt/slideLayouts/slideLayout369.xml"/>
  <Override ContentType="application/vnd.openxmlformats-officedocument.presentationml.slideLayout+xml" PartName="/ppt/slideLayouts/slideLayout276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360.xml"/>
  <Override ContentType="application/vnd.openxmlformats-officedocument.presentationml.slideLayout+xml" PartName="/ppt/slideLayouts/slideLayout261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398.xml"/>
  <Override ContentType="application/vnd.openxmlformats-officedocument.presentationml.slideLayout+xml" PartName="/ppt/slideLayouts/slideLayout355.xml"/>
  <Override ContentType="application/vnd.openxmlformats-officedocument.presentationml.slideLayout+xml" PartName="/ppt/slideLayouts/slideLayout405.xml"/>
  <Override ContentType="application/vnd.openxmlformats-officedocument.presentationml.slideLayout+xml" PartName="/ppt/slideLayouts/slideLayout312.xml"/>
  <Override ContentType="application/vnd.openxmlformats-officedocument.presentationml.slideLayout+xml" PartName="/ppt/slideLayouts/slideLayout448.xml"/>
  <Override ContentType="application/vnd.openxmlformats-officedocument.presentationml.slideLayout+xml" PartName="/ppt/slideLayouts/slideLayout227.xml"/>
  <Override ContentType="application/vnd.openxmlformats-officedocument.presentationml.slideLayout+xml" PartName="/ppt/slideLayouts/slideLayout248.xml"/>
  <Override ContentType="application/vnd.openxmlformats-officedocument.presentationml.slideLayout+xml" PartName="/ppt/slideLayouts/slideLayout205.xml"/>
  <Override ContentType="application/vnd.openxmlformats-officedocument.presentationml.slideLayout+xml" PartName="/ppt/slideLayouts/slideLayout354.xml"/>
  <Override ContentType="application/vnd.openxmlformats-officedocument.presentationml.slideLayout+xml" PartName="/ppt/slideLayouts/slideLayout282.xml"/>
  <Override ContentType="application/vnd.openxmlformats-officedocument.presentationml.slideLayout+xml" PartName="/ppt/slideLayouts/slideLayout397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476.xml"/>
  <Override ContentType="application/vnd.openxmlformats-officedocument.presentationml.slideLayout+xml" PartName="/ppt/slideLayouts/slideLayout327.xml"/>
  <Override ContentType="application/vnd.openxmlformats-officedocument.presentationml.slideLayout+xml" PartName="/ppt/slideLayouts/slideLayout433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361.xml"/>
  <Override ContentType="application/vnd.openxmlformats-officedocument.presentationml.slideLayout+xml" PartName="/ppt/slideLayouts/slideLayout175.xml"/>
  <Override ContentType="application/vnd.openxmlformats-officedocument.presentationml.slideLayout+xml" PartName="/ppt/slideLayouts/slideLayout297.xml"/>
  <Override ContentType="application/vnd.openxmlformats-officedocument.presentationml.slideLayout+xml" PartName="/ppt/slideLayouts/slideLayout211.xml"/>
  <Override ContentType="application/vnd.openxmlformats-officedocument.presentationml.slideLayout+xml" PartName="/ppt/slideLayouts/slideLayout461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254.xml"/>
  <Override ContentType="application/vnd.openxmlformats-officedocument.presentationml.slideLayout+xml" PartName="/ppt/slideLayouts/slideLayout427.xml"/>
  <Override ContentType="application/vnd.openxmlformats-officedocument.presentationml.slideLayout+xml" PartName="/ppt/slideLayouts/slideLayout169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376.xml"/>
  <Override ContentType="application/vnd.openxmlformats-officedocument.presentationml.slideLayout+xml" PartName="/ppt/slideLayouts/slideLayout160.xml"/>
  <Override ContentType="application/vnd.openxmlformats-officedocument.presentationml.slideLayout+xml" PartName="/ppt/slideLayouts/slideLayout333.xml"/>
  <Override ContentType="application/vnd.openxmlformats-officedocument.presentationml.slideLayout+xml" PartName="/ppt/slideLayouts/slideLayout218.xml"/>
  <Override ContentType="application/vnd.openxmlformats-officedocument.presentationml.slideLayout+xml" PartName="/ppt/slideLayouts/slideLayout307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404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315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323.xml"/>
  <Override ContentType="application/vnd.openxmlformats-officedocument.presentationml.slideLayout+xml" PartName="/ppt/slideLayouts/slideLayout226.xml"/>
  <Override ContentType="application/vnd.openxmlformats-officedocument.presentationml.slideLayout+xml" PartName="/ppt/slideLayouts/slideLayout412.xml"/>
  <Override ContentType="application/vnd.openxmlformats-officedocument.presentationml.slideLayout+xml" PartName="/ppt/slideLayouts/slideLayout153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250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234.xml"/>
  <Override ContentType="application/vnd.openxmlformats-officedocument.presentationml.slideLayout+xml" PartName="/ppt/slideLayouts/slideLayout420.xml"/>
  <Override ContentType="application/vnd.openxmlformats-officedocument.presentationml.slideLayout+xml" PartName="/ppt/slideLayouts/slideLayout331.xml"/>
  <Override ContentType="application/vnd.openxmlformats-officedocument.presentationml.slideLayout+xml" PartName="/ppt/slideLayouts/slideLayout242.xml"/>
  <Override ContentType="application/vnd.openxmlformats-officedocument.presentationml.slideLayout+xml" PartName="/ppt/slideLayouts/slideLayout289.xml"/>
  <Override ContentType="application/vnd.openxmlformats-officedocument.presentationml.slideLayout+xml" PartName="/ppt/slideLayouts/slideLayout300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86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338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435.xml"/>
  <Override ContentType="application/vnd.openxmlformats-officedocument.presentationml.slideLayout+xml" PartName="/ppt/slideLayouts/slideLayout257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370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93.xml"/>
  <Override ContentType="application/vnd.openxmlformats-officedocument.presentationml.slideLayout+xml" PartName="/ppt/slideLayouts/slideLayout185.xml"/>
  <Override ContentType="application/vnd.openxmlformats-officedocument.presentationml.slideLayout+xml" PartName="/ppt/slideLayouts/slideLayout362.xml"/>
  <Override ContentType="application/vnd.openxmlformats-officedocument.presentationml.slideLayout+xml" PartName="/ppt/slideLayouts/slideLayout451.xml"/>
  <Override ContentType="application/vnd.openxmlformats-officedocument.presentationml.slideLayout+xml" PartName="/ppt/slideLayouts/slideLayout17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28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28.xml"/>
  <Override ContentType="application/vnd.openxmlformats-officedocument.presentationml.slideLayout+xml" PartName="/ppt/slideLayouts/slideLayout467.xml"/>
  <Override ContentType="application/vnd.openxmlformats-officedocument.presentationml.slideLayout+xml" PartName="/ppt/slideLayouts/slideLayout458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475.xml"/>
  <Override ContentType="application/vnd.openxmlformats-officedocument.presentationml.slideLayout+xml" PartName="/ppt/slideLayouts/slideLayout39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347.xml"/>
  <Override ContentType="application/vnd.openxmlformats-officedocument.presentationml.slideLayout+xml" PartName="/ppt/slideLayouts/slideLayout377.xml"/>
  <Override ContentType="application/vnd.openxmlformats-officedocument.presentationml.slideLayout+xml" PartName="/ppt/slideLayouts/slideLayout161.xml"/>
  <Override ContentType="application/vnd.openxmlformats-officedocument.presentationml.slideLayout+xml" PartName="/ppt/slideLayouts/slideLayout266.xml"/>
  <Override ContentType="application/vnd.openxmlformats-officedocument.presentationml.slideLayout+xml" PartName="/ppt/slideLayouts/slideLayout460.xml"/>
  <Override ContentType="application/vnd.openxmlformats-officedocument.presentationml.slideLayout+xml" PartName="/ppt/slideLayouts/slideLayout249.xml"/>
  <Override ContentType="application/vnd.openxmlformats-officedocument.presentationml.slideLayout+xml" PartName="/ppt/slideLayouts/slideLayout168.xml"/>
  <Override ContentType="application/vnd.openxmlformats-officedocument.presentationml.slideLayout+xml" PartName="/ppt/slideLayouts/slideLayout210.xml"/>
  <Override ContentType="application/vnd.openxmlformats-officedocument.presentationml.slideLayout+xml" PartName="/ppt/slideLayouts/slideLayout443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296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421.xml"/>
  <Override ContentType="application/vnd.openxmlformats-officedocument.presentationml.slideLayout+xml" PartName="/ppt/slideLayouts/slideLayout235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1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17.xml"/>
  <Override ContentType="application/vnd.openxmlformats-officedocument.presentationml.slideLayout+xml" PartName="/ppt/slideLayouts/slideLayout308.xml"/>
  <Override ContentType="application/vnd.openxmlformats-officedocument.presentationml.slideLayout+xml" PartName="/ppt/slideLayouts/slideLayout314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403.xml"/>
  <Override ContentType="application/vnd.openxmlformats-officedocument.presentationml.slideLayout+xml" PartName="/ppt/slideLayouts/slideLayout22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162.xml"/>
  <Override ContentType="application/vnd.openxmlformats-officedocument.presentationml.slideLayout+xml" PartName="/ppt/slideLayouts/slideLayout251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339.xml"/>
  <Override ContentType="application/vnd.openxmlformats-officedocument.presentationml.slideLayout+xml" PartName="/ppt/slideLayouts/slideLayout436.xml"/>
  <Override ContentType="application/vnd.openxmlformats-officedocument.presentationml.slideLayout+xml" PartName="/ppt/slideLayouts/slideLayout288.xml"/>
  <Override ContentType="application/vnd.openxmlformats-officedocument.presentationml.slideLayout+xml" PartName="/ppt/slideLayouts/slideLayout330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202.xml"/>
  <Override ContentType="application/vnd.openxmlformats-officedocument.presentationml.slideLayout+xml" PartName="/ppt/slideLayouts/slideLayout177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274.xml"/>
  <Override ContentType="application/vnd.openxmlformats-officedocument.presentationml.slideLayout+xml" PartName="/ppt/slideLayouts/slideLayout385.xml"/>
  <Override ContentType="application/vnd.openxmlformats-officedocument.presentationml.slideLayout+xml" PartName="/ppt/slideLayouts/slideLayout324.xml"/>
  <Override ContentType="application/vnd.openxmlformats-officedocument.presentationml.slideLayout+xml" PartName="/ppt/slideLayouts/slideLayout452.xml"/>
  <Override ContentType="application/vnd.openxmlformats-officedocument.presentationml.slideLayout+xml" PartName="/ppt/slideLayouts/slideLayout273.xml"/>
  <Override ContentType="application/vnd.openxmlformats-officedocument.presentationml.slideLayout+xml" PartName="/ppt/slideLayouts/slideLayout184.xml"/>
  <Override ContentType="application/vnd.openxmlformats-officedocument.presentationml.slideLayout+xml" PartName="/ppt/slideLayouts/slideLayout329.xml"/>
  <Override ContentType="application/vnd.openxmlformats-officedocument.presentationml.slideLayout+xml" PartName="/ppt/slideLayouts/slideLayout167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256.xml"/>
  <Override ContentType="application/vnd.openxmlformats-officedocument.presentationml.slideLayout+xml" PartName="/ppt/slideLayouts/slideLayout442.xml"/>
  <Override ContentType="application/vnd.openxmlformats-officedocument.presentationml.slideLayout+xml" PartName="/ppt/slideLayouts/slideLayout468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220.xml"/>
  <Override ContentType="application/vnd.openxmlformats-officedocument.presentationml.slideLayout+xml" PartName="/ppt/slideLayouts/slideLayout395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203.xml"/>
  <Override ContentType="application/vnd.openxmlformats-officedocument.presentationml.slideLayout+xml" PartName="/ppt/slideLayouts/slideLayout419.xml"/>
  <Override ContentType="application/vnd.openxmlformats-officedocument.presentationml.slideLayout+xml" PartName="/ppt/slideLayouts/slideLayout290.xml"/>
  <Override ContentType="application/vnd.openxmlformats-officedocument.presentationml.slideLayout+xml" PartName="/ppt/slideLayouts/slideLayout378.xml"/>
  <Override ContentType="application/vnd.openxmlformats-officedocument.presentationml.slideLayout+xml" PartName="/ppt/slideLayouts/slideLayout267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457.xml"/>
  <Override ContentType="application/vnd.openxmlformats-officedocument.presentationml.slideLayout+xml" PartName="/ppt/slideLayouts/slideLayout241.xml"/>
  <Override ContentType="application/vnd.openxmlformats-officedocument.presentationml.slideLayout+xml" PartName="/ppt/slideLayouts/slideLayout363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380.xml"/>
  <Override ContentType="application/vnd.openxmlformats-officedocument.presentationml.slideLayout+xml" PartName="/ppt/slideLayouts/slideLayout474.xml"/>
  <Override ContentType="application/vnd.openxmlformats-officedocument.presentationml.slideLayout+xml" PartName="/ppt/slideLayouts/slideLayout199.xml"/>
  <Override ContentType="application/vnd.openxmlformats-officedocument.presentationml.slideLayout+xml" PartName="/ppt/slideLayouts/slideLayout346.xml"/>
  <Override ContentType="application/vnd.openxmlformats-officedocument.presentationml.slideLayout+xml" PartName="/ppt/slideLayouts/slideLayout171.xml"/>
  <Override ContentType="application/vnd.openxmlformats-officedocument.presentationml.slideLayout+xml" PartName="/ppt/slideLayouts/slideLayout392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163.xml"/>
  <Override ContentType="application/vnd.openxmlformats-officedocument.presentationml.slideLayout+xml" PartName="/ppt/slideLayouts/slideLayout437.xml"/>
  <Override ContentType="application/vnd.openxmlformats-officedocument.presentationml.slideLayout+xml" PartName="/ppt/slideLayouts/slideLayout402.xml"/>
  <Override ContentType="application/vnd.openxmlformats-officedocument.presentationml.slideLayout+xml" PartName="/ppt/slideLayouts/slideLayout216.xml"/>
  <Override ContentType="application/vnd.openxmlformats-officedocument.presentationml.slideLayout+xml" PartName="/ppt/slideLayouts/slideLayout309.xml"/>
  <Override ContentType="application/vnd.openxmlformats-officedocument.presentationml.slideLayout+xml" PartName="/ppt/slideLayouts/slideLayout259.xml"/>
  <Override ContentType="application/vnd.openxmlformats-officedocument.presentationml.slideLayout+xml" PartName="/ppt/slideLayouts/slideLayout208.xml"/>
  <Override ContentType="application/vnd.openxmlformats-officedocument.presentationml.slideLayout+xml" PartName="/ppt/slideLayouts/slideLayout178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422.xml"/>
  <Override ContentType="application/vnd.openxmlformats-officedocument.presentationml.slideLayout+xml" PartName="/ppt/slideLayouts/slideLayout465.xml"/>
  <Override ContentType="application/vnd.openxmlformats-officedocument.presentationml.slideLayout+xml" PartName="/ppt/slideLayouts/slideLayout291.xml"/>
  <Override ContentType="application/vnd.openxmlformats-officedocument.presentationml.slideLayout+xml" PartName="/ppt/slideLayouts/slideLayout194.xml"/>
  <Override ContentType="application/vnd.openxmlformats-officedocument.presentationml.slideLayout+xml" PartName="/ppt/slideLayouts/slideLayout287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372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244.xml"/>
  <Override ContentType="application/vnd.openxmlformats-officedocument.presentationml.slideLayout+xml" PartName="/ppt/slideLayouts/slideLayout201.xml"/>
  <Override ContentType="application/vnd.openxmlformats-officedocument.presentationml.slideLayout+xml" PartName="/ppt/slideLayouts/slideLayout302.xml"/>
  <Override ContentType="application/vnd.openxmlformats-officedocument.presentationml.slideLayout+xml" PartName="/ppt/slideLayouts/slideLayout409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59.xml"/>
  <Override ContentType="application/vnd.openxmlformats-officedocument.presentationml.slideLayout+xml" PartName="/ppt/slideLayouts/slideLayout345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221.xml"/>
  <Override ContentType="application/vnd.openxmlformats-officedocument.presentationml.slideLayout+xml" PartName="/ppt/slideLayouts/slideLayout418.xml"/>
  <Override ContentType="application/vnd.openxmlformats-officedocument.presentationml.slideLayout+xml" PartName="/ppt/slideLayouts/slideLayout336.xml"/>
  <Override ContentType="application/vnd.openxmlformats-officedocument.presentationml.slideLayout+xml" PartName="/ppt/slideLayouts/slideLayout388.xml"/>
  <Override ContentType="application/vnd.openxmlformats-officedocument.presentationml.slideLayout+xml" PartName="/ppt/slideLayouts/slideLayout166.xml"/>
  <Override ContentType="application/vnd.openxmlformats-officedocument.presentationml.slideLayout+xml" PartName="/ppt/slideLayouts/slideLayout379.xml"/>
  <Override ContentType="application/vnd.openxmlformats-officedocument.presentationml.slideLayout+xml" PartName="/ppt/slideLayouts/slideLayout272.xml"/>
  <Override ContentType="application/vnd.openxmlformats-officedocument.presentationml.slideLayout+xml" PartName="/ppt/slideLayouts/slideLayout264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364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445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317.xml"/>
  <Override ContentType="application/vnd.openxmlformats-officedocument.presentationml.slideLayout+xml" PartName="/ppt/slideLayouts/slideLayout187.xml"/>
  <Override ContentType="application/vnd.openxmlformats-officedocument.presentationml.slideLayout+xml" PartName="/ppt/slideLayouts/slideLayout321.xml"/>
  <Override ContentType="application/vnd.openxmlformats-officedocument.presentationml.slideLayout+xml" PartName="/ppt/slideLayouts/slideLayout236.xml"/>
  <Override ContentType="application/vnd.openxmlformats-officedocument.presentationml.slideLayout+xml" PartName="/ppt/slideLayouts/slideLayout191.xml"/>
  <Override ContentType="application/vnd.openxmlformats-officedocument.presentationml.slideLayout+xml" PartName="/ppt/slideLayouts/slideLayout279.xml"/>
  <Override ContentType="application/vnd.openxmlformats-officedocument.presentationml.slideLayout+xml" PartName="/ppt/slideLayouts/slideLayout430.xml"/>
  <Override ContentType="application/vnd.openxmlformats-officedocument.presentationml.slideLayout+xml" PartName="/ppt/slideLayouts/slideLayout473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200.xml"/>
  <Override ContentType="application/vnd.openxmlformats-officedocument.presentationml.slideLayout+xml" PartName="/ppt/slideLayouts/slideLayout243.xml"/>
  <Override ContentType="application/vnd.openxmlformats-officedocument.presentationml.slideLayout+xml" PartName="/ppt/slideLayouts/slideLayout286.xml"/>
  <Override ContentType="application/vnd.openxmlformats-officedocument.presentationml.slideLayout+xml" PartName="/ppt/slideLayouts/slideLayout472.xml"/>
  <Override ContentType="application/vnd.openxmlformats-officedocument.presentationml.slideLayout+xml" PartName="/ppt/slideLayouts/slideLayout438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170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179.xml"/>
  <Override ContentType="application/vnd.openxmlformats-officedocument.presentationml.slideLayout+xml" PartName="/ppt/slideLayouts/slideLayout365.xml"/>
  <Override ContentType="application/vnd.openxmlformats-officedocument.presentationml.slideLayout+xml" PartName="/ppt/slideLayouts/slideLayout322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292.xml"/>
  <Override ContentType="application/vnd.openxmlformats-officedocument.presentationml.slideLayout+xml" PartName="/ppt/slideLayouts/slideLayout423.xml"/>
  <Override ContentType="application/vnd.openxmlformats-officedocument.presentationml.slideLayout+xml" PartName="/ppt/slideLayouts/slideLayout215.xml"/>
  <Override ContentType="application/vnd.openxmlformats-officedocument.presentationml.slideLayout+xml" PartName="/ppt/slideLayouts/slideLayout258.xml"/>
  <Override ContentType="application/vnd.openxmlformats-officedocument.presentationml.slideLayout+xml" PartName="/ppt/slideLayouts/slideLayout466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16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09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417.xml"/>
  <Override ContentType="application/vnd.openxmlformats-officedocument.presentationml.slideLayout+xml" PartName="/ppt/slideLayouts/slideLayout337.xml"/>
  <Override ContentType="application/vnd.openxmlformats-officedocument.presentationml.slideLayout+xml" PartName="/ppt/slideLayouts/slideLayout222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65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71.xml"/>
  <Override ContentType="application/vnd.openxmlformats-officedocument.presentationml.slideLayout+xml" PartName="/ppt/slideLayouts/slideLayout387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158.xml"/>
  <Override ContentType="application/vnd.openxmlformats-officedocument.presentationml.slideLayout+xml" PartName="/ppt/slideLayouts/slideLayout416.xml"/>
  <Override ContentType="application/vnd.openxmlformats-officedocument.presentationml.slideLayout+xml" PartName="/ppt/slideLayouts/slideLayout459.xml"/>
  <Override ContentType="application/vnd.openxmlformats-officedocument.presentationml.slideLayout+xml" PartName="/ppt/slideLayouts/slideLayout344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301.xml"/>
  <Override ContentType="application/vnd.openxmlformats-officedocument.presentationml.slideLayout+xml" PartName="/ppt/slideLayouts/slideLayout450.xml"/>
  <Override ContentType="application/vnd.openxmlformats-officedocument.presentationml.slideLayout+xml" PartName="/ppt/slideLayouts/slideLayout19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237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401.xml"/>
  <Override ContentType="application/vnd.openxmlformats-officedocument.presentationml.slideLayout+xml" PartName="/ppt/slideLayouts/slideLayout271.xml"/>
  <Override ContentType="application/vnd.openxmlformats-officedocument.presentationml.slideLayout+xml" PartName="/ppt/slideLayouts/slideLayout444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350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316.xml"/>
  <Override ContentType="application/vnd.openxmlformats-officedocument.presentationml.slideLayout+xml" PartName="/ppt/slideLayouts/slideLayout393.xml"/>
  <Override ContentType="application/vnd.openxmlformats-officedocument.presentationml.slideLayout+xml" PartName="/ppt/slideLayouts/slideLayout186.xml"/>
  <Override ContentType="application/vnd.openxmlformats-officedocument.presentationml.slideLayout+xml" PartName="/ppt/slideLayouts/slideLayout35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9.xml"/>
  <Override ContentType="application/vnd.openxmlformats-officedocument.presentationml.slideMaster+xml" PartName="/ppt/slideMasters/slideMaster11.xml"/>
  <Override ContentType="application/vnd.openxmlformats-officedocument.presentationml.slideMaster+xml" PartName="/ppt/slideMasters/slideMaster13.xml"/>
  <Override ContentType="application/vnd.openxmlformats-officedocument.presentationml.slideMaster+xml" PartName="/ppt/slideMasters/slideMaster10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7.xml"/>
  <Override ContentType="application/vnd.openxmlformats-officedocument.presentationml.slideMaster+xml" PartName="/ppt/slideMasters/slideMaster5.xml"/>
  <Override ContentType="application/vnd.openxmlformats-officedocument.presentationml.slideMaster+xml" PartName="/ppt/slideMasters/slideMaster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12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6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14.xml"/>
  <Override ContentType="application/vnd.openxmlformats-officedocument.theme+xml" PartName="/ppt/theme/theme6.xml"/>
  <Override ContentType="application/vnd.openxmlformats-officedocument.theme+xml" PartName="/ppt/theme/theme3.xml"/>
  <Override ContentType="application/vnd.openxmlformats-officedocument.theme+xml" PartName="/ppt/theme/theme11.xml"/>
  <Override ContentType="application/vnd.openxmlformats-officedocument.theme+xml" PartName="/ppt/theme/theme5.xml"/>
  <Override ContentType="application/vnd.openxmlformats-officedocument.theme+xml" PartName="/ppt/theme/theme9.xml"/>
  <Override ContentType="application/vnd.openxmlformats-officedocument.theme+xml" PartName="/ppt/theme/theme13.xml"/>
  <Override ContentType="application/vnd.openxmlformats-officedocument.theme+xml" PartName="/ppt/theme/theme7.xml"/>
  <Override ContentType="application/vnd.openxmlformats-officedocument.theme+xml" PartName="/ppt/theme/theme2.xml"/>
  <Override ContentType="application/vnd.openxmlformats-officedocument.theme+xml" PartName="/ppt/theme/theme4.xml"/>
  <Override ContentType="application/vnd.openxmlformats-officedocument.theme+xml" PartName="/ppt/theme/theme8.xml"/>
  <Override ContentType="application/vnd.openxmlformats-officedocument.theme+xml" PartName="/ppt/theme/theme10.xml"/>
  <Override ContentType="application/vnd.openxmlformats-officedocument.theme+xml" PartName="/ppt/theme/theme1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128" r:id="rId5"/>
    <p:sldMasterId id="2147484129" r:id="rId6"/>
    <p:sldMasterId id="2147484130" r:id="rId7"/>
    <p:sldMasterId id="2147484131" r:id="rId8"/>
    <p:sldMasterId id="2147484132" r:id="rId9"/>
    <p:sldMasterId id="2147484133" r:id="rId10"/>
    <p:sldMasterId id="2147484134" r:id="rId11"/>
    <p:sldMasterId id="2147484135" r:id="rId12"/>
    <p:sldMasterId id="2147484136" r:id="rId13"/>
    <p:sldMasterId id="2147484137" r:id="rId14"/>
    <p:sldMasterId id="2147484138" r:id="rId15"/>
    <p:sldMasterId id="2147484139" r:id="rId16"/>
    <p:sldMasterId id="2147484140" r:id="rId17"/>
  </p:sldMasterIdLst>
  <p:notesMasterIdLst>
    <p:notesMasterId r:id="rId18"/>
  </p:notes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65" r:id="rId28"/>
    <p:sldId id="266" r:id="rId29"/>
    <p:sldId id="267" r:id="rId30"/>
    <p:sldId id="268" r:id="rId31"/>
    <p:sldId id="269" r:id="rId32"/>
    <p:sldId id="270" r:id="rId33"/>
    <p:sldId id="271" r:id="rId34"/>
    <p:sldId id="272" r:id="rId35"/>
    <p:sldId id="273" r:id="rId36"/>
    <p:sldId id="274" r:id="rId37"/>
    <p:sldId id="275" r:id="rId38"/>
    <p:sldId id="276" r:id="rId39"/>
    <p:sldId id="277" r:id="rId40"/>
  </p:sldIdLst>
  <p:sldSz cy="5143500" cx="9144000"/>
  <p:notesSz cx="6858000" cy="9144000"/>
  <p:embeddedFontLst>
    <p:embeddedFont>
      <p:font typeface="Catamaran"/>
      <p:regular r:id="rId41"/>
      <p:bold r:id="rId42"/>
    </p:embeddedFont>
    <p:embeddedFont>
      <p:font typeface="Roboto"/>
      <p:regular r:id="rId43"/>
      <p:bold r:id="rId44"/>
      <p:italic r:id="rId45"/>
      <p:boldItalic r:id="rId46"/>
    </p:embeddedFont>
    <p:embeddedFont>
      <p:font typeface="Inter ExtraBold"/>
      <p:bold r:id="rId47"/>
    </p:embeddedFont>
    <p:embeddedFont>
      <p:font typeface="Chivo Black"/>
      <p:bold r:id="rId48"/>
      <p:boldItalic r:id="rId49"/>
    </p:embeddedFont>
    <p:embeddedFont>
      <p:font typeface="Comfortaa"/>
      <p:regular r:id="rId50"/>
      <p:bold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385D497-F249-4D36-B54C-F35B09CFA262}">
  <a:tblStyle styleId="{D385D497-F249-4D36-B54C-F35B09CFA26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22.xml"/><Relationship Id="rId42" Type="http://schemas.openxmlformats.org/officeDocument/2006/relationships/font" Target="fonts/Catamaran-bold.fntdata"/><Relationship Id="rId41" Type="http://schemas.openxmlformats.org/officeDocument/2006/relationships/font" Target="fonts/Catamaran-regular.fntdata"/><Relationship Id="rId44" Type="http://schemas.openxmlformats.org/officeDocument/2006/relationships/font" Target="fonts/Roboto-bold.fntdata"/><Relationship Id="rId43" Type="http://schemas.openxmlformats.org/officeDocument/2006/relationships/font" Target="fonts/Roboto-regular.fntdata"/><Relationship Id="rId46" Type="http://schemas.openxmlformats.org/officeDocument/2006/relationships/font" Target="fonts/Roboto-boldItalic.fntdata"/><Relationship Id="rId45" Type="http://schemas.openxmlformats.org/officeDocument/2006/relationships/font" Target="fonts/Roboto-italic.fntdata"/><Relationship Id="rId1" Type="http://schemas.openxmlformats.org/officeDocument/2006/relationships/theme" Target="theme/theme10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Master" Target="slideMasters/slideMaster5.xml"/><Relationship Id="rId48" Type="http://schemas.openxmlformats.org/officeDocument/2006/relationships/font" Target="fonts/ChivoBlack-bold.fntdata"/><Relationship Id="rId47" Type="http://schemas.openxmlformats.org/officeDocument/2006/relationships/font" Target="fonts/InterExtraBold-bold.fntdata"/><Relationship Id="rId49" Type="http://schemas.openxmlformats.org/officeDocument/2006/relationships/font" Target="fonts/ChivoBlack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31" Type="http://schemas.openxmlformats.org/officeDocument/2006/relationships/slide" Target="slides/slide13.xml"/><Relationship Id="rId30" Type="http://schemas.openxmlformats.org/officeDocument/2006/relationships/slide" Target="slides/slide12.xml"/><Relationship Id="rId33" Type="http://schemas.openxmlformats.org/officeDocument/2006/relationships/slide" Target="slides/slide15.xml"/><Relationship Id="rId32" Type="http://schemas.openxmlformats.org/officeDocument/2006/relationships/slide" Target="slides/slide14.xml"/><Relationship Id="rId35" Type="http://schemas.openxmlformats.org/officeDocument/2006/relationships/slide" Target="slides/slide17.xml"/><Relationship Id="rId34" Type="http://schemas.openxmlformats.org/officeDocument/2006/relationships/slide" Target="slides/slide16.xml"/><Relationship Id="rId37" Type="http://schemas.openxmlformats.org/officeDocument/2006/relationships/slide" Target="slides/slide19.xml"/><Relationship Id="rId36" Type="http://schemas.openxmlformats.org/officeDocument/2006/relationships/slide" Target="slides/slide18.xml"/><Relationship Id="rId39" Type="http://schemas.openxmlformats.org/officeDocument/2006/relationships/slide" Target="slides/slide21.xml"/><Relationship Id="rId38" Type="http://schemas.openxmlformats.org/officeDocument/2006/relationships/slide" Target="slides/slide20.xml"/><Relationship Id="rId20" Type="http://schemas.openxmlformats.org/officeDocument/2006/relationships/slide" Target="slides/slide2.xml"/><Relationship Id="rId22" Type="http://schemas.openxmlformats.org/officeDocument/2006/relationships/slide" Target="slides/slide4.xml"/><Relationship Id="rId21" Type="http://schemas.openxmlformats.org/officeDocument/2006/relationships/slide" Target="slides/slide3.xml"/><Relationship Id="rId24" Type="http://schemas.openxmlformats.org/officeDocument/2006/relationships/slide" Target="slides/slide6.xml"/><Relationship Id="rId23" Type="http://schemas.openxmlformats.org/officeDocument/2006/relationships/slide" Target="slides/slide5.xml"/><Relationship Id="rId26" Type="http://schemas.openxmlformats.org/officeDocument/2006/relationships/slide" Target="slides/slide8.xml"/><Relationship Id="rId25" Type="http://schemas.openxmlformats.org/officeDocument/2006/relationships/slide" Target="slides/slide7.xml"/><Relationship Id="rId28" Type="http://schemas.openxmlformats.org/officeDocument/2006/relationships/slide" Target="slides/slide10.xml"/><Relationship Id="rId27" Type="http://schemas.openxmlformats.org/officeDocument/2006/relationships/slide" Target="slides/slide9.xml"/><Relationship Id="rId29" Type="http://schemas.openxmlformats.org/officeDocument/2006/relationships/slide" Target="slides/slide11.xml"/><Relationship Id="rId51" Type="http://schemas.openxmlformats.org/officeDocument/2006/relationships/font" Target="fonts/Comfortaa-bold.fntdata"/><Relationship Id="rId50" Type="http://schemas.openxmlformats.org/officeDocument/2006/relationships/font" Target="fonts/Comfortaa-regular.fntdata"/><Relationship Id="rId11" Type="http://schemas.openxmlformats.org/officeDocument/2006/relationships/slideMaster" Target="slideMasters/slideMaster7.xml"/><Relationship Id="rId10" Type="http://schemas.openxmlformats.org/officeDocument/2006/relationships/slideMaster" Target="slideMasters/slideMaster6.xml"/><Relationship Id="rId13" Type="http://schemas.openxmlformats.org/officeDocument/2006/relationships/slideMaster" Target="slideMasters/slideMaster9.xml"/><Relationship Id="rId12" Type="http://schemas.openxmlformats.org/officeDocument/2006/relationships/slideMaster" Target="slideMasters/slideMaster8.xml"/><Relationship Id="rId15" Type="http://schemas.openxmlformats.org/officeDocument/2006/relationships/slideMaster" Target="slideMasters/slideMaster11.xml"/><Relationship Id="rId14" Type="http://schemas.openxmlformats.org/officeDocument/2006/relationships/slideMaster" Target="slideMasters/slideMaster10.xml"/><Relationship Id="rId17" Type="http://schemas.openxmlformats.org/officeDocument/2006/relationships/slideMaster" Target="slideMasters/slideMaster13.xml"/><Relationship Id="rId16" Type="http://schemas.openxmlformats.org/officeDocument/2006/relationships/slideMaster" Target="slideMasters/slideMaster12.xml"/><Relationship Id="rId19" Type="http://schemas.openxmlformats.org/officeDocument/2006/relationships/slide" Target="slides/slide1.xml"/><Relationship Id="rId1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39" name="Shape 16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40" name="Google Shape;16540;g2424959f2ca_0_15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41" name="Google Shape;16541;g2424959f2ca_0_15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68" name="Shape 16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69" name="Google Shape;16769;g27ce9d91e1b_0_4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70" name="Google Shape;16770;g27ce9d91e1b_0_4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30" name="Shape 16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1" name="Google Shape;16831;g27ce9d91e1b_0_11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32" name="Google Shape;16832;g27ce9d91e1b_0_11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68" name="Shape 16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9" name="Google Shape;16869;g27ce9d91e1b_0_229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70" name="Google Shape;16870;g27ce9d91e1b_0_229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38" name="Shape 16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39" name="Google Shape;16939;g27ce9d91e1b_0_24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40" name="Google Shape;16940;g27ce9d91e1b_0_24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60" name="Shape 16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1" name="Google Shape;16961;g27ce9d91e1b_0_17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62" name="Google Shape;16962;g27ce9d91e1b_0_17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32" name="Shape 17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3" name="Google Shape;17033;g27ce9d91e1b_0_200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34" name="Google Shape;17034;g27ce9d91e1b_0_200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66" name="Shape 17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7" name="Google Shape;17067;g27d00661c26_0_45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68" name="Google Shape;17068;g27d00661c26_0_4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37" name="Shape 17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8" name="Google Shape;17138;g27ce9d91e1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39" name="Google Shape;17139;g27ce9d91e1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46" name="Shape 17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7" name="Google Shape;17147;g2424959f2ca_0_15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48" name="Google Shape;17148;g2424959f2ca_0_15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53" name="Shape 17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4" name="Google Shape;17154;g2424959f2ca_0_15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55" name="Google Shape;17155;g2424959f2ca_0_15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45" name="Shape 16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46" name="Google Shape;16546;g27c02dfa49b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47" name="Google Shape;16547;g27c02dfa49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60" name="Shape 17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1" name="Google Shape;17161;g2424959f2ca_0_1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62" name="Google Shape;17162;g2424959f2ca_0_1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30" name="Shape 17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1" name="Google Shape;17231;g27d00661c26_0_7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32" name="Google Shape;17232;g27d00661c26_0_7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97" name="Shape 17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8" name="Google Shape;17298;g27d00661c26_0_89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99" name="Google Shape;17299;g27d00661c26_0_89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50" name="Shape 16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51" name="Google Shape;16551;g27c02dfa49b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52" name="Google Shape;16552;g27c02dfa49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56" name="Shape 16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57" name="Google Shape;16557;g27d00661c26_0_10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58" name="Google Shape;16558;g27d00661c26_0_10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87" name="Shape 16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8" name="Google Shape;16588;g27c02dfa49b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89" name="Google Shape;16589;g27c02dfa49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93" name="Shape 16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4" name="Google Shape;16594;g27d00661c26_0_29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95" name="Google Shape;16595;g27d00661c26_0_29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48" name="Shape 16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9" name="Google Shape;16649;g2424959f2ca_0_15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0" name="Google Shape;16650;g2424959f2ca_0_15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71" name="Shape 16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2" name="Google Shape;16672;g27ce9d91e1b_0_1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73" name="Google Shape;16673;g27ce9d91e1b_0_1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10" name="Shape 16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1" name="Google Shape;16711;g27ce9d91e1b_0_85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12" name="Google Shape;16712;g27ce9d91e1b_0_85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4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4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4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4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94" name="Shape 3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95" name="Google Shape;3095;p104"/>
          <p:cNvGrpSpPr/>
          <p:nvPr/>
        </p:nvGrpSpPr>
        <p:grpSpPr>
          <a:xfrm flipH="1" rot="2882640">
            <a:off x="798499" y="111158"/>
            <a:ext cx="5080133" cy="4411631"/>
            <a:chOff x="3016500" y="2066925"/>
            <a:chExt cx="1577800" cy="1370175"/>
          </a:xfrm>
        </p:grpSpPr>
        <p:sp>
          <p:nvSpPr>
            <p:cNvPr id="3096" name="Google Shape;3096;p104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104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104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104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104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01" name="Google Shape;3101;p104"/>
          <p:cNvGrpSpPr/>
          <p:nvPr/>
        </p:nvGrpSpPr>
        <p:grpSpPr>
          <a:xfrm>
            <a:off x="6262539" y="4178848"/>
            <a:ext cx="330501" cy="420581"/>
            <a:chOff x="3828325" y="875775"/>
            <a:chExt cx="330501" cy="420623"/>
          </a:xfrm>
        </p:grpSpPr>
        <p:sp>
          <p:nvSpPr>
            <p:cNvPr id="3102" name="Google Shape;3102;p10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10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10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10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10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10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10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10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10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10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10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10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4" name="Google Shape;3114;p104"/>
          <p:cNvGrpSpPr/>
          <p:nvPr/>
        </p:nvGrpSpPr>
        <p:grpSpPr>
          <a:xfrm flipH="1">
            <a:off x="2383825" y="548638"/>
            <a:ext cx="330501" cy="420623"/>
            <a:chOff x="3828325" y="875775"/>
            <a:chExt cx="330501" cy="420623"/>
          </a:xfrm>
        </p:grpSpPr>
        <p:sp>
          <p:nvSpPr>
            <p:cNvPr id="3115" name="Google Shape;3115;p10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10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10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10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10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10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10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10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10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10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10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10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27" name="Google Shape;3127;p104"/>
          <p:cNvSpPr/>
          <p:nvPr/>
        </p:nvSpPr>
        <p:spPr>
          <a:xfrm>
            <a:off x="8075925" y="39532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8" name="Google Shape;3128;p104"/>
          <p:cNvSpPr/>
          <p:nvPr/>
        </p:nvSpPr>
        <p:spPr>
          <a:xfrm flipH="1">
            <a:off x="358375" y="6050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9" name="Google Shape;3129;p104"/>
          <p:cNvSpPr/>
          <p:nvPr/>
        </p:nvSpPr>
        <p:spPr>
          <a:xfrm>
            <a:off x="6151200" y="7607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0" name="Google Shape;3130;p104"/>
          <p:cNvSpPr txBox="1"/>
          <p:nvPr>
            <p:ph hasCustomPrompt="1" type="title"/>
          </p:nvPr>
        </p:nvSpPr>
        <p:spPr>
          <a:xfrm>
            <a:off x="4424850" y="1480850"/>
            <a:ext cx="4005900" cy="14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31" name="Google Shape;3131;p104"/>
          <p:cNvSpPr txBox="1"/>
          <p:nvPr>
            <p:ph idx="1" type="body"/>
          </p:nvPr>
        </p:nvSpPr>
        <p:spPr>
          <a:xfrm>
            <a:off x="4424850" y="2979650"/>
            <a:ext cx="4005900" cy="6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3132" name="Shape 3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3133" name="Shape 3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4" name="Google Shape;3134;p106"/>
          <p:cNvSpPr/>
          <p:nvPr/>
        </p:nvSpPr>
        <p:spPr>
          <a:xfrm>
            <a:off x="1369450" y="-1098725"/>
            <a:ext cx="7997608" cy="4716858"/>
          </a:xfrm>
          <a:custGeom>
            <a:rect b="b" l="l" r="r" t="t"/>
            <a:pathLst>
              <a:path extrusionOk="0" h="69583" w="113849">
                <a:moveTo>
                  <a:pt x="65503" y="1"/>
                </a:moveTo>
                <a:cubicBezTo>
                  <a:pt x="64705" y="1"/>
                  <a:pt x="63864" y="50"/>
                  <a:pt x="62979" y="157"/>
                </a:cubicBezTo>
                <a:cubicBezTo>
                  <a:pt x="49069" y="1825"/>
                  <a:pt x="52138" y="15568"/>
                  <a:pt x="52138" y="15568"/>
                </a:cubicBezTo>
                <a:cubicBezTo>
                  <a:pt x="41097" y="18003"/>
                  <a:pt x="39362" y="23106"/>
                  <a:pt x="40029" y="28310"/>
                </a:cubicBezTo>
                <a:cubicBezTo>
                  <a:pt x="40830" y="34281"/>
                  <a:pt x="46334" y="37950"/>
                  <a:pt x="46334" y="37950"/>
                </a:cubicBezTo>
                <a:lnTo>
                  <a:pt x="1" y="49926"/>
                </a:lnTo>
                <a:lnTo>
                  <a:pt x="47168" y="47524"/>
                </a:lnTo>
                <a:lnTo>
                  <a:pt x="47168" y="47524"/>
                </a:lnTo>
                <a:cubicBezTo>
                  <a:pt x="47168" y="47524"/>
                  <a:pt x="44499" y="64369"/>
                  <a:pt x="61445" y="68806"/>
                </a:cubicBezTo>
                <a:cubicBezTo>
                  <a:pt x="63490" y="69345"/>
                  <a:pt x="65346" y="69583"/>
                  <a:pt x="67028" y="69583"/>
                </a:cubicBezTo>
                <a:cubicBezTo>
                  <a:pt x="79276" y="69583"/>
                  <a:pt x="82293" y="56997"/>
                  <a:pt x="82293" y="56997"/>
                </a:cubicBezTo>
                <a:cubicBezTo>
                  <a:pt x="83619" y="57298"/>
                  <a:pt x="88657" y="60054"/>
                  <a:pt x="94093" y="60054"/>
                </a:cubicBezTo>
                <a:cubicBezTo>
                  <a:pt x="98911" y="60054"/>
                  <a:pt x="104042" y="57888"/>
                  <a:pt x="107177" y="49926"/>
                </a:cubicBezTo>
                <a:cubicBezTo>
                  <a:pt x="113849" y="32947"/>
                  <a:pt x="98404" y="27109"/>
                  <a:pt x="98404" y="27109"/>
                </a:cubicBezTo>
                <a:cubicBezTo>
                  <a:pt x="101740" y="24074"/>
                  <a:pt x="106477" y="12099"/>
                  <a:pt x="97871" y="6561"/>
                </a:cubicBezTo>
                <a:cubicBezTo>
                  <a:pt x="95950" y="5323"/>
                  <a:pt x="93989" y="4841"/>
                  <a:pt x="92101" y="4841"/>
                </a:cubicBezTo>
                <a:cubicBezTo>
                  <a:pt x="85500" y="4841"/>
                  <a:pt x="79791" y="10731"/>
                  <a:pt x="79791" y="10731"/>
                </a:cubicBezTo>
                <a:cubicBezTo>
                  <a:pt x="79791" y="10731"/>
                  <a:pt x="77218" y="1"/>
                  <a:pt x="65503" y="1"/>
                </a:cubicBezTo>
                <a:close/>
              </a:path>
            </a:pathLst>
          </a:custGeom>
          <a:solidFill>
            <a:srgbClr val="9FC5E8">
              <a:alpha val="34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35" name="Google Shape;3135;p106"/>
          <p:cNvGrpSpPr/>
          <p:nvPr/>
        </p:nvGrpSpPr>
        <p:grpSpPr>
          <a:xfrm>
            <a:off x="556050" y="2300400"/>
            <a:ext cx="1418525" cy="3058700"/>
            <a:chOff x="440200" y="1992125"/>
            <a:chExt cx="1418525" cy="3058700"/>
          </a:xfrm>
        </p:grpSpPr>
        <p:sp>
          <p:nvSpPr>
            <p:cNvPr id="3136" name="Google Shape;3136;p106"/>
            <p:cNvSpPr/>
            <p:nvPr/>
          </p:nvSpPr>
          <p:spPr>
            <a:xfrm>
              <a:off x="686200" y="1992125"/>
              <a:ext cx="223525" cy="329950"/>
            </a:xfrm>
            <a:custGeom>
              <a:rect b="b" l="l" r="r" t="t"/>
              <a:pathLst>
                <a:path extrusionOk="0" h="13198" w="8941">
                  <a:moveTo>
                    <a:pt x="4033" y="1"/>
                  </a:moveTo>
                  <a:cubicBezTo>
                    <a:pt x="3674" y="1"/>
                    <a:pt x="3276" y="46"/>
                    <a:pt x="2836" y="154"/>
                  </a:cubicBezTo>
                  <a:cubicBezTo>
                    <a:pt x="468" y="721"/>
                    <a:pt x="1" y="2489"/>
                    <a:pt x="1" y="2489"/>
                  </a:cubicBezTo>
                  <a:lnTo>
                    <a:pt x="167" y="3223"/>
                  </a:lnTo>
                  <a:lnTo>
                    <a:pt x="2202" y="12463"/>
                  </a:lnTo>
                  <a:lnTo>
                    <a:pt x="2369" y="13197"/>
                  </a:lnTo>
                  <a:cubicBezTo>
                    <a:pt x="2369" y="13197"/>
                    <a:pt x="3737" y="13097"/>
                    <a:pt x="5771" y="12630"/>
                  </a:cubicBezTo>
                  <a:cubicBezTo>
                    <a:pt x="7806" y="12196"/>
                    <a:pt x="8940" y="11729"/>
                    <a:pt x="8940" y="11729"/>
                  </a:cubicBezTo>
                  <a:lnTo>
                    <a:pt x="8773" y="10996"/>
                  </a:lnTo>
                  <a:lnTo>
                    <a:pt x="6739" y="1756"/>
                  </a:lnTo>
                  <a:lnTo>
                    <a:pt x="6572" y="1055"/>
                  </a:lnTo>
                  <a:cubicBezTo>
                    <a:pt x="6572" y="1055"/>
                    <a:pt x="5770" y="1"/>
                    <a:pt x="403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106"/>
            <p:cNvSpPr/>
            <p:nvPr/>
          </p:nvSpPr>
          <p:spPr>
            <a:xfrm>
              <a:off x="625325" y="2174500"/>
              <a:ext cx="390125" cy="167850"/>
            </a:xfrm>
            <a:custGeom>
              <a:rect b="b" l="l" r="r" t="t"/>
              <a:pathLst>
                <a:path extrusionOk="0" h="6714" w="15605">
                  <a:moveTo>
                    <a:pt x="11040" y="1"/>
                  </a:moveTo>
                  <a:cubicBezTo>
                    <a:pt x="7409" y="1"/>
                    <a:pt x="3425" y="1179"/>
                    <a:pt x="668" y="3234"/>
                  </a:cubicBezTo>
                  <a:cubicBezTo>
                    <a:pt x="167" y="3634"/>
                    <a:pt x="0" y="4434"/>
                    <a:pt x="134" y="5001"/>
                  </a:cubicBezTo>
                  <a:cubicBezTo>
                    <a:pt x="134" y="5102"/>
                    <a:pt x="167" y="5168"/>
                    <a:pt x="167" y="5268"/>
                  </a:cubicBezTo>
                  <a:cubicBezTo>
                    <a:pt x="382" y="6211"/>
                    <a:pt x="1160" y="6713"/>
                    <a:pt x="1981" y="6713"/>
                  </a:cubicBezTo>
                  <a:cubicBezTo>
                    <a:pt x="2439" y="6713"/>
                    <a:pt x="2909" y="6558"/>
                    <a:pt x="3303" y="6236"/>
                  </a:cubicBezTo>
                  <a:cubicBezTo>
                    <a:pt x="4404" y="5335"/>
                    <a:pt x="6372" y="4901"/>
                    <a:pt x="7806" y="4568"/>
                  </a:cubicBezTo>
                  <a:cubicBezTo>
                    <a:pt x="8991" y="4341"/>
                    <a:pt x="10385" y="4019"/>
                    <a:pt x="11672" y="4019"/>
                  </a:cubicBezTo>
                  <a:cubicBezTo>
                    <a:pt x="12088" y="4019"/>
                    <a:pt x="12493" y="4053"/>
                    <a:pt x="12876" y="4134"/>
                  </a:cubicBezTo>
                  <a:cubicBezTo>
                    <a:pt x="13040" y="4170"/>
                    <a:pt x="13204" y="4187"/>
                    <a:pt x="13366" y="4187"/>
                  </a:cubicBezTo>
                  <a:cubicBezTo>
                    <a:pt x="14555" y="4187"/>
                    <a:pt x="15605" y="3254"/>
                    <a:pt x="15311" y="1933"/>
                  </a:cubicBezTo>
                  <a:cubicBezTo>
                    <a:pt x="15278" y="1866"/>
                    <a:pt x="15278" y="1766"/>
                    <a:pt x="15245" y="1666"/>
                  </a:cubicBezTo>
                  <a:cubicBezTo>
                    <a:pt x="15045" y="798"/>
                    <a:pt x="14344" y="365"/>
                    <a:pt x="13510" y="198"/>
                  </a:cubicBezTo>
                  <a:cubicBezTo>
                    <a:pt x="12720" y="65"/>
                    <a:pt x="11890" y="1"/>
                    <a:pt x="11040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106"/>
            <p:cNvSpPr/>
            <p:nvPr/>
          </p:nvSpPr>
          <p:spPr>
            <a:xfrm>
              <a:off x="469375" y="2234900"/>
              <a:ext cx="822275" cy="684075"/>
            </a:xfrm>
            <a:custGeom>
              <a:rect b="b" l="l" r="r" t="t"/>
              <a:pathLst>
                <a:path extrusionOk="0" h="27363" w="32891">
                  <a:moveTo>
                    <a:pt x="18873" y="0"/>
                  </a:moveTo>
                  <a:cubicBezTo>
                    <a:pt x="17261" y="0"/>
                    <a:pt x="15569" y="201"/>
                    <a:pt x="13844" y="584"/>
                  </a:cubicBezTo>
                  <a:cubicBezTo>
                    <a:pt x="5738" y="2352"/>
                    <a:pt x="1" y="7489"/>
                    <a:pt x="1802" y="15595"/>
                  </a:cubicBezTo>
                  <a:cubicBezTo>
                    <a:pt x="3331" y="22577"/>
                    <a:pt x="9527" y="27363"/>
                    <a:pt x="16417" y="27363"/>
                  </a:cubicBezTo>
                  <a:cubicBezTo>
                    <a:pt x="17494" y="27363"/>
                    <a:pt x="18587" y="27246"/>
                    <a:pt x="19681" y="27003"/>
                  </a:cubicBezTo>
                  <a:cubicBezTo>
                    <a:pt x="27787" y="25235"/>
                    <a:pt x="32891" y="17196"/>
                    <a:pt x="31090" y="9123"/>
                  </a:cubicBezTo>
                  <a:cubicBezTo>
                    <a:pt x="29698" y="2743"/>
                    <a:pt x="24834" y="0"/>
                    <a:pt x="18873" y="0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106"/>
            <p:cNvSpPr/>
            <p:nvPr/>
          </p:nvSpPr>
          <p:spPr>
            <a:xfrm>
              <a:off x="927750" y="4691175"/>
              <a:ext cx="930975" cy="359650"/>
            </a:xfrm>
            <a:custGeom>
              <a:rect b="b" l="l" r="r" t="t"/>
              <a:pathLst>
                <a:path extrusionOk="0" h="14386" w="37239">
                  <a:moveTo>
                    <a:pt x="35087" y="0"/>
                  </a:moveTo>
                  <a:cubicBezTo>
                    <a:pt x="34844" y="0"/>
                    <a:pt x="34600" y="85"/>
                    <a:pt x="34403" y="270"/>
                  </a:cubicBezTo>
                  <a:cubicBezTo>
                    <a:pt x="30167" y="4072"/>
                    <a:pt x="24663" y="6274"/>
                    <a:pt x="19192" y="7542"/>
                  </a:cubicBezTo>
                  <a:cubicBezTo>
                    <a:pt x="16183" y="8168"/>
                    <a:pt x="13065" y="8540"/>
                    <a:pt x="9952" y="8540"/>
                  </a:cubicBezTo>
                  <a:cubicBezTo>
                    <a:pt x="7095" y="8540"/>
                    <a:pt x="4241" y="8227"/>
                    <a:pt x="1480" y="7508"/>
                  </a:cubicBezTo>
                  <a:cubicBezTo>
                    <a:pt x="1383" y="7482"/>
                    <a:pt x="1286" y="7469"/>
                    <a:pt x="1191" y="7469"/>
                  </a:cubicBezTo>
                  <a:cubicBezTo>
                    <a:pt x="560" y="7469"/>
                    <a:pt x="1" y="8014"/>
                    <a:pt x="146" y="8709"/>
                  </a:cubicBezTo>
                  <a:cubicBezTo>
                    <a:pt x="412" y="9910"/>
                    <a:pt x="479" y="11511"/>
                    <a:pt x="1046" y="12612"/>
                  </a:cubicBezTo>
                  <a:cubicBezTo>
                    <a:pt x="1446" y="13379"/>
                    <a:pt x="2981" y="13479"/>
                    <a:pt x="3715" y="13646"/>
                  </a:cubicBezTo>
                  <a:cubicBezTo>
                    <a:pt x="6171" y="14152"/>
                    <a:pt x="8673" y="14386"/>
                    <a:pt x="11180" y="14386"/>
                  </a:cubicBezTo>
                  <a:cubicBezTo>
                    <a:pt x="14292" y="14386"/>
                    <a:pt x="17412" y="14026"/>
                    <a:pt x="20460" y="13379"/>
                  </a:cubicBezTo>
                  <a:cubicBezTo>
                    <a:pt x="25730" y="12245"/>
                    <a:pt x="30867" y="10010"/>
                    <a:pt x="35137" y="6674"/>
                  </a:cubicBezTo>
                  <a:cubicBezTo>
                    <a:pt x="35671" y="6274"/>
                    <a:pt x="36672" y="5640"/>
                    <a:pt x="36872" y="4940"/>
                  </a:cubicBezTo>
                  <a:cubicBezTo>
                    <a:pt x="37239" y="3839"/>
                    <a:pt x="36371" y="1904"/>
                    <a:pt x="36105" y="803"/>
                  </a:cubicBezTo>
                  <a:cubicBezTo>
                    <a:pt x="35996" y="302"/>
                    <a:pt x="35545" y="0"/>
                    <a:pt x="35087" y="0"/>
                  </a:cubicBezTo>
                  <a:close/>
                </a:path>
              </a:pathLst>
            </a:custGeom>
            <a:solidFill>
              <a:srgbClr val="85828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106"/>
            <p:cNvSpPr/>
            <p:nvPr/>
          </p:nvSpPr>
          <p:spPr>
            <a:xfrm>
              <a:off x="930550" y="4702900"/>
              <a:ext cx="928175" cy="347800"/>
            </a:xfrm>
            <a:custGeom>
              <a:rect b="b" l="l" r="r" t="t"/>
              <a:pathLst>
                <a:path extrusionOk="0" h="13912" w="37127">
                  <a:moveTo>
                    <a:pt x="35859" y="1"/>
                  </a:moveTo>
                  <a:cubicBezTo>
                    <a:pt x="35826" y="34"/>
                    <a:pt x="35826" y="101"/>
                    <a:pt x="35826" y="134"/>
                  </a:cubicBezTo>
                  <a:cubicBezTo>
                    <a:pt x="35592" y="835"/>
                    <a:pt x="34592" y="1469"/>
                    <a:pt x="34058" y="1869"/>
                  </a:cubicBezTo>
                  <a:cubicBezTo>
                    <a:pt x="29821" y="5205"/>
                    <a:pt x="24651" y="7440"/>
                    <a:pt x="19381" y="8574"/>
                  </a:cubicBezTo>
                  <a:cubicBezTo>
                    <a:pt x="16352" y="9202"/>
                    <a:pt x="13241" y="9564"/>
                    <a:pt x="10128" y="9564"/>
                  </a:cubicBezTo>
                  <a:cubicBezTo>
                    <a:pt x="7619" y="9564"/>
                    <a:pt x="5107" y="9328"/>
                    <a:pt x="2635" y="8807"/>
                  </a:cubicBezTo>
                  <a:cubicBezTo>
                    <a:pt x="1968" y="8674"/>
                    <a:pt x="501" y="8574"/>
                    <a:pt x="34" y="7873"/>
                  </a:cubicBezTo>
                  <a:cubicBezTo>
                    <a:pt x="0" y="8007"/>
                    <a:pt x="0" y="8107"/>
                    <a:pt x="34" y="8240"/>
                  </a:cubicBezTo>
                  <a:cubicBezTo>
                    <a:pt x="300" y="9441"/>
                    <a:pt x="367" y="11042"/>
                    <a:pt x="934" y="12143"/>
                  </a:cubicBezTo>
                  <a:cubicBezTo>
                    <a:pt x="1334" y="12910"/>
                    <a:pt x="2869" y="13010"/>
                    <a:pt x="3603" y="13144"/>
                  </a:cubicBezTo>
                  <a:cubicBezTo>
                    <a:pt x="6082" y="13670"/>
                    <a:pt x="8616" y="13911"/>
                    <a:pt x="11152" y="13911"/>
                  </a:cubicBezTo>
                  <a:cubicBezTo>
                    <a:pt x="14245" y="13911"/>
                    <a:pt x="17342" y="13552"/>
                    <a:pt x="20348" y="12910"/>
                  </a:cubicBezTo>
                  <a:cubicBezTo>
                    <a:pt x="25618" y="11776"/>
                    <a:pt x="30755" y="9541"/>
                    <a:pt x="35025" y="6205"/>
                  </a:cubicBezTo>
                  <a:cubicBezTo>
                    <a:pt x="35559" y="5805"/>
                    <a:pt x="36560" y="5171"/>
                    <a:pt x="36760" y="4471"/>
                  </a:cubicBezTo>
                  <a:cubicBezTo>
                    <a:pt x="37127" y="3370"/>
                    <a:pt x="36259" y="1435"/>
                    <a:pt x="36026" y="334"/>
                  </a:cubicBezTo>
                  <a:cubicBezTo>
                    <a:pt x="35993" y="201"/>
                    <a:pt x="35926" y="101"/>
                    <a:pt x="35859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106"/>
            <p:cNvSpPr/>
            <p:nvPr/>
          </p:nvSpPr>
          <p:spPr>
            <a:xfrm>
              <a:off x="466050" y="2492950"/>
              <a:ext cx="1333475" cy="2416300"/>
            </a:xfrm>
            <a:custGeom>
              <a:rect b="b" l="l" r="r" t="t"/>
              <a:pathLst>
                <a:path extrusionOk="0" h="96652" w="53339">
                  <a:moveTo>
                    <a:pt x="33703" y="1"/>
                  </a:moveTo>
                  <a:cubicBezTo>
                    <a:pt x="32424" y="1"/>
                    <a:pt x="25698" y="108"/>
                    <a:pt x="16178" y="2204"/>
                  </a:cubicBezTo>
                  <a:cubicBezTo>
                    <a:pt x="5604" y="4539"/>
                    <a:pt x="0" y="7474"/>
                    <a:pt x="0" y="7474"/>
                  </a:cubicBezTo>
                  <a:lnTo>
                    <a:pt x="1301" y="13445"/>
                  </a:lnTo>
                  <a:lnTo>
                    <a:pt x="18080" y="89466"/>
                  </a:lnTo>
                  <a:lnTo>
                    <a:pt x="19414" y="95437"/>
                  </a:lnTo>
                  <a:cubicBezTo>
                    <a:pt x="19414" y="95437"/>
                    <a:pt x="23040" y="96651"/>
                    <a:pt x="28754" y="96651"/>
                  </a:cubicBezTo>
                  <a:cubicBezTo>
                    <a:pt x="31351" y="96651"/>
                    <a:pt x="34379" y="96400"/>
                    <a:pt x="37694" y="95671"/>
                  </a:cubicBezTo>
                  <a:cubicBezTo>
                    <a:pt x="48268" y="93336"/>
                    <a:pt x="53338" y="87932"/>
                    <a:pt x="53338" y="87932"/>
                  </a:cubicBezTo>
                  <a:lnTo>
                    <a:pt x="52037" y="81961"/>
                  </a:lnTo>
                  <a:lnTo>
                    <a:pt x="35225" y="5973"/>
                  </a:lnTo>
                  <a:lnTo>
                    <a:pt x="33924" y="2"/>
                  </a:lnTo>
                  <a:cubicBezTo>
                    <a:pt x="33924" y="2"/>
                    <a:pt x="33849" y="1"/>
                    <a:pt x="33703" y="1"/>
                  </a:cubicBezTo>
                  <a:close/>
                </a:path>
              </a:pathLst>
            </a:custGeom>
            <a:solidFill>
              <a:srgbClr val="B84A5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106"/>
            <p:cNvSpPr/>
            <p:nvPr/>
          </p:nvSpPr>
          <p:spPr>
            <a:xfrm>
              <a:off x="635325" y="2824300"/>
              <a:ext cx="830625" cy="976900"/>
            </a:xfrm>
            <a:custGeom>
              <a:rect b="b" l="l" r="r" t="t"/>
              <a:pathLst>
                <a:path extrusionOk="0" h="39076" w="33225">
                  <a:moveTo>
                    <a:pt x="14714" y="0"/>
                  </a:moveTo>
                  <a:cubicBezTo>
                    <a:pt x="13923" y="0"/>
                    <a:pt x="13131" y="84"/>
                    <a:pt x="12343" y="258"/>
                  </a:cubicBezTo>
                  <a:cubicBezTo>
                    <a:pt x="4471" y="1993"/>
                    <a:pt x="1" y="12033"/>
                    <a:pt x="2369" y="22674"/>
                  </a:cubicBezTo>
                  <a:cubicBezTo>
                    <a:pt x="4471" y="32254"/>
                    <a:pt x="11385" y="39076"/>
                    <a:pt x="18488" y="39076"/>
                  </a:cubicBezTo>
                  <a:cubicBezTo>
                    <a:pt x="19275" y="39076"/>
                    <a:pt x="20064" y="38992"/>
                    <a:pt x="20849" y="38819"/>
                  </a:cubicBezTo>
                  <a:cubicBezTo>
                    <a:pt x="28721" y="37051"/>
                    <a:pt x="33224" y="27044"/>
                    <a:pt x="30856" y="16370"/>
                  </a:cubicBezTo>
                  <a:cubicBezTo>
                    <a:pt x="28755" y="6794"/>
                    <a:pt x="21818" y="0"/>
                    <a:pt x="14714" y="0"/>
                  </a:cubicBez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106"/>
            <p:cNvSpPr/>
            <p:nvPr/>
          </p:nvSpPr>
          <p:spPr>
            <a:xfrm>
              <a:off x="796275" y="2928300"/>
              <a:ext cx="460350" cy="778925"/>
            </a:xfrm>
            <a:custGeom>
              <a:rect b="b" l="l" r="r" t="t"/>
              <a:pathLst>
                <a:path extrusionOk="0" h="31157" w="18414">
                  <a:moveTo>
                    <a:pt x="11842" y="1"/>
                  </a:moveTo>
                  <a:lnTo>
                    <a:pt x="6939" y="1068"/>
                  </a:lnTo>
                  <a:lnTo>
                    <a:pt x="1" y="15112"/>
                  </a:lnTo>
                  <a:lnTo>
                    <a:pt x="3970" y="14211"/>
                  </a:lnTo>
                  <a:lnTo>
                    <a:pt x="10875" y="12710"/>
                  </a:lnTo>
                  <a:lnTo>
                    <a:pt x="6572" y="20616"/>
                  </a:lnTo>
                  <a:lnTo>
                    <a:pt x="4504" y="24385"/>
                  </a:lnTo>
                  <a:lnTo>
                    <a:pt x="8707" y="23451"/>
                  </a:lnTo>
                  <a:lnTo>
                    <a:pt x="10908" y="22984"/>
                  </a:lnTo>
                  <a:lnTo>
                    <a:pt x="10908" y="22984"/>
                  </a:lnTo>
                  <a:lnTo>
                    <a:pt x="8874" y="31156"/>
                  </a:lnTo>
                  <a:lnTo>
                    <a:pt x="15345" y="21183"/>
                  </a:lnTo>
                  <a:lnTo>
                    <a:pt x="17747" y="17480"/>
                  </a:lnTo>
                  <a:lnTo>
                    <a:pt x="13110" y="18481"/>
                  </a:lnTo>
                  <a:lnTo>
                    <a:pt x="12043" y="18714"/>
                  </a:lnTo>
                  <a:lnTo>
                    <a:pt x="12043" y="18714"/>
                  </a:lnTo>
                  <a:lnTo>
                    <a:pt x="16346" y="10809"/>
                  </a:lnTo>
                  <a:lnTo>
                    <a:pt x="18414" y="7039"/>
                  </a:lnTo>
                  <a:lnTo>
                    <a:pt x="14211" y="7940"/>
                  </a:lnTo>
                  <a:lnTo>
                    <a:pt x="7106" y="9508"/>
                  </a:lnTo>
                  <a:lnTo>
                    <a:pt x="1184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106"/>
            <p:cNvSpPr/>
            <p:nvPr/>
          </p:nvSpPr>
          <p:spPr>
            <a:xfrm>
              <a:off x="440200" y="2462400"/>
              <a:ext cx="909275" cy="269650"/>
            </a:xfrm>
            <a:custGeom>
              <a:rect b="b" l="l" r="r" t="t"/>
              <a:pathLst>
                <a:path extrusionOk="0" h="10786" w="36371">
                  <a:moveTo>
                    <a:pt x="29215" y="1"/>
                  </a:moveTo>
                  <a:cubicBezTo>
                    <a:pt x="25025" y="1"/>
                    <a:pt x="20773" y="654"/>
                    <a:pt x="16812" y="1491"/>
                  </a:cubicBezTo>
                  <a:cubicBezTo>
                    <a:pt x="11208" y="2692"/>
                    <a:pt x="5004" y="4693"/>
                    <a:pt x="400" y="8263"/>
                  </a:cubicBezTo>
                  <a:cubicBezTo>
                    <a:pt x="100" y="8463"/>
                    <a:pt x="0" y="8930"/>
                    <a:pt x="67" y="9263"/>
                  </a:cubicBezTo>
                  <a:lnTo>
                    <a:pt x="234" y="9997"/>
                  </a:lnTo>
                  <a:cubicBezTo>
                    <a:pt x="343" y="10498"/>
                    <a:pt x="793" y="10786"/>
                    <a:pt x="1259" y="10786"/>
                  </a:cubicBezTo>
                  <a:cubicBezTo>
                    <a:pt x="1507" y="10786"/>
                    <a:pt x="1760" y="10705"/>
                    <a:pt x="1968" y="10531"/>
                  </a:cubicBezTo>
                  <a:cubicBezTo>
                    <a:pt x="3369" y="9297"/>
                    <a:pt x="5237" y="8496"/>
                    <a:pt x="6938" y="7762"/>
                  </a:cubicBezTo>
                  <a:cubicBezTo>
                    <a:pt x="10308" y="6295"/>
                    <a:pt x="13877" y="5294"/>
                    <a:pt x="17446" y="4493"/>
                  </a:cubicBezTo>
                  <a:cubicBezTo>
                    <a:pt x="21082" y="3693"/>
                    <a:pt x="24785" y="3159"/>
                    <a:pt x="28521" y="2959"/>
                  </a:cubicBezTo>
                  <a:cubicBezTo>
                    <a:pt x="29309" y="2933"/>
                    <a:pt x="30127" y="2903"/>
                    <a:pt x="30948" y="2903"/>
                  </a:cubicBezTo>
                  <a:cubicBezTo>
                    <a:pt x="32280" y="2903"/>
                    <a:pt x="33620" y="2983"/>
                    <a:pt x="34858" y="3292"/>
                  </a:cubicBezTo>
                  <a:cubicBezTo>
                    <a:pt x="34959" y="3319"/>
                    <a:pt x="35060" y="3331"/>
                    <a:pt x="35159" y="3331"/>
                  </a:cubicBezTo>
                  <a:cubicBezTo>
                    <a:pt x="35811" y="3331"/>
                    <a:pt x="36371" y="2787"/>
                    <a:pt x="36226" y="2092"/>
                  </a:cubicBezTo>
                  <a:cubicBezTo>
                    <a:pt x="36159" y="1825"/>
                    <a:pt x="36093" y="1558"/>
                    <a:pt x="36026" y="1291"/>
                  </a:cubicBezTo>
                  <a:cubicBezTo>
                    <a:pt x="35926" y="824"/>
                    <a:pt x="35559" y="557"/>
                    <a:pt x="35092" y="490"/>
                  </a:cubicBezTo>
                  <a:cubicBezTo>
                    <a:pt x="33172" y="147"/>
                    <a:pt x="31201" y="1"/>
                    <a:pt x="29215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106"/>
            <p:cNvSpPr/>
            <p:nvPr/>
          </p:nvSpPr>
          <p:spPr>
            <a:xfrm>
              <a:off x="808800" y="2036550"/>
              <a:ext cx="44200" cy="73975"/>
            </a:xfrm>
            <a:custGeom>
              <a:rect b="b" l="l" r="r" t="t"/>
              <a:pathLst>
                <a:path extrusionOk="0" h="2959" w="1768">
                  <a:moveTo>
                    <a:pt x="623" y="1"/>
                  </a:moveTo>
                  <a:cubicBezTo>
                    <a:pt x="593" y="1"/>
                    <a:pt x="563" y="5"/>
                    <a:pt x="534" y="12"/>
                  </a:cubicBezTo>
                  <a:cubicBezTo>
                    <a:pt x="167" y="79"/>
                    <a:pt x="0" y="812"/>
                    <a:pt x="167" y="1613"/>
                  </a:cubicBezTo>
                  <a:cubicBezTo>
                    <a:pt x="352" y="2386"/>
                    <a:pt x="738" y="2958"/>
                    <a:pt x="1113" y="2958"/>
                  </a:cubicBezTo>
                  <a:cubicBezTo>
                    <a:pt x="1142" y="2958"/>
                    <a:pt x="1172" y="2955"/>
                    <a:pt x="1201" y="2947"/>
                  </a:cubicBezTo>
                  <a:cubicBezTo>
                    <a:pt x="1601" y="2881"/>
                    <a:pt x="1768" y="2147"/>
                    <a:pt x="1568" y="1313"/>
                  </a:cubicBezTo>
                  <a:cubicBezTo>
                    <a:pt x="1413" y="571"/>
                    <a:pt x="1001" y="1"/>
                    <a:pt x="623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106"/>
            <p:cNvSpPr/>
            <p:nvPr/>
          </p:nvSpPr>
          <p:spPr>
            <a:xfrm>
              <a:off x="819625" y="2055775"/>
              <a:ext cx="21700" cy="35525"/>
            </a:xfrm>
            <a:custGeom>
              <a:rect b="b" l="l" r="r" t="t"/>
              <a:pathLst>
                <a:path extrusionOk="0" h="1421" w="868">
                  <a:moveTo>
                    <a:pt x="325" y="1"/>
                  </a:moveTo>
                  <a:cubicBezTo>
                    <a:pt x="306" y="1"/>
                    <a:pt x="286" y="4"/>
                    <a:pt x="268" y="10"/>
                  </a:cubicBezTo>
                  <a:cubicBezTo>
                    <a:pt x="101" y="43"/>
                    <a:pt x="1" y="377"/>
                    <a:pt x="101" y="777"/>
                  </a:cubicBezTo>
                  <a:cubicBezTo>
                    <a:pt x="191" y="1140"/>
                    <a:pt x="364" y="1420"/>
                    <a:pt x="545" y="1420"/>
                  </a:cubicBezTo>
                  <a:cubicBezTo>
                    <a:pt x="563" y="1420"/>
                    <a:pt x="582" y="1417"/>
                    <a:pt x="601" y="1411"/>
                  </a:cubicBezTo>
                  <a:cubicBezTo>
                    <a:pt x="768" y="1378"/>
                    <a:pt x="868" y="1011"/>
                    <a:pt x="768" y="644"/>
                  </a:cubicBezTo>
                  <a:cubicBezTo>
                    <a:pt x="707" y="281"/>
                    <a:pt x="510" y="1"/>
                    <a:pt x="325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7" name="Google Shape;3147;p106"/>
          <p:cNvGrpSpPr/>
          <p:nvPr/>
        </p:nvGrpSpPr>
        <p:grpSpPr>
          <a:xfrm>
            <a:off x="5565975" y="4338475"/>
            <a:ext cx="330501" cy="420623"/>
            <a:chOff x="3828325" y="875775"/>
            <a:chExt cx="330501" cy="420623"/>
          </a:xfrm>
        </p:grpSpPr>
        <p:sp>
          <p:nvSpPr>
            <p:cNvPr id="3148" name="Google Shape;3148;p10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10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10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10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10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10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10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10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10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10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10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10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60" name="Google Shape;3160;p106"/>
          <p:cNvSpPr/>
          <p:nvPr/>
        </p:nvSpPr>
        <p:spPr>
          <a:xfrm>
            <a:off x="3169450" y="6249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1" name="Google Shape;3161;p10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62" name="Google Shape;3162;p106"/>
          <p:cNvSpPr txBox="1"/>
          <p:nvPr>
            <p:ph idx="1" type="subTitle"/>
          </p:nvPr>
        </p:nvSpPr>
        <p:spPr>
          <a:xfrm>
            <a:off x="3558675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3" name="Google Shape;3163;p106"/>
          <p:cNvSpPr txBox="1"/>
          <p:nvPr>
            <p:ph idx="2" type="subTitle"/>
          </p:nvPr>
        </p:nvSpPr>
        <p:spPr>
          <a:xfrm>
            <a:off x="6427850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4" name="Google Shape;3164;p106"/>
          <p:cNvSpPr txBox="1"/>
          <p:nvPr>
            <p:ph idx="3" type="subTitle"/>
          </p:nvPr>
        </p:nvSpPr>
        <p:spPr>
          <a:xfrm>
            <a:off x="3558675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5" name="Google Shape;3165;p106"/>
          <p:cNvSpPr txBox="1"/>
          <p:nvPr>
            <p:ph idx="4" type="subTitle"/>
          </p:nvPr>
        </p:nvSpPr>
        <p:spPr>
          <a:xfrm>
            <a:off x="6427850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6" name="Google Shape;3166;p106"/>
          <p:cNvSpPr txBox="1"/>
          <p:nvPr>
            <p:ph idx="5" type="subTitle"/>
          </p:nvPr>
        </p:nvSpPr>
        <p:spPr>
          <a:xfrm>
            <a:off x="3558675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7" name="Google Shape;3167;p106"/>
          <p:cNvSpPr txBox="1"/>
          <p:nvPr>
            <p:ph idx="6" type="subTitle"/>
          </p:nvPr>
        </p:nvSpPr>
        <p:spPr>
          <a:xfrm>
            <a:off x="6427850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8" name="Google Shape;3168;p106"/>
          <p:cNvSpPr txBox="1"/>
          <p:nvPr>
            <p:ph idx="7" type="subTitle"/>
          </p:nvPr>
        </p:nvSpPr>
        <p:spPr>
          <a:xfrm>
            <a:off x="3558675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9" name="Google Shape;3169;p106"/>
          <p:cNvSpPr txBox="1"/>
          <p:nvPr>
            <p:ph idx="8" type="subTitle"/>
          </p:nvPr>
        </p:nvSpPr>
        <p:spPr>
          <a:xfrm>
            <a:off x="6427850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0" name="Google Shape;3170;p106"/>
          <p:cNvSpPr txBox="1"/>
          <p:nvPr>
            <p:ph hasCustomPrompt="1" idx="9" type="title"/>
          </p:nvPr>
        </p:nvSpPr>
        <p:spPr>
          <a:xfrm>
            <a:off x="2695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3171" name="Google Shape;3171;p106"/>
          <p:cNvSpPr txBox="1"/>
          <p:nvPr>
            <p:ph hasCustomPrompt="1" idx="13" type="title"/>
          </p:nvPr>
        </p:nvSpPr>
        <p:spPr>
          <a:xfrm>
            <a:off x="5560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3172" name="Google Shape;3172;p106"/>
          <p:cNvSpPr txBox="1"/>
          <p:nvPr>
            <p:ph hasCustomPrompt="1" idx="14" type="title"/>
          </p:nvPr>
        </p:nvSpPr>
        <p:spPr>
          <a:xfrm>
            <a:off x="2695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3173" name="Google Shape;3173;p106"/>
          <p:cNvSpPr txBox="1"/>
          <p:nvPr>
            <p:ph hasCustomPrompt="1" idx="15" type="title"/>
          </p:nvPr>
        </p:nvSpPr>
        <p:spPr>
          <a:xfrm>
            <a:off x="5560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3174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" name="Google Shape;3175;p107"/>
          <p:cNvSpPr/>
          <p:nvPr/>
        </p:nvSpPr>
        <p:spPr>
          <a:xfrm flipH="1">
            <a:off x="473225" y="1884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76" name="Google Shape;3176;p107"/>
          <p:cNvGrpSpPr/>
          <p:nvPr/>
        </p:nvGrpSpPr>
        <p:grpSpPr>
          <a:xfrm>
            <a:off x="968061" y="-35329"/>
            <a:ext cx="5265500" cy="4827849"/>
            <a:chOff x="2958950" y="1937675"/>
            <a:chExt cx="1635350" cy="1499425"/>
          </a:xfrm>
        </p:grpSpPr>
        <p:sp>
          <p:nvSpPr>
            <p:cNvPr id="3177" name="Google Shape;3177;p10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10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10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10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10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10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83" name="Google Shape;3183;p107"/>
          <p:cNvGrpSpPr/>
          <p:nvPr/>
        </p:nvGrpSpPr>
        <p:grpSpPr>
          <a:xfrm>
            <a:off x="3906042" y="4362088"/>
            <a:ext cx="253593" cy="322744"/>
            <a:chOff x="3828325" y="875775"/>
            <a:chExt cx="330501" cy="420623"/>
          </a:xfrm>
        </p:grpSpPr>
        <p:sp>
          <p:nvSpPr>
            <p:cNvPr id="3184" name="Google Shape;3184;p10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10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10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10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10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10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10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10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10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10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10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10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6" name="Google Shape;3196;p107"/>
          <p:cNvGrpSpPr/>
          <p:nvPr/>
        </p:nvGrpSpPr>
        <p:grpSpPr>
          <a:xfrm flipH="1">
            <a:off x="5508013" y="646532"/>
            <a:ext cx="253560" cy="322660"/>
            <a:chOff x="3828325" y="875775"/>
            <a:chExt cx="330501" cy="420623"/>
          </a:xfrm>
        </p:grpSpPr>
        <p:sp>
          <p:nvSpPr>
            <p:cNvPr id="3197" name="Google Shape;3197;p10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10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10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10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10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10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10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10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10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10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10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10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09" name="Google Shape;3209;p107"/>
          <p:cNvSpPr txBox="1"/>
          <p:nvPr>
            <p:ph type="title"/>
          </p:nvPr>
        </p:nvSpPr>
        <p:spPr>
          <a:xfrm flipH="1">
            <a:off x="3855775" y="2648950"/>
            <a:ext cx="457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210" name="Google Shape;3210;p107"/>
          <p:cNvSpPr txBox="1"/>
          <p:nvPr>
            <p:ph idx="1" type="subTitle"/>
          </p:nvPr>
        </p:nvSpPr>
        <p:spPr>
          <a:xfrm flipH="1">
            <a:off x="3855775" y="1535850"/>
            <a:ext cx="4575000" cy="11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5"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2" name="Google Shape;3212;p108"/>
          <p:cNvGrpSpPr/>
          <p:nvPr/>
        </p:nvGrpSpPr>
        <p:grpSpPr>
          <a:xfrm rot="-4886887">
            <a:off x="206622" y="88712"/>
            <a:ext cx="5080199" cy="4411688"/>
            <a:chOff x="3016500" y="2066925"/>
            <a:chExt cx="1577800" cy="1370175"/>
          </a:xfrm>
        </p:grpSpPr>
        <p:sp>
          <p:nvSpPr>
            <p:cNvPr id="3213" name="Google Shape;3213;p10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108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10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10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10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8" name="Google Shape;3218;p108"/>
          <p:cNvSpPr/>
          <p:nvPr/>
        </p:nvSpPr>
        <p:spPr>
          <a:xfrm flipH="1">
            <a:off x="358375" y="2093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9" name="Google Shape;3219;p108"/>
          <p:cNvSpPr/>
          <p:nvPr/>
        </p:nvSpPr>
        <p:spPr>
          <a:xfrm>
            <a:off x="7902625" y="7770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0" name="Google Shape;3220;p108"/>
          <p:cNvSpPr/>
          <p:nvPr/>
        </p:nvSpPr>
        <p:spPr>
          <a:xfrm>
            <a:off x="2494025" y="54865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21" name="Google Shape;3221;p108"/>
          <p:cNvGrpSpPr/>
          <p:nvPr/>
        </p:nvGrpSpPr>
        <p:grpSpPr>
          <a:xfrm>
            <a:off x="6643825" y="548650"/>
            <a:ext cx="330501" cy="420623"/>
            <a:chOff x="3828325" y="875775"/>
            <a:chExt cx="330501" cy="420623"/>
          </a:xfrm>
        </p:grpSpPr>
        <p:sp>
          <p:nvSpPr>
            <p:cNvPr id="3222" name="Google Shape;3222;p10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10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10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10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10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10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10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10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10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10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10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10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34" name="Google Shape;3234;p108"/>
          <p:cNvGrpSpPr/>
          <p:nvPr/>
        </p:nvGrpSpPr>
        <p:grpSpPr>
          <a:xfrm flipH="1">
            <a:off x="1832387" y="4287150"/>
            <a:ext cx="330501" cy="420623"/>
            <a:chOff x="3828325" y="875775"/>
            <a:chExt cx="330501" cy="420623"/>
          </a:xfrm>
        </p:grpSpPr>
        <p:sp>
          <p:nvSpPr>
            <p:cNvPr id="3235" name="Google Shape;3235;p10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10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10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10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10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10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10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10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10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10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10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10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47" name="Google Shape;3247;p108"/>
          <p:cNvSpPr txBox="1"/>
          <p:nvPr>
            <p:ph type="title"/>
          </p:nvPr>
        </p:nvSpPr>
        <p:spPr>
          <a:xfrm flipH="1">
            <a:off x="4084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48" name="Google Shape;3248;p108"/>
          <p:cNvSpPr txBox="1"/>
          <p:nvPr>
            <p:ph idx="1" type="subTitle"/>
          </p:nvPr>
        </p:nvSpPr>
        <p:spPr>
          <a:xfrm flipH="1">
            <a:off x="1302425" y="3355200"/>
            <a:ext cx="25209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9" name="Google Shape;3249;p108"/>
          <p:cNvSpPr txBox="1"/>
          <p:nvPr>
            <p:ph hasCustomPrompt="1" idx="2" type="title"/>
          </p:nvPr>
        </p:nvSpPr>
        <p:spPr>
          <a:xfrm flipH="1">
            <a:off x="19177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7">
    <p:spTree>
      <p:nvGrpSpPr>
        <p:cNvPr id="3250" name="Shape 3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51" name="Google Shape;3251;p109"/>
          <p:cNvGrpSpPr/>
          <p:nvPr/>
        </p:nvGrpSpPr>
        <p:grpSpPr>
          <a:xfrm rot="-5237344">
            <a:off x="4137226" y="689183"/>
            <a:ext cx="4264113" cy="4169752"/>
            <a:chOff x="2615425" y="-43849"/>
            <a:chExt cx="5349587" cy="5231206"/>
          </a:xfrm>
        </p:grpSpPr>
        <p:sp>
          <p:nvSpPr>
            <p:cNvPr id="3252" name="Google Shape;3252;p109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53" name="Google Shape;3253;p109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3254" name="Google Shape;3254;p109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5" name="Google Shape;3255;p109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6" name="Google Shape;3256;p109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257" name="Google Shape;3257;p109"/>
          <p:cNvSpPr/>
          <p:nvPr/>
        </p:nvSpPr>
        <p:spPr>
          <a:xfrm>
            <a:off x="7974300" y="2753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8" name="Google Shape;3258;p109"/>
          <p:cNvSpPr/>
          <p:nvPr/>
        </p:nvSpPr>
        <p:spPr>
          <a:xfrm flipH="1">
            <a:off x="405375" y="11833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59" name="Google Shape;3259;p109"/>
          <p:cNvGrpSpPr/>
          <p:nvPr/>
        </p:nvGrpSpPr>
        <p:grpSpPr>
          <a:xfrm>
            <a:off x="7974292" y="4276675"/>
            <a:ext cx="253593" cy="322744"/>
            <a:chOff x="3828325" y="875775"/>
            <a:chExt cx="330501" cy="420623"/>
          </a:xfrm>
        </p:grpSpPr>
        <p:sp>
          <p:nvSpPr>
            <p:cNvPr id="3260" name="Google Shape;3260;p10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10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10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10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10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10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10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10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10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10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10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10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72" name="Google Shape;3272;p109"/>
          <p:cNvGrpSpPr/>
          <p:nvPr/>
        </p:nvGrpSpPr>
        <p:grpSpPr>
          <a:xfrm flipH="1">
            <a:off x="3870301" y="694307"/>
            <a:ext cx="253560" cy="322660"/>
            <a:chOff x="3828325" y="875775"/>
            <a:chExt cx="330501" cy="420623"/>
          </a:xfrm>
        </p:grpSpPr>
        <p:sp>
          <p:nvSpPr>
            <p:cNvPr id="3273" name="Google Shape;3273;p10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10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10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10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10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10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10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10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10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10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10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10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85" name="Google Shape;3285;p109"/>
          <p:cNvGrpSpPr/>
          <p:nvPr/>
        </p:nvGrpSpPr>
        <p:grpSpPr>
          <a:xfrm flipH="1">
            <a:off x="633429" y="3507600"/>
            <a:ext cx="253593" cy="322744"/>
            <a:chOff x="3828325" y="875775"/>
            <a:chExt cx="330501" cy="420623"/>
          </a:xfrm>
        </p:grpSpPr>
        <p:sp>
          <p:nvSpPr>
            <p:cNvPr id="3286" name="Google Shape;3286;p10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10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10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10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10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10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10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10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10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10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10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10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98" name="Google Shape;3298;p109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99" name="Google Shape;3299;p109"/>
          <p:cNvSpPr txBox="1"/>
          <p:nvPr>
            <p:ph idx="1" type="subTitle"/>
          </p:nvPr>
        </p:nvSpPr>
        <p:spPr>
          <a:xfrm>
            <a:off x="5015875" y="3355200"/>
            <a:ext cx="24228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00" name="Google Shape;3300;p109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2">
    <p:spTree>
      <p:nvGrpSpPr>
        <p:cNvPr id="3301" name="Shape 3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2" name="Google Shape;3302;p110"/>
          <p:cNvSpPr/>
          <p:nvPr/>
        </p:nvSpPr>
        <p:spPr>
          <a:xfrm>
            <a:off x="7960975" y="91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3" name="Google Shape;3303;p110"/>
          <p:cNvSpPr/>
          <p:nvPr/>
        </p:nvSpPr>
        <p:spPr>
          <a:xfrm flipH="1">
            <a:off x="428575" y="16460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04" name="Google Shape;3304;p110"/>
          <p:cNvGrpSpPr/>
          <p:nvPr/>
        </p:nvGrpSpPr>
        <p:grpSpPr>
          <a:xfrm flipH="1">
            <a:off x="586438" y="3795019"/>
            <a:ext cx="253560" cy="322660"/>
            <a:chOff x="3828325" y="875775"/>
            <a:chExt cx="330501" cy="420623"/>
          </a:xfrm>
        </p:grpSpPr>
        <p:sp>
          <p:nvSpPr>
            <p:cNvPr id="3305" name="Google Shape;3305;p11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11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11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11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11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11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11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11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11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11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11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11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17" name="Google Shape;3317;p110"/>
          <p:cNvGrpSpPr/>
          <p:nvPr/>
        </p:nvGrpSpPr>
        <p:grpSpPr>
          <a:xfrm>
            <a:off x="7548650" y="4349538"/>
            <a:ext cx="330501" cy="420623"/>
            <a:chOff x="3828325" y="875775"/>
            <a:chExt cx="330501" cy="420623"/>
          </a:xfrm>
        </p:grpSpPr>
        <p:sp>
          <p:nvSpPr>
            <p:cNvPr id="3318" name="Google Shape;3318;p11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11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11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11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11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11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11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11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11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11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11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11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0" name="Google Shape;3330;p110"/>
          <p:cNvGrpSpPr/>
          <p:nvPr/>
        </p:nvGrpSpPr>
        <p:grpSpPr>
          <a:xfrm flipH="1">
            <a:off x="1798625" y="548638"/>
            <a:ext cx="330501" cy="420623"/>
            <a:chOff x="3828325" y="875775"/>
            <a:chExt cx="330501" cy="420623"/>
          </a:xfrm>
        </p:grpSpPr>
        <p:sp>
          <p:nvSpPr>
            <p:cNvPr id="3331" name="Google Shape;3331;p11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11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11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11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11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11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11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11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11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11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11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11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43" name="Google Shape;3343;p110"/>
          <p:cNvSpPr txBox="1"/>
          <p:nvPr>
            <p:ph type="title"/>
          </p:nvPr>
        </p:nvSpPr>
        <p:spPr>
          <a:xfrm flipH="1">
            <a:off x="7132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44" name="Google Shape;3344;p110"/>
          <p:cNvSpPr txBox="1"/>
          <p:nvPr>
            <p:ph idx="1" type="subTitle"/>
          </p:nvPr>
        </p:nvSpPr>
        <p:spPr>
          <a:xfrm flipH="1">
            <a:off x="106842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45" name="Google Shape;3345;p110"/>
          <p:cNvSpPr txBox="1"/>
          <p:nvPr>
            <p:ph hasCustomPrompt="1" idx="2" type="title"/>
          </p:nvPr>
        </p:nvSpPr>
        <p:spPr>
          <a:xfrm flipH="1">
            <a:off x="22225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13"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7" name="Google Shape;3347;p111"/>
          <p:cNvGrpSpPr/>
          <p:nvPr/>
        </p:nvGrpSpPr>
        <p:grpSpPr>
          <a:xfrm rot="-5815465">
            <a:off x="3120308" y="724962"/>
            <a:ext cx="4264231" cy="4169868"/>
            <a:chOff x="2615425" y="-43849"/>
            <a:chExt cx="5349587" cy="5231206"/>
          </a:xfrm>
        </p:grpSpPr>
        <p:sp>
          <p:nvSpPr>
            <p:cNvPr id="3348" name="Google Shape;3348;p11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49" name="Google Shape;3349;p11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3350" name="Google Shape;3350;p11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1" name="Google Shape;3351;p11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2" name="Google Shape;3352;p11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353" name="Google Shape;3353;p111"/>
          <p:cNvSpPr/>
          <p:nvPr/>
        </p:nvSpPr>
        <p:spPr>
          <a:xfrm>
            <a:off x="78172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4" name="Google Shape;3354;p111"/>
          <p:cNvSpPr/>
          <p:nvPr/>
        </p:nvSpPr>
        <p:spPr>
          <a:xfrm flipH="1">
            <a:off x="358375" y="4372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5" name="Google Shape;3355;p111"/>
          <p:cNvSpPr/>
          <p:nvPr/>
        </p:nvSpPr>
        <p:spPr>
          <a:xfrm>
            <a:off x="4363500" y="2334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56" name="Google Shape;3356;p111"/>
          <p:cNvGrpSpPr/>
          <p:nvPr/>
        </p:nvGrpSpPr>
        <p:grpSpPr>
          <a:xfrm>
            <a:off x="5087175" y="704100"/>
            <a:ext cx="330501" cy="420623"/>
            <a:chOff x="3828325" y="875775"/>
            <a:chExt cx="330501" cy="420623"/>
          </a:xfrm>
        </p:grpSpPr>
        <p:sp>
          <p:nvSpPr>
            <p:cNvPr id="3357" name="Google Shape;3357;p11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11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11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11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11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11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11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11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11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11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11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11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69" name="Google Shape;3369;p111"/>
          <p:cNvGrpSpPr/>
          <p:nvPr/>
        </p:nvGrpSpPr>
        <p:grpSpPr>
          <a:xfrm flipH="1">
            <a:off x="2776387" y="4372825"/>
            <a:ext cx="330501" cy="420623"/>
            <a:chOff x="3828325" y="875775"/>
            <a:chExt cx="330501" cy="420623"/>
          </a:xfrm>
        </p:grpSpPr>
        <p:sp>
          <p:nvSpPr>
            <p:cNvPr id="3370" name="Google Shape;3370;p11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11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11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11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11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11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11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11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11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11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11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11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82" name="Google Shape;3382;p111"/>
          <p:cNvSpPr txBox="1"/>
          <p:nvPr>
            <p:ph idx="1" type="subTitle"/>
          </p:nvPr>
        </p:nvSpPr>
        <p:spPr>
          <a:xfrm>
            <a:off x="713225" y="1448763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83" name="Google Shape;3383;p111"/>
          <p:cNvSpPr txBox="1"/>
          <p:nvPr>
            <p:ph hasCustomPrompt="1" type="title"/>
          </p:nvPr>
        </p:nvSpPr>
        <p:spPr>
          <a:xfrm>
            <a:off x="713225" y="972313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84" name="Google Shape;3384;p111"/>
          <p:cNvSpPr txBox="1"/>
          <p:nvPr>
            <p:ph idx="2" type="subTitle"/>
          </p:nvPr>
        </p:nvSpPr>
        <p:spPr>
          <a:xfrm>
            <a:off x="713225" y="25822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85" name="Google Shape;3385;p111"/>
          <p:cNvSpPr txBox="1"/>
          <p:nvPr>
            <p:ph hasCustomPrompt="1" idx="3" type="title"/>
          </p:nvPr>
        </p:nvSpPr>
        <p:spPr>
          <a:xfrm>
            <a:off x="713225" y="2105825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86" name="Google Shape;3386;p111"/>
          <p:cNvSpPr txBox="1"/>
          <p:nvPr>
            <p:ph idx="4" type="subTitle"/>
          </p:nvPr>
        </p:nvSpPr>
        <p:spPr>
          <a:xfrm>
            <a:off x="713225" y="37157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87" name="Google Shape;3387;p111"/>
          <p:cNvSpPr txBox="1"/>
          <p:nvPr>
            <p:ph hasCustomPrompt="1" idx="5" type="title"/>
          </p:nvPr>
        </p:nvSpPr>
        <p:spPr>
          <a:xfrm>
            <a:off x="713225" y="3239337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5">
    <p:spTree>
      <p:nvGrpSpPr>
        <p:cNvPr id="3388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9" name="Google Shape;3389;p112"/>
          <p:cNvGrpSpPr/>
          <p:nvPr/>
        </p:nvGrpSpPr>
        <p:grpSpPr>
          <a:xfrm rot="-1074791">
            <a:off x="2379128" y="270280"/>
            <a:ext cx="4436571" cy="4602955"/>
            <a:chOff x="2958950" y="1937675"/>
            <a:chExt cx="1445225" cy="1499425"/>
          </a:xfrm>
        </p:grpSpPr>
        <p:sp>
          <p:nvSpPr>
            <p:cNvPr id="3390" name="Google Shape;3390;p11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11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11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11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11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95" name="Google Shape;3395;p112"/>
          <p:cNvSpPr/>
          <p:nvPr/>
        </p:nvSpPr>
        <p:spPr>
          <a:xfrm>
            <a:off x="8075925" y="305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6" name="Google Shape;3396;p112"/>
          <p:cNvSpPr/>
          <p:nvPr/>
        </p:nvSpPr>
        <p:spPr>
          <a:xfrm flipH="1">
            <a:off x="40967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7" name="Google Shape;3397;p11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98" name="Google Shape;3398;p112"/>
          <p:cNvGrpSpPr/>
          <p:nvPr/>
        </p:nvGrpSpPr>
        <p:grpSpPr>
          <a:xfrm>
            <a:off x="586429" y="2273150"/>
            <a:ext cx="253593" cy="322744"/>
            <a:chOff x="3828325" y="875775"/>
            <a:chExt cx="330501" cy="420623"/>
          </a:xfrm>
        </p:grpSpPr>
        <p:sp>
          <p:nvSpPr>
            <p:cNvPr id="3399" name="Google Shape;3399;p11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11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11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11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11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11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11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11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11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11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11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11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11" name="Google Shape;3411;p112"/>
          <p:cNvGrpSpPr/>
          <p:nvPr/>
        </p:nvGrpSpPr>
        <p:grpSpPr>
          <a:xfrm flipH="1" rot="-1286283">
            <a:off x="8304097" y="1188718"/>
            <a:ext cx="253553" cy="322654"/>
            <a:chOff x="3828325" y="875775"/>
            <a:chExt cx="330501" cy="420623"/>
          </a:xfrm>
        </p:grpSpPr>
        <p:sp>
          <p:nvSpPr>
            <p:cNvPr id="3412" name="Google Shape;3412;p11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11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11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11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11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11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11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11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11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11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11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11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24" name="Google Shape;3424;p112"/>
          <p:cNvGrpSpPr/>
          <p:nvPr/>
        </p:nvGrpSpPr>
        <p:grpSpPr>
          <a:xfrm flipH="1">
            <a:off x="5827804" y="4284250"/>
            <a:ext cx="253593" cy="322744"/>
            <a:chOff x="3828325" y="875775"/>
            <a:chExt cx="330501" cy="420623"/>
          </a:xfrm>
        </p:grpSpPr>
        <p:sp>
          <p:nvSpPr>
            <p:cNvPr id="3425" name="Google Shape;3425;p11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11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11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11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11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11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11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11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11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11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11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11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37" name="Google Shape;3437;p11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38" name="Google Shape;3438;p112"/>
          <p:cNvSpPr txBox="1"/>
          <p:nvPr>
            <p:ph idx="1" type="subTitle"/>
          </p:nvPr>
        </p:nvSpPr>
        <p:spPr>
          <a:xfrm>
            <a:off x="779725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9" name="Google Shape;3439;p112"/>
          <p:cNvSpPr txBox="1"/>
          <p:nvPr>
            <p:ph idx="2" type="subTitle"/>
          </p:nvPr>
        </p:nvSpPr>
        <p:spPr>
          <a:xfrm>
            <a:off x="347078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0" name="Google Shape;3440;p112"/>
          <p:cNvSpPr txBox="1"/>
          <p:nvPr>
            <p:ph idx="3" type="subTitle"/>
          </p:nvPr>
        </p:nvSpPr>
        <p:spPr>
          <a:xfrm>
            <a:off x="779725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1" name="Google Shape;3441;p112"/>
          <p:cNvSpPr txBox="1"/>
          <p:nvPr>
            <p:ph idx="4" type="subTitle"/>
          </p:nvPr>
        </p:nvSpPr>
        <p:spPr>
          <a:xfrm>
            <a:off x="347078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2" name="Google Shape;3442;p112"/>
          <p:cNvSpPr txBox="1"/>
          <p:nvPr>
            <p:ph hasCustomPrompt="1" idx="5" type="title"/>
          </p:nvPr>
        </p:nvSpPr>
        <p:spPr>
          <a:xfrm>
            <a:off x="779725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3443" name="Google Shape;3443;p112"/>
          <p:cNvSpPr txBox="1"/>
          <p:nvPr>
            <p:ph hasCustomPrompt="1" idx="6" type="title"/>
          </p:nvPr>
        </p:nvSpPr>
        <p:spPr>
          <a:xfrm>
            <a:off x="347078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3444" name="Google Shape;3444;p112"/>
          <p:cNvSpPr txBox="1"/>
          <p:nvPr>
            <p:ph idx="7" type="subTitle"/>
          </p:nvPr>
        </p:nvSpPr>
        <p:spPr>
          <a:xfrm>
            <a:off x="619372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5" name="Google Shape;3445;p112"/>
          <p:cNvSpPr txBox="1"/>
          <p:nvPr>
            <p:ph idx="8" type="subTitle"/>
          </p:nvPr>
        </p:nvSpPr>
        <p:spPr>
          <a:xfrm>
            <a:off x="619372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6" name="Google Shape;3446;p112"/>
          <p:cNvSpPr txBox="1"/>
          <p:nvPr>
            <p:ph hasCustomPrompt="1" idx="9" type="title"/>
          </p:nvPr>
        </p:nvSpPr>
        <p:spPr>
          <a:xfrm>
            <a:off x="619372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2">
    <p:spTree>
      <p:nvGrpSpPr>
        <p:cNvPr id="3447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48" name="Google Shape;3448;p113"/>
          <p:cNvGrpSpPr/>
          <p:nvPr/>
        </p:nvGrpSpPr>
        <p:grpSpPr>
          <a:xfrm rot="-2882640">
            <a:off x="3417774" y="228408"/>
            <a:ext cx="5080133" cy="4411631"/>
            <a:chOff x="3016500" y="2066925"/>
            <a:chExt cx="1577800" cy="1370175"/>
          </a:xfrm>
        </p:grpSpPr>
        <p:sp>
          <p:nvSpPr>
            <p:cNvPr id="3449" name="Google Shape;3449;p11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113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11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11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113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54" name="Google Shape;3454;p113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55" name="Google Shape;3455;p113"/>
          <p:cNvGrpSpPr/>
          <p:nvPr/>
        </p:nvGrpSpPr>
        <p:grpSpPr>
          <a:xfrm>
            <a:off x="6900600" y="724675"/>
            <a:ext cx="330501" cy="420623"/>
            <a:chOff x="3828325" y="875775"/>
            <a:chExt cx="330501" cy="420623"/>
          </a:xfrm>
        </p:grpSpPr>
        <p:sp>
          <p:nvSpPr>
            <p:cNvPr id="3456" name="Google Shape;3456;p11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11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11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11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11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11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11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11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11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11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11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11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68" name="Google Shape;3468;p113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3469" name="Google Shape;3469;p11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11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11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11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11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11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11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11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11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11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11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11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81" name="Google Shape;3481;p113"/>
          <p:cNvSpPr txBox="1"/>
          <p:nvPr>
            <p:ph type="title"/>
          </p:nvPr>
        </p:nvSpPr>
        <p:spPr>
          <a:xfrm>
            <a:off x="713225" y="445025"/>
            <a:ext cx="3597000" cy="10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82" name="Google Shape;3482;p113"/>
          <p:cNvSpPr txBox="1"/>
          <p:nvPr>
            <p:ph idx="1" type="subTitle"/>
          </p:nvPr>
        </p:nvSpPr>
        <p:spPr>
          <a:xfrm>
            <a:off x="713225" y="1643850"/>
            <a:ext cx="3597000" cy="25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Nunito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9pPr>
          </a:lstStyle>
          <a:p/>
        </p:txBody>
      </p:sp>
      <p:sp>
        <p:nvSpPr>
          <p:cNvPr id="3483" name="Google Shape;3483;p113"/>
          <p:cNvSpPr/>
          <p:nvPr/>
        </p:nvSpPr>
        <p:spPr>
          <a:xfrm>
            <a:off x="34742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9">
    <p:spTree>
      <p:nvGrpSpPr>
        <p:cNvPr id="3484" name="Shape 3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85" name="Google Shape;3485;p114"/>
          <p:cNvGrpSpPr/>
          <p:nvPr/>
        </p:nvGrpSpPr>
        <p:grpSpPr>
          <a:xfrm rot="1346752">
            <a:off x="2341623" y="665471"/>
            <a:ext cx="3956737" cy="3869179"/>
            <a:chOff x="2615425" y="-43849"/>
            <a:chExt cx="5349587" cy="5231206"/>
          </a:xfrm>
        </p:grpSpPr>
        <p:sp>
          <p:nvSpPr>
            <p:cNvPr id="3486" name="Google Shape;3486;p11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87" name="Google Shape;3487;p11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3488" name="Google Shape;3488;p11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9" name="Google Shape;3489;p11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11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491" name="Google Shape;3491;p114"/>
          <p:cNvSpPr/>
          <p:nvPr/>
        </p:nvSpPr>
        <p:spPr>
          <a:xfrm>
            <a:off x="7990750" y="12504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2" name="Google Shape;3492;p114"/>
          <p:cNvSpPr/>
          <p:nvPr/>
        </p:nvSpPr>
        <p:spPr>
          <a:xfrm flipH="1">
            <a:off x="400900" y="3049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93" name="Google Shape;3493;p114"/>
          <p:cNvGrpSpPr/>
          <p:nvPr/>
        </p:nvGrpSpPr>
        <p:grpSpPr>
          <a:xfrm flipH="1">
            <a:off x="8218804" y="2249000"/>
            <a:ext cx="253593" cy="322744"/>
            <a:chOff x="3828325" y="875775"/>
            <a:chExt cx="330501" cy="420623"/>
          </a:xfrm>
        </p:grpSpPr>
        <p:sp>
          <p:nvSpPr>
            <p:cNvPr id="3494" name="Google Shape;3494;p11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11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11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11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11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11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11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11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11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11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11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11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06" name="Google Shape;3506;p114"/>
          <p:cNvGrpSpPr/>
          <p:nvPr/>
        </p:nvGrpSpPr>
        <p:grpSpPr>
          <a:xfrm>
            <a:off x="2252404" y="4276725"/>
            <a:ext cx="253593" cy="322744"/>
            <a:chOff x="3828325" y="875775"/>
            <a:chExt cx="330501" cy="420623"/>
          </a:xfrm>
        </p:grpSpPr>
        <p:sp>
          <p:nvSpPr>
            <p:cNvPr id="3507" name="Google Shape;3507;p11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11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11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11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11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11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11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11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11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11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11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11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9" name="Google Shape;3519;p11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20" name="Google Shape;3520;p114"/>
          <p:cNvSpPr txBox="1"/>
          <p:nvPr>
            <p:ph idx="1" type="subTitle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5">
    <p:spTree>
      <p:nvGrpSpPr>
        <p:cNvPr id="3521" name="Shape 3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22" name="Google Shape;3522;p115"/>
          <p:cNvGrpSpPr/>
          <p:nvPr/>
        </p:nvGrpSpPr>
        <p:grpSpPr>
          <a:xfrm rot="-1553136">
            <a:off x="3544154" y="128363"/>
            <a:ext cx="4436552" cy="4602936"/>
            <a:chOff x="2958950" y="1937675"/>
            <a:chExt cx="1445225" cy="1499425"/>
          </a:xfrm>
        </p:grpSpPr>
        <p:sp>
          <p:nvSpPr>
            <p:cNvPr id="3523" name="Google Shape;3523;p115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115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115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115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115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28" name="Google Shape;3528;p115"/>
          <p:cNvSpPr/>
          <p:nvPr/>
        </p:nvSpPr>
        <p:spPr>
          <a:xfrm>
            <a:off x="7942050" y="116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9" name="Google Shape;3529;p115"/>
          <p:cNvSpPr/>
          <p:nvPr/>
        </p:nvSpPr>
        <p:spPr>
          <a:xfrm flipH="1">
            <a:off x="495500" y="3604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30" name="Google Shape;3530;p115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3531" name="Google Shape;3531;p11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11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11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11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11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11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11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11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11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11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11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11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43" name="Google Shape;3543;p115"/>
          <p:cNvGrpSpPr/>
          <p:nvPr/>
        </p:nvGrpSpPr>
        <p:grpSpPr>
          <a:xfrm flipH="1">
            <a:off x="3762729" y="4372525"/>
            <a:ext cx="253593" cy="322744"/>
            <a:chOff x="3828325" y="875775"/>
            <a:chExt cx="330501" cy="420623"/>
          </a:xfrm>
        </p:grpSpPr>
        <p:sp>
          <p:nvSpPr>
            <p:cNvPr id="3544" name="Google Shape;3544;p11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11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11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11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11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11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11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11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11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11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11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11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6" name="Google Shape;3556;p11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57" name="Google Shape;3557;p115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6">
    <p:spTree>
      <p:nvGrpSpPr>
        <p:cNvPr id="3558" name="Shape 3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59" name="Google Shape;3559;p116"/>
          <p:cNvGrpSpPr/>
          <p:nvPr/>
        </p:nvGrpSpPr>
        <p:grpSpPr>
          <a:xfrm rot="-5815465">
            <a:off x="1360983" y="728012"/>
            <a:ext cx="4264231" cy="4169868"/>
            <a:chOff x="2615425" y="-43849"/>
            <a:chExt cx="5349587" cy="5231206"/>
          </a:xfrm>
        </p:grpSpPr>
        <p:sp>
          <p:nvSpPr>
            <p:cNvPr id="3560" name="Google Shape;3560;p11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61" name="Google Shape;3561;p11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3562" name="Google Shape;3562;p11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11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11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565" name="Google Shape;3565;p116"/>
          <p:cNvSpPr/>
          <p:nvPr/>
        </p:nvSpPr>
        <p:spPr>
          <a:xfrm>
            <a:off x="7942050" y="37529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6" name="Google Shape;3566;p116"/>
          <p:cNvSpPr/>
          <p:nvPr/>
        </p:nvSpPr>
        <p:spPr>
          <a:xfrm flipH="1">
            <a:off x="456625" y="1017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67" name="Google Shape;3567;p116"/>
          <p:cNvGrpSpPr/>
          <p:nvPr/>
        </p:nvGrpSpPr>
        <p:grpSpPr>
          <a:xfrm>
            <a:off x="5819879" y="4438050"/>
            <a:ext cx="253593" cy="322744"/>
            <a:chOff x="3828325" y="875775"/>
            <a:chExt cx="330501" cy="420623"/>
          </a:xfrm>
        </p:grpSpPr>
        <p:sp>
          <p:nvSpPr>
            <p:cNvPr id="3568" name="Google Shape;3568;p11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11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11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11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11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11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11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11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11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11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11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11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0" name="Google Shape;3580;p116"/>
          <p:cNvGrpSpPr/>
          <p:nvPr/>
        </p:nvGrpSpPr>
        <p:grpSpPr>
          <a:xfrm flipH="1" rot="-1286283">
            <a:off x="7228222" y="831568"/>
            <a:ext cx="253553" cy="322654"/>
            <a:chOff x="3828325" y="875775"/>
            <a:chExt cx="330501" cy="420623"/>
          </a:xfrm>
        </p:grpSpPr>
        <p:sp>
          <p:nvSpPr>
            <p:cNvPr id="3581" name="Google Shape;3581;p11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11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11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11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11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11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11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11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11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11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11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11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93" name="Google Shape;3593;p11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94" name="Google Shape;3594;p116"/>
          <p:cNvSpPr txBox="1"/>
          <p:nvPr>
            <p:ph idx="1" type="subTitle"/>
          </p:nvPr>
        </p:nvSpPr>
        <p:spPr>
          <a:xfrm>
            <a:off x="52939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7">
    <p:spTree>
      <p:nvGrpSpPr>
        <p:cNvPr id="3595" name="Shape 3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6" name="Google Shape;3596;p117"/>
          <p:cNvGrpSpPr/>
          <p:nvPr/>
        </p:nvGrpSpPr>
        <p:grpSpPr>
          <a:xfrm rot="-10095505">
            <a:off x="2884021" y="394508"/>
            <a:ext cx="4967040" cy="4149238"/>
            <a:chOff x="3016500" y="2277900"/>
            <a:chExt cx="1387675" cy="1159200"/>
          </a:xfrm>
        </p:grpSpPr>
        <p:sp>
          <p:nvSpPr>
            <p:cNvPr id="3597" name="Google Shape;3597;p11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11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11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0" name="Google Shape;3600;p117"/>
          <p:cNvSpPr/>
          <p:nvPr/>
        </p:nvSpPr>
        <p:spPr>
          <a:xfrm>
            <a:off x="7949675" y="15308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1" name="Google Shape;3601;p117"/>
          <p:cNvSpPr/>
          <p:nvPr/>
        </p:nvSpPr>
        <p:spPr>
          <a:xfrm flipH="1">
            <a:off x="501450" y="36382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02" name="Google Shape;3602;p117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3603" name="Google Shape;3603;p11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11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11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11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11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11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11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11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11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11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11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11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15" name="Google Shape;3615;p117"/>
          <p:cNvGrpSpPr/>
          <p:nvPr/>
        </p:nvGrpSpPr>
        <p:grpSpPr>
          <a:xfrm flipH="1">
            <a:off x="7653729" y="4352875"/>
            <a:ext cx="253593" cy="322744"/>
            <a:chOff x="3828325" y="875775"/>
            <a:chExt cx="330501" cy="420623"/>
          </a:xfrm>
        </p:grpSpPr>
        <p:sp>
          <p:nvSpPr>
            <p:cNvPr id="3616" name="Google Shape;3616;p11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11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11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11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11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11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11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11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11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11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11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11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28" name="Google Shape;3628;p11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29" name="Google Shape;3629;p117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8">
    <p:spTree>
      <p:nvGrpSpPr>
        <p:cNvPr id="3630" name="Shape 3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31" name="Google Shape;3631;p118"/>
          <p:cNvGrpSpPr/>
          <p:nvPr/>
        </p:nvGrpSpPr>
        <p:grpSpPr>
          <a:xfrm rot="-1074791">
            <a:off x="2507853" y="346480"/>
            <a:ext cx="4436571" cy="4602955"/>
            <a:chOff x="2958950" y="1937675"/>
            <a:chExt cx="1445225" cy="1499425"/>
          </a:xfrm>
        </p:grpSpPr>
        <p:sp>
          <p:nvSpPr>
            <p:cNvPr id="3632" name="Google Shape;3632;p11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118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11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11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11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37" name="Google Shape;3637;p118"/>
          <p:cNvSpPr/>
          <p:nvPr/>
        </p:nvSpPr>
        <p:spPr>
          <a:xfrm>
            <a:off x="7974300" y="41294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8" name="Google Shape;3638;p118"/>
          <p:cNvSpPr/>
          <p:nvPr/>
        </p:nvSpPr>
        <p:spPr>
          <a:xfrm flipH="1">
            <a:off x="405375" y="709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39" name="Google Shape;3639;p118"/>
          <p:cNvGrpSpPr/>
          <p:nvPr/>
        </p:nvGrpSpPr>
        <p:grpSpPr>
          <a:xfrm>
            <a:off x="7974292" y="914400"/>
            <a:ext cx="253593" cy="322744"/>
            <a:chOff x="3828325" y="875775"/>
            <a:chExt cx="330501" cy="420623"/>
          </a:xfrm>
        </p:grpSpPr>
        <p:sp>
          <p:nvSpPr>
            <p:cNvPr id="3640" name="Google Shape;3640;p11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11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11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11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11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11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11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11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11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11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11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11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2" name="Google Shape;3652;p118"/>
          <p:cNvGrpSpPr/>
          <p:nvPr/>
        </p:nvGrpSpPr>
        <p:grpSpPr>
          <a:xfrm flipH="1">
            <a:off x="1362354" y="4349450"/>
            <a:ext cx="253593" cy="322744"/>
            <a:chOff x="3828325" y="875775"/>
            <a:chExt cx="330501" cy="420623"/>
          </a:xfrm>
        </p:grpSpPr>
        <p:sp>
          <p:nvSpPr>
            <p:cNvPr id="3653" name="Google Shape;3653;p11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11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11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11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11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11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11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11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11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11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11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11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65" name="Google Shape;3665;p11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9">
    <p:spTree>
      <p:nvGrpSpPr>
        <p:cNvPr id="3666" name="Shape 3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67" name="Google Shape;3667;p119"/>
          <p:cNvGrpSpPr/>
          <p:nvPr/>
        </p:nvGrpSpPr>
        <p:grpSpPr>
          <a:xfrm rot="-4978490">
            <a:off x="3618962" y="-386298"/>
            <a:ext cx="4392608" cy="6408584"/>
            <a:chOff x="1767275" y="2886675"/>
            <a:chExt cx="843125" cy="1230075"/>
          </a:xfrm>
        </p:grpSpPr>
        <p:sp>
          <p:nvSpPr>
            <p:cNvPr id="3668" name="Google Shape;3668;p119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119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119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119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119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119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119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75" name="Google Shape;3675;p119"/>
          <p:cNvSpPr/>
          <p:nvPr/>
        </p:nvSpPr>
        <p:spPr>
          <a:xfrm>
            <a:off x="8159100" y="1623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6" name="Google Shape;3676;p119"/>
          <p:cNvSpPr/>
          <p:nvPr/>
        </p:nvSpPr>
        <p:spPr>
          <a:xfrm flipH="1">
            <a:off x="415625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77" name="Google Shape;3677;p119"/>
          <p:cNvGrpSpPr/>
          <p:nvPr/>
        </p:nvGrpSpPr>
        <p:grpSpPr>
          <a:xfrm>
            <a:off x="7542725" y="704088"/>
            <a:ext cx="330501" cy="420623"/>
            <a:chOff x="3828325" y="875775"/>
            <a:chExt cx="330501" cy="420623"/>
          </a:xfrm>
        </p:grpSpPr>
        <p:sp>
          <p:nvSpPr>
            <p:cNvPr id="3678" name="Google Shape;3678;p11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11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11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11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11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11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11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11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11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11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11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11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90" name="Google Shape;3690;p119"/>
          <p:cNvGrpSpPr/>
          <p:nvPr/>
        </p:nvGrpSpPr>
        <p:grpSpPr>
          <a:xfrm flipH="1">
            <a:off x="2642937" y="4332650"/>
            <a:ext cx="330501" cy="420623"/>
            <a:chOff x="3828325" y="875775"/>
            <a:chExt cx="330501" cy="420623"/>
          </a:xfrm>
        </p:grpSpPr>
        <p:sp>
          <p:nvSpPr>
            <p:cNvPr id="3691" name="Google Shape;3691;p11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11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11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11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11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11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11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11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11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11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11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11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3" name="Google Shape;3703;p11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">
    <p:spTree>
      <p:nvGrpSpPr>
        <p:cNvPr id="3704" name="Shape 3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5" name="Google Shape;3705;p120"/>
          <p:cNvGrpSpPr/>
          <p:nvPr/>
        </p:nvGrpSpPr>
        <p:grpSpPr>
          <a:xfrm>
            <a:off x="2499658" y="482322"/>
            <a:ext cx="5228621" cy="5171127"/>
            <a:chOff x="1578533" y="-27616"/>
            <a:chExt cx="5228621" cy="5171127"/>
          </a:xfrm>
        </p:grpSpPr>
        <p:grpSp>
          <p:nvGrpSpPr>
            <p:cNvPr id="3706" name="Google Shape;3706;p12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3707" name="Google Shape;3707;p12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708" name="Google Shape;3708;p12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3709" name="Google Shape;3709;p12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0" name="Google Shape;3710;p12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1" name="Google Shape;3711;p12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712" name="Google Shape;3712;p12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13" name="Google Shape;3713;p120"/>
          <p:cNvSpPr/>
          <p:nvPr/>
        </p:nvSpPr>
        <p:spPr>
          <a:xfrm>
            <a:off x="7920150" y="34463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4" name="Google Shape;3714;p120"/>
          <p:cNvSpPr/>
          <p:nvPr/>
        </p:nvSpPr>
        <p:spPr>
          <a:xfrm flipH="1">
            <a:off x="666425" y="8285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15" name="Google Shape;3715;p120"/>
          <p:cNvGrpSpPr/>
          <p:nvPr/>
        </p:nvGrpSpPr>
        <p:grpSpPr>
          <a:xfrm>
            <a:off x="7630725" y="704088"/>
            <a:ext cx="330501" cy="420623"/>
            <a:chOff x="3828325" y="875775"/>
            <a:chExt cx="330501" cy="420623"/>
          </a:xfrm>
        </p:grpSpPr>
        <p:sp>
          <p:nvSpPr>
            <p:cNvPr id="3716" name="Google Shape;3716;p12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12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12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12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12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12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12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12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12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12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12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12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28" name="Google Shape;3728;p120"/>
          <p:cNvGrpSpPr/>
          <p:nvPr/>
        </p:nvGrpSpPr>
        <p:grpSpPr>
          <a:xfrm flipH="1">
            <a:off x="1376125" y="3926700"/>
            <a:ext cx="330501" cy="420623"/>
            <a:chOff x="3828325" y="875775"/>
            <a:chExt cx="330501" cy="420623"/>
          </a:xfrm>
        </p:grpSpPr>
        <p:sp>
          <p:nvSpPr>
            <p:cNvPr id="3729" name="Google Shape;3729;p12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12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12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12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12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12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12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12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12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12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12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12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41" name="Google Shape;3741;p120"/>
          <p:cNvGrpSpPr/>
          <p:nvPr/>
        </p:nvGrpSpPr>
        <p:grpSpPr>
          <a:xfrm>
            <a:off x="7489150" y="4118200"/>
            <a:ext cx="330501" cy="420623"/>
            <a:chOff x="3828325" y="875775"/>
            <a:chExt cx="330501" cy="420623"/>
          </a:xfrm>
        </p:grpSpPr>
        <p:sp>
          <p:nvSpPr>
            <p:cNvPr id="3742" name="Google Shape;3742;p12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12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12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12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12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12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12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12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12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12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12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12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54" name="Google Shape;3754;p12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1">
    <p:spTree>
      <p:nvGrpSpPr>
        <p:cNvPr id="3755" name="Shape 3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56" name="Google Shape;3756;p121"/>
          <p:cNvGrpSpPr/>
          <p:nvPr/>
        </p:nvGrpSpPr>
        <p:grpSpPr>
          <a:xfrm rot="-5237344">
            <a:off x="306113" y="486871"/>
            <a:ext cx="4264113" cy="4169752"/>
            <a:chOff x="2615425" y="-43849"/>
            <a:chExt cx="5349587" cy="5231206"/>
          </a:xfrm>
        </p:grpSpPr>
        <p:sp>
          <p:nvSpPr>
            <p:cNvPr id="3757" name="Google Shape;3757;p12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58" name="Google Shape;3758;p12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3759" name="Google Shape;3759;p12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12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12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762" name="Google Shape;3762;p121"/>
          <p:cNvGrpSpPr/>
          <p:nvPr/>
        </p:nvGrpSpPr>
        <p:grpSpPr>
          <a:xfrm>
            <a:off x="3405242" y="4276688"/>
            <a:ext cx="253593" cy="322744"/>
            <a:chOff x="3828325" y="875775"/>
            <a:chExt cx="330501" cy="420623"/>
          </a:xfrm>
        </p:grpSpPr>
        <p:sp>
          <p:nvSpPr>
            <p:cNvPr id="3763" name="Google Shape;3763;p12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12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12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12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12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12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12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12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12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12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12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12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75" name="Google Shape;3775;p121"/>
          <p:cNvGrpSpPr/>
          <p:nvPr/>
        </p:nvGrpSpPr>
        <p:grpSpPr>
          <a:xfrm flipH="1">
            <a:off x="7941163" y="753069"/>
            <a:ext cx="253560" cy="322660"/>
            <a:chOff x="3828325" y="875775"/>
            <a:chExt cx="330501" cy="420623"/>
          </a:xfrm>
        </p:grpSpPr>
        <p:sp>
          <p:nvSpPr>
            <p:cNvPr id="3776" name="Google Shape;3776;p12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12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12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12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12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12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12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12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12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12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12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12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88" name="Google Shape;3788;p121"/>
          <p:cNvSpPr/>
          <p:nvPr/>
        </p:nvSpPr>
        <p:spPr>
          <a:xfrm>
            <a:off x="7713100" y="40851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9" name="Google Shape;3789;p121"/>
          <p:cNvSpPr/>
          <p:nvPr/>
        </p:nvSpPr>
        <p:spPr>
          <a:xfrm>
            <a:off x="5008150" y="433380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0" name="Google Shape;3790;p121"/>
          <p:cNvSpPr/>
          <p:nvPr/>
        </p:nvSpPr>
        <p:spPr>
          <a:xfrm flipH="1">
            <a:off x="504025" y="10030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1" name="Google Shape;3791;p12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6">
    <p:spTree>
      <p:nvGrpSpPr>
        <p:cNvPr id="3792" name="Shape 3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3" name="Google Shape;3793;p122"/>
          <p:cNvGrpSpPr/>
          <p:nvPr/>
        </p:nvGrpSpPr>
        <p:grpSpPr>
          <a:xfrm rot="-1371433">
            <a:off x="1625236" y="-70746"/>
            <a:ext cx="5265558" cy="4827902"/>
            <a:chOff x="2958950" y="1937675"/>
            <a:chExt cx="1635350" cy="1499425"/>
          </a:xfrm>
        </p:grpSpPr>
        <p:sp>
          <p:nvSpPr>
            <p:cNvPr id="3794" name="Google Shape;3794;p12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12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122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12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12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12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00" name="Google Shape;3800;p122"/>
          <p:cNvSpPr/>
          <p:nvPr/>
        </p:nvSpPr>
        <p:spPr>
          <a:xfrm>
            <a:off x="7870575" y="1017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1" name="Google Shape;3801;p122"/>
          <p:cNvSpPr/>
          <p:nvPr/>
        </p:nvSpPr>
        <p:spPr>
          <a:xfrm flipH="1">
            <a:off x="491800" y="2041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2" name="Google Shape;3802;p12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03" name="Google Shape;3803;p122"/>
          <p:cNvGrpSpPr/>
          <p:nvPr/>
        </p:nvGrpSpPr>
        <p:grpSpPr>
          <a:xfrm>
            <a:off x="843079" y="753025"/>
            <a:ext cx="253593" cy="322744"/>
            <a:chOff x="3828325" y="875775"/>
            <a:chExt cx="330501" cy="420623"/>
          </a:xfrm>
        </p:grpSpPr>
        <p:sp>
          <p:nvSpPr>
            <p:cNvPr id="3804" name="Google Shape;3804;p12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12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12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12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12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12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12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12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12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12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12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12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16" name="Google Shape;3816;p122"/>
          <p:cNvGrpSpPr/>
          <p:nvPr/>
        </p:nvGrpSpPr>
        <p:grpSpPr>
          <a:xfrm flipH="1">
            <a:off x="6618329" y="4438050"/>
            <a:ext cx="253593" cy="322744"/>
            <a:chOff x="3828325" y="875775"/>
            <a:chExt cx="330501" cy="420623"/>
          </a:xfrm>
        </p:grpSpPr>
        <p:sp>
          <p:nvSpPr>
            <p:cNvPr id="3817" name="Google Shape;3817;p12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12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12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12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12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12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12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12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12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12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12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12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29" name="Google Shape;3829;p12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3">
    <p:spTree>
      <p:nvGrpSpPr>
        <p:cNvPr id="3830" name="Shape 3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31" name="Google Shape;3831;p123"/>
          <p:cNvGrpSpPr/>
          <p:nvPr/>
        </p:nvGrpSpPr>
        <p:grpSpPr>
          <a:xfrm rot="-4351734">
            <a:off x="2537070" y="1908580"/>
            <a:ext cx="4263995" cy="4169637"/>
            <a:chOff x="2615425" y="-43849"/>
            <a:chExt cx="5349587" cy="5231206"/>
          </a:xfrm>
        </p:grpSpPr>
        <p:sp>
          <p:nvSpPr>
            <p:cNvPr id="3832" name="Google Shape;3832;p123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33" name="Google Shape;3833;p123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3834" name="Google Shape;3834;p123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5" name="Google Shape;3835;p123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6" name="Google Shape;3836;p123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837" name="Google Shape;3837;p123"/>
          <p:cNvSpPr/>
          <p:nvPr/>
        </p:nvSpPr>
        <p:spPr>
          <a:xfrm flipH="1">
            <a:off x="485750" y="1302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8" name="Google Shape;3838;p123"/>
          <p:cNvSpPr/>
          <p:nvPr/>
        </p:nvSpPr>
        <p:spPr>
          <a:xfrm>
            <a:off x="8075925" y="38435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9" name="Google Shape;3839;p123"/>
          <p:cNvSpPr txBox="1"/>
          <p:nvPr>
            <p:ph type="title"/>
          </p:nvPr>
        </p:nvSpPr>
        <p:spPr>
          <a:xfrm>
            <a:off x="713250" y="445025"/>
            <a:ext cx="7717500" cy="7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40" name="Google Shape;3840;p123"/>
          <p:cNvSpPr txBox="1"/>
          <p:nvPr>
            <p:ph idx="1" type="subTitle"/>
          </p:nvPr>
        </p:nvSpPr>
        <p:spPr>
          <a:xfrm>
            <a:off x="713237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41" name="Google Shape;3841;p123"/>
          <p:cNvSpPr txBox="1"/>
          <p:nvPr>
            <p:ph idx="2" type="subTitle"/>
          </p:nvPr>
        </p:nvSpPr>
        <p:spPr>
          <a:xfrm>
            <a:off x="5587763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42" name="Google Shape;3842;p123"/>
          <p:cNvSpPr txBox="1"/>
          <p:nvPr>
            <p:ph idx="3" type="subTitle"/>
          </p:nvPr>
        </p:nvSpPr>
        <p:spPr>
          <a:xfrm>
            <a:off x="713238" y="2629901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43" name="Google Shape;3843;p123"/>
          <p:cNvSpPr txBox="1"/>
          <p:nvPr>
            <p:ph idx="4" type="subTitle"/>
          </p:nvPr>
        </p:nvSpPr>
        <p:spPr>
          <a:xfrm>
            <a:off x="5587763" y="2629922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2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3"/>
          <p:cNvGrpSpPr/>
          <p:nvPr/>
        </p:nvGrpSpPr>
        <p:grpSpPr>
          <a:xfrm rot="-2882640">
            <a:off x="3417774" y="228408"/>
            <a:ext cx="5080133" cy="4411631"/>
            <a:chOff x="3016500" y="2066925"/>
            <a:chExt cx="1577800" cy="1370175"/>
          </a:xfrm>
        </p:grpSpPr>
        <p:sp>
          <p:nvSpPr>
            <p:cNvPr id="52" name="Google Shape;52;p1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13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1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1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13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" name="Google Shape;58;p13"/>
          <p:cNvGrpSpPr/>
          <p:nvPr/>
        </p:nvGrpSpPr>
        <p:grpSpPr>
          <a:xfrm>
            <a:off x="6900600" y="724675"/>
            <a:ext cx="330501" cy="420623"/>
            <a:chOff x="3828325" y="875775"/>
            <a:chExt cx="330501" cy="420623"/>
          </a:xfrm>
        </p:grpSpPr>
        <p:sp>
          <p:nvSpPr>
            <p:cNvPr id="59" name="Google Shape;59;p1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" name="Google Shape;71;p13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72" name="Google Shape;72;p1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13"/>
          <p:cNvSpPr txBox="1"/>
          <p:nvPr>
            <p:ph type="title"/>
          </p:nvPr>
        </p:nvSpPr>
        <p:spPr>
          <a:xfrm>
            <a:off x="713225" y="445025"/>
            <a:ext cx="3597000" cy="10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713225" y="1643850"/>
            <a:ext cx="3597000" cy="25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Nunito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9pPr>
          </a:lstStyle>
          <a:p/>
        </p:txBody>
      </p:sp>
      <p:sp>
        <p:nvSpPr>
          <p:cNvPr id="86" name="Google Shape;86;p13"/>
          <p:cNvSpPr/>
          <p:nvPr/>
        </p:nvSpPr>
        <p:spPr>
          <a:xfrm>
            <a:off x="34742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8">
    <p:spTree>
      <p:nvGrpSpPr>
        <p:cNvPr id="3844" name="Shape 3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45" name="Google Shape;3845;p124"/>
          <p:cNvGrpSpPr/>
          <p:nvPr/>
        </p:nvGrpSpPr>
        <p:grpSpPr>
          <a:xfrm rot="-6913858">
            <a:off x="3222725" y="612555"/>
            <a:ext cx="4264427" cy="4170059"/>
            <a:chOff x="2615425" y="-43849"/>
            <a:chExt cx="5349587" cy="5231206"/>
          </a:xfrm>
        </p:grpSpPr>
        <p:sp>
          <p:nvSpPr>
            <p:cNvPr id="3846" name="Google Shape;3846;p12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47" name="Google Shape;3847;p12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3848" name="Google Shape;3848;p12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12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12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851" name="Google Shape;3851;p124"/>
          <p:cNvSpPr/>
          <p:nvPr/>
        </p:nvSpPr>
        <p:spPr>
          <a:xfrm>
            <a:off x="7900975" y="22640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2" name="Google Shape;3852;p124"/>
          <p:cNvSpPr/>
          <p:nvPr/>
        </p:nvSpPr>
        <p:spPr>
          <a:xfrm flipH="1">
            <a:off x="5739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3" name="Google Shape;3853;p124"/>
          <p:cNvGrpSpPr/>
          <p:nvPr/>
        </p:nvGrpSpPr>
        <p:grpSpPr>
          <a:xfrm>
            <a:off x="1582279" y="4334625"/>
            <a:ext cx="253593" cy="322744"/>
            <a:chOff x="3828325" y="875775"/>
            <a:chExt cx="330501" cy="420623"/>
          </a:xfrm>
        </p:grpSpPr>
        <p:sp>
          <p:nvSpPr>
            <p:cNvPr id="3854" name="Google Shape;3854;p12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12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12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12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12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12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12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12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12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12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12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12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66" name="Google Shape;3866;p124"/>
          <p:cNvGrpSpPr/>
          <p:nvPr/>
        </p:nvGrpSpPr>
        <p:grpSpPr>
          <a:xfrm flipH="1">
            <a:off x="6895529" y="753025"/>
            <a:ext cx="253593" cy="322744"/>
            <a:chOff x="3828325" y="875775"/>
            <a:chExt cx="330501" cy="420623"/>
          </a:xfrm>
        </p:grpSpPr>
        <p:sp>
          <p:nvSpPr>
            <p:cNvPr id="3867" name="Google Shape;3867;p12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12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12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12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12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12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12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12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12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12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12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12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79" name="Google Shape;3879;p124"/>
          <p:cNvSpPr txBox="1"/>
          <p:nvPr>
            <p:ph idx="1" type="subTitle"/>
          </p:nvPr>
        </p:nvSpPr>
        <p:spPr>
          <a:xfrm>
            <a:off x="713225" y="165785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880" name="Google Shape;3880;p124"/>
          <p:cNvSpPr txBox="1"/>
          <p:nvPr>
            <p:ph idx="2" type="subTitle"/>
          </p:nvPr>
        </p:nvSpPr>
        <p:spPr>
          <a:xfrm>
            <a:off x="6334675" y="295010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881" name="Google Shape;3881;p124"/>
          <p:cNvSpPr txBox="1"/>
          <p:nvPr>
            <p:ph idx="3" type="subTitle"/>
          </p:nvPr>
        </p:nvSpPr>
        <p:spPr>
          <a:xfrm>
            <a:off x="713225" y="2112351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2" name="Google Shape;3882;p124"/>
          <p:cNvSpPr txBox="1"/>
          <p:nvPr>
            <p:ph idx="4" type="subTitle"/>
          </p:nvPr>
        </p:nvSpPr>
        <p:spPr>
          <a:xfrm>
            <a:off x="6334675" y="3404608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3" name="Google Shape;3883;p12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24">
    <p:spTree>
      <p:nvGrpSpPr>
        <p:cNvPr id="3884" name="Shape 3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85" name="Google Shape;3885;p125"/>
          <p:cNvGrpSpPr/>
          <p:nvPr/>
        </p:nvGrpSpPr>
        <p:grpSpPr>
          <a:xfrm rot="-5815465">
            <a:off x="1428483" y="728012"/>
            <a:ext cx="4264231" cy="4169868"/>
            <a:chOff x="2615425" y="-43849"/>
            <a:chExt cx="5349587" cy="5231206"/>
          </a:xfrm>
        </p:grpSpPr>
        <p:sp>
          <p:nvSpPr>
            <p:cNvPr id="3886" name="Google Shape;3886;p12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87" name="Google Shape;3887;p12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3888" name="Google Shape;3888;p12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9" name="Google Shape;3889;p12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0" name="Google Shape;3890;p12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891" name="Google Shape;3891;p125"/>
          <p:cNvSpPr/>
          <p:nvPr/>
        </p:nvSpPr>
        <p:spPr>
          <a:xfrm>
            <a:off x="7888075" y="81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2" name="Google Shape;3892;p125"/>
          <p:cNvSpPr/>
          <p:nvPr/>
        </p:nvSpPr>
        <p:spPr>
          <a:xfrm flipH="1">
            <a:off x="524125" y="3114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93" name="Google Shape;3893;p125"/>
          <p:cNvGrpSpPr/>
          <p:nvPr/>
        </p:nvGrpSpPr>
        <p:grpSpPr>
          <a:xfrm>
            <a:off x="1740604" y="4367825"/>
            <a:ext cx="253593" cy="322744"/>
            <a:chOff x="3828325" y="875775"/>
            <a:chExt cx="330501" cy="420623"/>
          </a:xfrm>
        </p:grpSpPr>
        <p:sp>
          <p:nvSpPr>
            <p:cNvPr id="3894" name="Google Shape;3894;p12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12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12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12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12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12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12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12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12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12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12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12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06" name="Google Shape;3906;p125"/>
          <p:cNvGrpSpPr/>
          <p:nvPr/>
        </p:nvGrpSpPr>
        <p:grpSpPr>
          <a:xfrm flipH="1">
            <a:off x="6596279" y="753025"/>
            <a:ext cx="253593" cy="322744"/>
            <a:chOff x="3828325" y="875775"/>
            <a:chExt cx="330501" cy="420623"/>
          </a:xfrm>
        </p:grpSpPr>
        <p:sp>
          <p:nvSpPr>
            <p:cNvPr id="3907" name="Google Shape;3907;p12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12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12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12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12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12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12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12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12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12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12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12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19" name="Google Shape;3919;p125"/>
          <p:cNvSpPr/>
          <p:nvPr/>
        </p:nvSpPr>
        <p:spPr>
          <a:xfrm>
            <a:off x="2415575" y="43427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0" name="Google Shape;3920;p12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21" name="Google Shape;3921;p125"/>
          <p:cNvSpPr txBox="1"/>
          <p:nvPr>
            <p:ph idx="1" type="subTitle"/>
          </p:nvPr>
        </p:nvSpPr>
        <p:spPr>
          <a:xfrm>
            <a:off x="713225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22" name="Google Shape;3922;p125"/>
          <p:cNvSpPr txBox="1"/>
          <p:nvPr>
            <p:ph idx="2" type="subTitle"/>
          </p:nvPr>
        </p:nvSpPr>
        <p:spPr>
          <a:xfrm>
            <a:off x="4572000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4">
    <p:spTree>
      <p:nvGrpSpPr>
        <p:cNvPr id="3923" name="Shape 3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24" name="Google Shape;3924;p126"/>
          <p:cNvGrpSpPr/>
          <p:nvPr/>
        </p:nvGrpSpPr>
        <p:grpSpPr>
          <a:xfrm rot="-1074791">
            <a:off x="622478" y="263205"/>
            <a:ext cx="4436571" cy="4602955"/>
            <a:chOff x="2958950" y="1937675"/>
            <a:chExt cx="1445225" cy="1499425"/>
          </a:xfrm>
        </p:grpSpPr>
        <p:sp>
          <p:nvSpPr>
            <p:cNvPr id="3925" name="Google Shape;3925;p126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126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126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126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126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0" name="Google Shape;3930;p126"/>
          <p:cNvGrpSpPr/>
          <p:nvPr/>
        </p:nvGrpSpPr>
        <p:grpSpPr>
          <a:xfrm>
            <a:off x="856892" y="4085888"/>
            <a:ext cx="253593" cy="322744"/>
            <a:chOff x="3828325" y="875775"/>
            <a:chExt cx="330501" cy="420623"/>
          </a:xfrm>
        </p:grpSpPr>
        <p:sp>
          <p:nvSpPr>
            <p:cNvPr id="3931" name="Google Shape;3931;p12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12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12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12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12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12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12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12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12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12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12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12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43" name="Google Shape;3943;p126"/>
          <p:cNvSpPr/>
          <p:nvPr/>
        </p:nvSpPr>
        <p:spPr>
          <a:xfrm flipH="1">
            <a:off x="400775" y="497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4" name="Google Shape;3944;p126"/>
          <p:cNvSpPr/>
          <p:nvPr/>
        </p:nvSpPr>
        <p:spPr>
          <a:xfrm>
            <a:off x="4116925" y="4314725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5" name="Google Shape;3945;p126"/>
          <p:cNvSpPr txBox="1"/>
          <p:nvPr>
            <p:ph idx="1" type="subTitle"/>
          </p:nvPr>
        </p:nvSpPr>
        <p:spPr>
          <a:xfrm>
            <a:off x="4116925" y="36314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46" name="Google Shape;3946;p126"/>
          <p:cNvSpPr txBox="1"/>
          <p:nvPr>
            <p:ph idx="2" type="subTitle"/>
          </p:nvPr>
        </p:nvSpPr>
        <p:spPr>
          <a:xfrm>
            <a:off x="4116925" y="257645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47" name="Google Shape;3947;p126"/>
          <p:cNvSpPr txBox="1"/>
          <p:nvPr>
            <p:ph idx="3" type="subTitle"/>
          </p:nvPr>
        </p:nvSpPr>
        <p:spPr>
          <a:xfrm>
            <a:off x="4116925" y="4022125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48" name="Google Shape;3948;p126"/>
          <p:cNvSpPr txBox="1"/>
          <p:nvPr>
            <p:ph idx="4" type="subTitle"/>
          </p:nvPr>
        </p:nvSpPr>
        <p:spPr>
          <a:xfrm>
            <a:off x="4116925" y="296720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49" name="Google Shape;3949;p126"/>
          <p:cNvSpPr txBox="1"/>
          <p:nvPr>
            <p:ph idx="5" type="subTitle"/>
          </p:nvPr>
        </p:nvSpPr>
        <p:spPr>
          <a:xfrm>
            <a:off x="4116850" y="15215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50" name="Google Shape;3950;p126"/>
          <p:cNvSpPr txBox="1"/>
          <p:nvPr>
            <p:ph idx="6" type="subTitle"/>
          </p:nvPr>
        </p:nvSpPr>
        <p:spPr>
          <a:xfrm>
            <a:off x="4116850" y="191225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51" name="Google Shape;3951;p126"/>
          <p:cNvSpPr txBox="1"/>
          <p:nvPr>
            <p:ph type="title"/>
          </p:nvPr>
        </p:nvSpPr>
        <p:spPr>
          <a:xfrm>
            <a:off x="2238100" y="445025"/>
            <a:ext cx="6192600" cy="10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0">
    <p:spTree>
      <p:nvGrpSpPr>
        <p:cNvPr id="3952" name="Shape 3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53" name="Google Shape;3953;p127"/>
          <p:cNvGrpSpPr/>
          <p:nvPr/>
        </p:nvGrpSpPr>
        <p:grpSpPr>
          <a:xfrm rot="-10143216">
            <a:off x="846473" y="603027"/>
            <a:ext cx="4967081" cy="4149272"/>
            <a:chOff x="3016500" y="2277900"/>
            <a:chExt cx="1387675" cy="1159200"/>
          </a:xfrm>
        </p:grpSpPr>
        <p:sp>
          <p:nvSpPr>
            <p:cNvPr id="3954" name="Google Shape;3954;p12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12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12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57" name="Google Shape;3957;p127"/>
          <p:cNvSpPr/>
          <p:nvPr/>
        </p:nvSpPr>
        <p:spPr>
          <a:xfrm>
            <a:off x="7942050" y="2105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8" name="Google Shape;3958;p127"/>
          <p:cNvSpPr/>
          <p:nvPr/>
        </p:nvSpPr>
        <p:spPr>
          <a:xfrm flipH="1">
            <a:off x="573950" y="12738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59" name="Google Shape;3959;p127"/>
          <p:cNvGrpSpPr/>
          <p:nvPr/>
        </p:nvGrpSpPr>
        <p:grpSpPr>
          <a:xfrm>
            <a:off x="586429" y="4192975"/>
            <a:ext cx="253593" cy="322744"/>
            <a:chOff x="3828325" y="875775"/>
            <a:chExt cx="330501" cy="420623"/>
          </a:xfrm>
        </p:grpSpPr>
        <p:sp>
          <p:nvSpPr>
            <p:cNvPr id="3960" name="Google Shape;3960;p12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12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12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12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12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12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12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12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12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12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12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12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72" name="Google Shape;3972;p127"/>
          <p:cNvGrpSpPr/>
          <p:nvPr/>
        </p:nvGrpSpPr>
        <p:grpSpPr>
          <a:xfrm flipH="1" rot="-1286283">
            <a:off x="8303997" y="1223768"/>
            <a:ext cx="253553" cy="322654"/>
            <a:chOff x="3828325" y="875775"/>
            <a:chExt cx="330501" cy="420623"/>
          </a:xfrm>
        </p:grpSpPr>
        <p:sp>
          <p:nvSpPr>
            <p:cNvPr id="3973" name="Google Shape;3973;p12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12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12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12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12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12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12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12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12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12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12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12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85" name="Google Shape;3985;p127"/>
          <p:cNvSpPr/>
          <p:nvPr/>
        </p:nvSpPr>
        <p:spPr>
          <a:xfrm>
            <a:off x="6162325" y="42500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6" name="Google Shape;3986;p12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87" name="Google Shape;3987;p127"/>
          <p:cNvSpPr txBox="1"/>
          <p:nvPr>
            <p:ph idx="1" type="subTitle"/>
          </p:nvPr>
        </p:nvSpPr>
        <p:spPr>
          <a:xfrm>
            <a:off x="86562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88" name="Google Shape;3988;p127"/>
          <p:cNvSpPr txBox="1"/>
          <p:nvPr>
            <p:ph idx="2" type="subTitle"/>
          </p:nvPr>
        </p:nvSpPr>
        <p:spPr>
          <a:xfrm>
            <a:off x="3457650" y="17274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89" name="Google Shape;3989;p127"/>
          <p:cNvSpPr txBox="1"/>
          <p:nvPr>
            <p:ph idx="3" type="subTitle"/>
          </p:nvPr>
        </p:nvSpPr>
        <p:spPr>
          <a:xfrm>
            <a:off x="865625" y="31455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0" name="Google Shape;3990;p127"/>
          <p:cNvSpPr txBox="1"/>
          <p:nvPr>
            <p:ph idx="4" type="subTitle"/>
          </p:nvPr>
        </p:nvSpPr>
        <p:spPr>
          <a:xfrm>
            <a:off x="3457650" y="21819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1" name="Google Shape;3991;p127"/>
          <p:cNvSpPr txBox="1"/>
          <p:nvPr>
            <p:ph idx="5" type="subTitle"/>
          </p:nvPr>
        </p:nvSpPr>
        <p:spPr>
          <a:xfrm>
            <a:off x="604967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92" name="Google Shape;3992;p127"/>
          <p:cNvSpPr txBox="1"/>
          <p:nvPr>
            <p:ph idx="6" type="subTitle"/>
          </p:nvPr>
        </p:nvSpPr>
        <p:spPr>
          <a:xfrm>
            <a:off x="6049675" y="31455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4">
    <p:spTree>
      <p:nvGrpSpPr>
        <p:cNvPr id="3993" name="Shape 3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94" name="Google Shape;3994;p128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3995" name="Google Shape;3995;p12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12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12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98" name="Google Shape;3998;p128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9" name="Google Shape;3999;p128"/>
          <p:cNvSpPr/>
          <p:nvPr/>
        </p:nvSpPr>
        <p:spPr>
          <a:xfrm flipH="1">
            <a:off x="409675" y="5486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00" name="Google Shape;4000;p128"/>
          <p:cNvGrpSpPr/>
          <p:nvPr/>
        </p:nvGrpSpPr>
        <p:grpSpPr>
          <a:xfrm>
            <a:off x="6252264" y="4321548"/>
            <a:ext cx="330501" cy="420581"/>
            <a:chOff x="3828325" y="875775"/>
            <a:chExt cx="330501" cy="420623"/>
          </a:xfrm>
        </p:grpSpPr>
        <p:sp>
          <p:nvSpPr>
            <p:cNvPr id="4001" name="Google Shape;4001;p12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12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12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12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12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12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12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12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12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12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12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12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13" name="Google Shape;4013;p128"/>
          <p:cNvGrpSpPr/>
          <p:nvPr/>
        </p:nvGrpSpPr>
        <p:grpSpPr>
          <a:xfrm flipH="1">
            <a:off x="1716500" y="597113"/>
            <a:ext cx="330501" cy="420623"/>
            <a:chOff x="3828325" y="875775"/>
            <a:chExt cx="330501" cy="420623"/>
          </a:xfrm>
        </p:grpSpPr>
        <p:sp>
          <p:nvSpPr>
            <p:cNvPr id="4014" name="Google Shape;4014;p12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12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12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12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12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12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12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12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12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12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12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12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26" name="Google Shape;4026;p12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27" name="Google Shape;4027;p128"/>
          <p:cNvSpPr txBox="1"/>
          <p:nvPr>
            <p:ph idx="1" type="subTitle"/>
          </p:nvPr>
        </p:nvSpPr>
        <p:spPr>
          <a:xfrm>
            <a:off x="3838588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028" name="Google Shape;4028;p128"/>
          <p:cNvSpPr txBox="1"/>
          <p:nvPr>
            <p:ph idx="2" type="subTitle"/>
          </p:nvPr>
        </p:nvSpPr>
        <p:spPr>
          <a:xfrm>
            <a:off x="6202013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029" name="Google Shape;4029;p128"/>
          <p:cNvSpPr txBox="1"/>
          <p:nvPr>
            <p:ph idx="3" type="subTitle"/>
          </p:nvPr>
        </p:nvSpPr>
        <p:spPr>
          <a:xfrm>
            <a:off x="3838588" y="2060800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30" name="Google Shape;4030;p128"/>
          <p:cNvSpPr txBox="1"/>
          <p:nvPr>
            <p:ph idx="4" type="subTitle"/>
          </p:nvPr>
        </p:nvSpPr>
        <p:spPr>
          <a:xfrm>
            <a:off x="6202013" y="20608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31" name="Google Shape;4031;p128"/>
          <p:cNvSpPr txBox="1"/>
          <p:nvPr>
            <p:ph idx="5" type="subTitle"/>
          </p:nvPr>
        </p:nvSpPr>
        <p:spPr>
          <a:xfrm>
            <a:off x="3838600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032" name="Google Shape;4032;p128"/>
          <p:cNvSpPr txBox="1"/>
          <p:nvPr>
            <p:ph idx="6" type="subTitle"/>
          </p:nvPr>
        </p:nvSpPr>
        <p:spPr>
          <a:xfrm>
            <a:off x="6202025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033" name="Google Shape;4033;p128"/>
          <p:cNvSpPr txBox="1"/>
          <p:nvPr>
            <p:ph idx="7" type="subTitle"/>
          </p:nvPr>
        </p:nvSpPr>
        <p:spPr>
          <a:xfrm>
            <a:off x="3838600" y="338032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34" name="Google Shape;4034;p128"/>
          <p:cNvSpPr txBox="1"/>
          <p:nvPr>
            <p:ph idx="8" type="subTitle"/>
          </p:nvPr>
        </p:nvSpPr>
        <p:spPr>
          <a:xfrm>
            <a:off x="6202025" y="338032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4035" name="Shape 4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36" name="Google Shape;4036;p129"/>
          <p:cNvGrpSpPr/>
          <p:nvPr/>
        </p:nvGrpSpPr>
        <p:grpSpPr>
          <a:xfrm rot="-1074791">
            <a:off x="935253" y="270280"/>
            <a:ext cx="4436571" cy="4602955"/>
            <a:chOff x="2958950" y="1937675"/>
            <a:chExt cx="1445225" cy="1499425"/>
          </a:xfrm>
        </p:grpSpPr>
        <p:sp>
          <p:nvSpPr>
            <p:cNvPr id="4037" name="Google Shape;4037;p12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129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12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12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12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42" name="Google Shape;4042;p129"/>
          <p:cNvSpPr/>
          <p:nvPr/>
        </p:nvSpPr>
        <p:spPr>
          <a:xfrm>
            <a:off x="7994850" y="12433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3" name="Google Shape;4043;p129"/>
          <p:cNvSpPr/>
          <p:nvPr/>
        </p:nvSpPr>
        <p:spPr>
          <a:xfrm flipH="1">
            <a:off x="384825" y="31750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44" name="Google Shape;4044;p129"/>
          <p:cNvGrpSpPr/>
          <p:nvPr/>
        </p:nvGrpSpPr>
        <p:grpSpPr>
          <a:xfrm>
            <a:off x="5741217" y="4438050"/>
            <a:ext cx="253593" cy="322744"/>
            <a:chOff x="3828325" y="875775"/>
            <a:chExt cx="330501" cy="420623"/>
          </a:xfrm>
        </p:grpSpPr>
        <p:sp>
          <p:nvSpPr>
            <p:cNvPr id="4045" name="Google Shape;4045;p12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12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12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12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12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12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12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12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12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12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12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12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7" name="Google Shape;4057;p12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58" name="Google Shape;4058;p129"/>
          <p:cNvSpPr txBox="1"/>
          <p:nvPr>
            <p:ph idx="1" type="subTitle"/>
          </p:nvPr>
        </p:nvSpPr>
        <p:spPr>
          <a:xfrm>
            <a:off x="86562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059" name="Google Shape;4059;p129"/>
          <p:cNvSpPr txBox="1"/>
          <p:nvPr>
            <p:ph idx="2" type="subTitle"/>
          </p:nvPr>
        </p:nvSpPr>
        <p:spPr>
          <a:xfrm>
            <a:off x="3457650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060" name="Google Shape;4060;p129"/>
          <p:cNvSpPr txBox="1"/>
          <p:nvPr>
            <p:ph idx="3" type="subTitle"/>
          </p:nvPr>
        </p:nvSpPr>
        <p:spPr>
          <a:xfrm>
            <a:off x="865625" y="22311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61" name="Google Shape;4061;p129"/>
          <p:cNvSpPr txBox="1"/>
          <p:nvPr>
            <p:ph idx="4" type="subTitle"/>
          </p:nvPr>
        </p:nvSpPr>
        <p:spPr>
          <a:xfrm>
            <a:off x="3457650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62" name="Google Shape;4062;p129"/>
          <p:cNvSpPr txBox="1"/>
          <p:nvPr>
            <p:ph idx="5" type="subTitle"/>
          </p:nvPr>
        </p:nvSpPr>
        <p:spPr>
          <a:xfrm>
            <a:off x="604967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063" name="Google Shape;4063;p129"/>
          <p:cNvSpPr txBox="1"/>
          <p:nvPr>
            <p:ph idx="6" type="subTitle"/>
          </p:nvPr>
        </p:nvSpPr>
        <p:spPr>
          <a:xfrm>
            <a:off x="6049675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64" name="Google Shape;4064;p129"/>
          <p:cNvSpPr txBox="1"/>
          <p:nvPr>
            <p:ph idx="7" type="subTitle"/>
          </p:nvPr>
        </p:nvSpPr>
        <p:spPr>
          <a:xfrm>
            <a:off x="86562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065" name="Google Shape;4065;p129"/>
          <p:cNvSpPr txBox="1"/>
          <p:nvPr>
            <p:ph idx="8" type="subTitle"/>
          </p:nvPr>
        </p:nvSpPr>
        <p:spPr>
          <a:xfrm>
            <a:off x="3457650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066" name="Google Shape;4066;p129"/>
          <p:cNvSpPr txBox="1"/>
          <p:nvPr>
            <p:ph idx="9" type="subTitle"/>
          </p:nvPr>
        </p:nvSpPr>
        <p:spPr>
          <a:xfrm>
            <a:off x="865625" y="39372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67" name="Google Shape;4067;p129"/>
          <p:cNvSpPr txBox="1"/>
          <p:nvPr>
            <p:ph idx="13" type="subTitle"/>
          </p:nvPr>
        </p:nvSpPr>
        <p:spPr>
          <a:xfrm>
            <a:off x="3457650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68" name="Google Shape;4068;p129"/>
          <p:cNvSpPr txBox="1"/>
          <p:nvPr>
            <p:ph idx="14" type="subTitle"/>
          </p:nvPr>
        </p:nvSpPr>
        <p:spPr>
          <a:xfrm>
            <a:off x="604967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069" name="Google Shape;4069;p129"/>
          <p:cNvSpPr txBox="1"/>
          <p:nvPr>
            <p:ph idx="15" type="subTitle"/>
          </p:nvPr>
        </p:nvSpPr>
        <p:spPr>
          <a:xfrm>
            <a:off x="6049675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7">
    <p:spTree>
      <p:nvGrpSpPr>
        <p:cNvPr id="4070" name="Shape 4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1" name="Google Shape;4071;p130"/>
          <p:cNvGrpSpPr/>
          <p:nvPr/>
        </p:nvGrpSpPr>
        <p:grpSpPr>
          <a:xfrm rot="-2947951">
            <a:off x="3357063" y="33933"/>
            <a:ext cx="5061179" cy="5250987"/>
            <a:chOff x="2958950" y="1937675"/>
            <a:chExt cx="1445225" cy="1499425"/>
          </a:xfrm>
        </p:grpSpPr>
        <p:sp>
          <p:nvSpPr>
            <p:cNvPr id="4072" name="Google Shape;4072;p130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130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130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130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130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77" name="Google Shape;4077;p130"/>
          <p:cNvSpPr/>
          <p:nvPr/>
        </p:nvSpPr>
        <p:spPr>
          <a:xfrm>
            <a:off x="8075925" y="3835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8" name="Google Shape;4078;p130"/>
          <p:cNvSpPr/>
          <p:nvPr/>
        </p:nvSpPr>
        <p:spPr>
          <a:xfrm flipH="1">
            <a:off x="409675" y="2825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9" name="Google Shape;4079;p130"/>
          <p:cNvSpPr/>
          <p:nvPr/>
        </p:nvSpPr>
        <p:spPr>
          <a:xfrm>
            <a:off x="40157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80" name="Google Shape;4080;p130"/>
          <p:cNvGrpSpPr/>
          <p:nvPr/>
        </p:nvGrpSpPr>
        <p:grpSpPr>
          <a:xfrm flipH="1" rot="-1286283">
            <a:off x="8304097" y="1036318"/>
            <a:ext cx="253553" cy="322654"/>
            <a:chOff x="3828325" y="875775"/>
            <a:chExt cx="330501" cy="420623"/>
          </a:xfrm>
        </p:grpSpPr>
        <p:sp>
          <p:nvSpPr>
            <p:cNvPr id="4081" name="Google Shape;4081;p13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13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13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13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13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13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13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13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13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13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13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13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93" name="Google Shape;4093;p130"/>
          <p:cNvSpPr txBox="1"/>
          <p:nvPr>
            <p:ph type="title"/>
          </p:nvPr>
        </p:nvSpPr>
        <p:spPr>
          <a:xfrm flipH="1">
            <a:off x="713225" y="707850"/>
            <a:ext cx="4013400" cy="10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94" name="Google Shape;4094;p130"/>
          <p:cNvSpPr txBox="1"/>
          <p:nvPr>
            <p:ph idx="1" type="subTitle"/>
          </p:nvPr>
        </p:nvSpPr>
        <p:spPr>
          <a:xfrm flipH="1">
            <a:off x="743900" y="1720350"/>
            <a:ext cx="4013400" cy="10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95" name="Google Shape;4095;p130"/>
          <p:cNvSpPr txBox="1"/>
          <p:nvPr/>
        </p:nvSpPr>
        <p:spPr>
          <a:xfrm flipH="1">
            <a:off x="756850" y="3339725"/>
            <a:ext cx="3702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including icons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infographics &amp; images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endParaRPr sz="12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1">
    <p:spTree>
      <p:nvGrpSpPr>
        <p:cNvPr id="4096" name="Shape 4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7" name="Google Shape;4097;p131"/>
          <p:cNvGrpSpPr/>
          <p:nvPr/>
        </p:nvGrpSpPr>
        <p:grpSpPr>
          <a:xfrm rot="-2882640">
            <a:off x="2073624" y="219683"/>
            <a:ext cx="5080133" cy="4411631"/>
            <a:chOff x="3016500" y="2066925"/>
            <a:chExt cx="1577800" cy="1370175"/>
          </a:xfrm>
        </p:grpSpPr>
        <p:sp>
          <p:nvSpPr>
            <p:cNvPr id="4098" name="Google Shape;4098;p131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131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131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131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131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03" name="Google Shape;4103;p131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04" name="Google Shape;4104;p131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4105" name="Google Shape;4105;p13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13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13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13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13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13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13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13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13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13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13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13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17" name="Google Shape;4117;p131"/>
          <p:cNvSpPr/>
          <p:nvPr/>
        </p:nvSpPr>
        <p:spPr>
          <a:xfrm>
            <a:off x="6891450" y="44856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8" name="Google Shape;4118;p131"/>
          <p:cNvSpPr/>
          <p:nvPr/>
        </p:nvSpPr>
        <p:spPr>
          <a:xfrm flipH="1">
            <a:off x="644825" y="21102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19" name="Google Shape;4119;p131"/>
          <p:cNvGrpSpPr/>
          <p:nvPr/>
        </p:nvGrpSpPr>
        <p:grpSpPr>
          <a:xfrm>
            <a:off x="6026713" y="448975"/>
            <a:ext cx="330501" cy="420623"/>
            <a:chOff x="3828325" y="875775"/>
            <a:chExt cx="330501" cy="420623"/>
          </a:xfrm>
        </p:grpSpPr>
        <p:sp>
          <p:nvSpPr>
            <p:cNvPr id="4120" name="Google Shape;4120;p13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13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13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13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13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13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13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13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13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13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13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13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2">
    <p:spTree>
      <p:nvGrpSpPr>
        <p:cNvPr id="4132" name="Shape 4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33" name="Google Shape;4133;p132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4134" name="Google Shape;4134;p13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13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13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37" name="Google Shape;4137;p132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8" name="Google Shape;4138;p132"/>
          <p:cNvSpPr/>
          <p:nvPr/>
        </p:nvSpPr>
        <p:spPr>
          <a:xfrm flipH="1">
            <a:off x="682675" y="3643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9" name="Google Shape;4139;p132"/>
          <p:cNvSpPr/>
          <p:nvPr/>
        </p:nvSpPr>
        <p:spPr>
          <a:xfrm>
            <a:off x="4619650" y="4248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40" name="Google Shape;4140;p132"/>
          <p:cNvGrpSpPr/>
          <p:nvPr/>
        </p:nvGrpSpPr>
        <p:grpSpPr>
          <a:xfrm>
            <a:off x="6905414" y="4245823"/>
            <a:ext cx="330501" cy="420581"/>
            <a:chOff x="3828325" y="875775"/>
            <a:chExt cx="330501" cy="420623"/>
          </a:xfrm>
        </p:grpSpPr>
        <p:sp>
          <p:nvSpPr>
            <p:cNvPr id="4141" name="Google Shape;4141;p13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13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13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13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13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13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13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13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13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13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13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13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53" name="Google Shape;4153;p132"/>
          <p:cNvGrpSpPr/>
          <p:nvPr/>
        </p:nvGrpSpPr>
        <p:grpSpPr>
          <a:xfrm>
            <a:off x="1350588" y="424838"/>
            <a:ext cx="330501" cy="420623"/>
            <a:chOff x="3828325" y="875775"/>
            <a:chExt cx="330501" cy="420623"/>
          </a:xfrm>
        </p:grpSpPr>
        <p:sp>
          <p:nvSpPr>
            <p:cNvPr id="4154" name="Google Shape;4154;p13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13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13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13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13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13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13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13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13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13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13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13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23">
    <p:spTree>
      <p:nvGrpSpPr>
        <p:cNvPr id="4166" name="Shape 4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67" name="Google Shape;4167;p133"/>
          <p:cNvGrpSpPr/>
          <p:nvPr/>
        </p:nvGrpSpPr>
        <p:grpSpPr>
          <a:xfrm rot="-9029400">
            <a:off x="3477319" y="301567"/>
            <a:ext cx="4966975" cy="4149183"/>
            <a:chOff x="3016500" y="2277900"/>
            <a:chExt cx="1387675" cy="1159200"/>
          </a:xfrm>
        </p:grpSpPr>
        <p:sp>
          <p:nvSpPr>
            <p:cNvPr id="4168" name="Google Shape;4168;p13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13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13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71" name="Google Shape;4171;p133"/>
          <p:cNvSpPr/>
          <p:nvPr/>
        </p:nvSpPr>
        <p:spPr>
          <a:xfrm>
            <a:off x="8106575" y="4206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2" name="Google Shape;4172;p133"/>
          <p:cNvSpPr/>
          <p:nvPr/>
        </p:nvSpPr>
        <p:spPr>
          <a:xfrm flipH="1">
            <a:off x="578575" y="2034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3" name="Google Shape;4173;p133"/>
          <p:cNvSpPr/>
          <p:nvPr/>
        </p:nvSpPr>
        <p:spPr>
          <a:xfrm>
            <a:off x="3861450" y="39978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74" name="Google Shape;4174;p133"/>
          <p:cNvGrpSpPr/>
          <p:nvPr/>
        </p:nvGrpSpPr>
        <p:grpSpPr>
          <a:xfrm>
            <a:off x="1424689" y="3891861"/>
            <a:ext cx="330501" cy="420581"/>
            <a:chOff x="3828325" y="875775"/>
            <a:chExt cx="330501" cy="420623"/>
          </a:xfrm>
        </p:grpSpPr>
        <p:sp>
          <p:nvSpPr>
            <p:cNvPr id="4175" name="Google Shape;4175;p13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13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13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13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13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13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13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13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13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13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13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13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87" name="Google Shape;4187;p133"/>
          <p:cNvGrpSpPr/>
          <p:nvPr/>
        </p:nvGrpSpPr>
        <p:grpSpPr>
          <a:xfrm>
            <a:off x="3157038" y="633088"/>
            <a:ext cx="330501" cy="420623"/>
            <a:chOff x="3828325" y="875775"/>
            <a:chExt cx="330501" cy="420623"/>
          </a:xfrm>
        </p:grpSpPr>
        <p:sp>
          <p:nvSpPr>
            <p:cNvPr id="4188" name="Google Shape;4188;p13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13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13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13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13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13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13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13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13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13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13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13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15"/>
          <p:cNvGrpSpPr/>
          <p:nvPr/>
        </p:nvGrpSpPr>
        <p:grpSpPr>
          <a:xfrm rot="1346743">
            <a:off x="5486393" y="216689"/>
            <a:ext cx="3533624" cy="3455429"/>
            <a:chOff x="2615425" y="-43849"/>
            <a:chExt cx="5349587" cy="5231206"/>
          </a:xfrm>
        </p:grpSpPr>
        <p:sp>
          <p:nvSpPr>
            <p:cNvPr id="93" name="Google Shape;93;p1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" name="Google Shape;94;p1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95" name="Google Shape;95;p1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8" name="Google Shape;98;p15"/>
          <p:cNvGrpSpPr/>
          <p:nvPr/>
        </p:nvGrpSpPr>
        <p:grpSpPr>
          <a:xfrm flipH="1">
            <a:off x="-123832" y="2653673"/>
            <a:ext cx="9144212" cy="2489827"/>
            <a:chOff x="877800" y="1947200"/>
            <a:chExt cx="6107950" cy="1663100"/>
          </a:xfrm>
        </p:grpSpPr>
        <p:sp>
          <p:nvSpPr>
            <p:cNvPr id="99" name="Google Shape;99;p15"/>
            <p:cNvSpPr/>
            <p:nvPr/>
          </p:nvSpPr>
          <p:spPr>
            <a:xfrm>
              <a:off x="3921525" y="2169550"/>
              <a:ext cx="314725" cy="184400"/>
            </a:xfrm>
            <a:custGeom>
              <a:rect b="b" l="l" r="r" t="t"/>
              <a:pathLst>
                <a:path extrusionOk="0" h="7376" w="12589">
                  <a:moveTo>
                    <a:pt x="4883" y="1"/>
                  </a:moveTo>
                  <a:cubicBezTo>
                    <a:pt x="1464" y="1"/>
                    <a:pt x="0" y="3151"/>
                    <a:pt x="491" y="5088"/>
                  </a:cubicBezTo>
                  <a:cubicBezTo>
                    <a:pt x="491" y="5088"/>
                    <a:pt x="926" y="7376"/>
                    <a:pt x="4279" y="7376"/>
                  </a:cubicBezTo>
                  <a:cubicBezTo>
                    <a:pt x="4998" y="7376"/>
                    <a:pt x="5850" y="7271"/>
                    <a:pt x="6861" y="7016"/>
                  </a:cubicBezTo>
                  <a:cubicBezTo>
                    <a:pt x="12589" y="5570"/>
                    <a:pt x="9992" y="752"/>
                    <a:pt x="5871" y="83"/>
                  </a:cubicBezTo>
                  <a:cubicBezTo>
                    <a:pt x="5525" y="27"/>
                    <a:pt x="5196" y="1"/>
                    <a:pt x="4883" y="1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1439900" y="2673550"/>
              <a:ext cx="666925" cy="371800"/>
            </a:xfrm>
            <a:custGeom>
              <a:rect b="b" l="l" r="r" t="t"/>
              <a:pathLst>
                <a:path extrusionOk="0" h="14872" w="26677">
                  <a:moveTo>
                    <a:pt x="9192" y="0"/>
                  </a:moveTo>
                  <a:cubicBezTo>
                    <a:pt x="3620" y="0"/>
                    <a:pt x="212" y="4016"/>
                    <a:pt x="295" y="7278"/>
                  </a:cubicBezTo>
                  <a:cubicBezTo>
                    <a:pt x="295" y="7278"/>
                    <a:pt x="0" y="13996"/>
                    <a:pt x="13463" y="14826"/>
                  </a:cubicBezTo>
                  <a:cubicBezTo>
                    <a:pt x="13966" y="14857"/>
                    <a:pt x="14445" y="14872"/>
                    <a:pt x="14902" y="14872"/>
                  </a:cubicBezTo>
                  <a:cubicBezTo>
                    <a:pt x="26677" y="14872"/>
                    <a:pt x="23358" y="4889"/>
                    <a:pt x="14855" y="1255"/>
                  </a:cubicBezTo>
                  <a:cubicBezTo>
                    <a:pt x="12791" y="374"/>
                    <a:pt x="10891" y="0"/>
                    <a:pt x="9192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877800" y="1947200"/>
              <a:ext cx="6107950" cy="1663100"/>
            </a:xfrm>
            <a:custGeom>
              <a:rect b="b" l="l" r="r" t="t"/>
              <a:pathLst>
                <a:path extrusionOk="0" h="66524" w="244318">
                  <a:moveTo>
                    <a:pt x="189589" y="0"/>
                  </a:moveTo>
                  <a:cubicBezTo>
                    <a:pt x="165593" y="0"/>
                    <a:pt x="148224" y="15450"/>
                    <a:pt x="139396" y="25572"/>
                  </a:cubicBezTo>
                  <a:cubicBezTo>
                    <a:pt x="137128" y="28194"/>
                    <a:pt x="133888" y="29581"/>
                    <a:pt x="130598" y="29581"/>
                  </a:cubicBezTo>
                  <a:cubicBezTo>
                    <a:pt x="128649" y="29581"/>
                    <a:pt x="126682" y="29094"/>
                    <a:pt x="124889" y="28088"/>
                  </a:cubicBezTo>
                  <a:cubicBezTo>
                    <a:pt x="119720" y="25219"/>
                    <a:pt x="111954" y="22407"/>
                    <a:pt x="101377" y="22407"/>
                  </a:cubicBezTo>
                  <a:cubicBezTo>
                    <a:pt x="99523" y="22407"/>
                    <a:pt x="97582" y="22494"/>
                    <a:pt x="95554" y="22681"/>
                  </a:cubicBezTo>
                  <a:cubicBezTo>
                    <a:pt x="99409" y="18586"/>
                    <a:pt x="94751" y="12350"/>
                    <a:pt x="88194" y="11306"/>
                  </a:cubicBezTo>
                  <a:cubicBezTo>
                    <a:pt x="87501" y="11196"/>
                    <a:pt x="86840" y="11144"/>
                    <a:pt x="86211" y="11144"/>
                  </a:cubicBezTo>
                  <a:cubicBezTo>
                    <a:pt x="79217" y="11144"/>
                    <a:pt x="76213" y="17572"/>
                    <a:pt x="77220" y="21477"/>
                  </a:cubicBezTo>
                  <a:cubicBezTo>
                    <a:pt x="77220" y="21477"/>
                    <a:pt x="77782" y="24368"/>
                    <a:pt x="81342" y="25599"/>
                  </a:cubicBezTo>
                  <a:cubicBezTo>
                    <a:pt x="68227" y="30122"/>
                    <a:pt x="60598" y="38687"/>
                    <a:pt x="56450" y="45271"/>
                  </a:cubicBezTo>
                  <a:cubicBezTo>
                    <a:pt x="54263" y="48734"/>
                    <a:pt x="50483" y="50726"/>
                    <a:pt x="46547" y="50726"/>
                  </a:cubicBezTo>
                  <a:cubicBezTo>
                    <a:pt x="45280" y="50726"/>
                    <a:pt x="43997" y="50519"/>
                    <a:pt x="42746" y="50089"/>
                  </a:cubicBezTo>
                  <a:cubicBezTo>
                    <a:pt x="37877" y="48409"/>
                    <a:pt x="31655" y="46839"/>
                    <a:pt x="25399" y="46839"/>
                  </a:cubicBezTo>
                  <a:cubicBezTo>
                    <a:pt x="15010" y="46839"/>
                    <a:pt x="4528" y="51170"/>
                    <a:pt x="1" y="66523"/>
                  </a:cubicBezTo>
                  <a:lnTo>
                    <a:pt x="232139" y="66523"/>
                  </a:lnTo>
                  <a:cubicBezTo>
                    <a:pt x="232139" y="66523"/>
                    <a:pt x="244318" y="10101"/>
                    <a:pt x="201466" y="1242"/>
                  </a:cubicBezTo>
                  <a:cubicBezTo>
                    <a:pt x="197346" y="387"/>
                    <a:pt x="193384" y="0"/>
                    <a:pt x="189589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5"/>
          <p:cNvSpPr/>
          <p:nvPr/>
        </p:nvSpPr>
        <p:spPr>
          <a:xfrm>
            <a:off x="4496425" y="4384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5"/>
          <p:cNvSpPr/>
          <p:nvPr/>
        </p:nvSpPr>
        <p:spPr>
          <a:xfrm flipH="1">
            <a:off x="7071563" y="595613"/>
            <a:ext cx="721375" cy="294400"/>
          </a:xfrm>
          <a:custGeom>
            <a:rect b="b" l="l" r="r" t="t"/>
            <a:pathLst>
              <a:path extrusionOk="0" h="11776" w="28855">
                <a:moveTo>
                  <a:pt x="9707" y="1"/>
                </a:moveTo>
                <a:cubicBezTo>
                  <a:pt x="4537" y="1"/>
                  <a:pt x="300" y="3670"/>
                  <a:pt x="34" y="8774"/>
                </a:cubicBezTo>
                <a:cubicBezTo>
                  <a:pt x="34" y="8907"/>
                  <a:pt x="0" y="9007"/>
                  <a:pt x="0" y="9107"/>
                </a:cubicBezTo>
                <a:cubicBezTo>
                  <a:pt x="0" y="10575"/>
                  <a:pt x="1201" y="11776"/>
                  <a:pt x="2669" y="11776"/>
                </a:cubicBezTo>
                <a:lnTo>
                  <a:pt x="26186" y="11776"/>
                </a:lnTo>
                <a:cubicBezTo>
                  <a:pt x="27653" y="11776"/>
                  <a:pt x="28854" y="10575"/>
                  <a:pt x="28854" y="9107"/>
                </a:cubicBezTo>
                <a:cubicBezTo>
                  <a:pt x="28854" y="7639"/>
                  <a:pt x="27653" y="6439"/>
                  <a:pt x="26186" y="6439"/>
                </a:cubicBezTo>
                <a:lnTo>
                  <a:pt x="18814" y="6439"/>
                </a:lnTo>
                <a:cubicBezTo>
                  <a:pt x="17479" y="2703"/>
                  <a:pt x="13910" y="1"/>
                  <a:pt x="9707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 txBox="1"/>
          <p:nvPr>
            <p:ph type="ctrTitle"/>
          </p:nvPr>
        </p:nvSpPr>
        <p:spPr>
          <a:xfrm flipH="1">
            <a:off x="3897175" y="685800"/>
            <a:ext cx="4457400" cy="31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5" name="Google Shape;105;p15"/>
          <p:cNvSpPr txBox="1"/>
          <p:nvPr>
            <p:ph idx="1" type="subTitle"/>
          </p:nvPr>
        </p:nvSpPr>
        <p:spPr>
          <a:xfrm flipH="1">
            <a:off x="5499750" y="3547682"/>
            <a:ext cx="28263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204" name="Shape 4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05" name="Google Shape;4205;p135"/>
          <p:cNvGrpSpPr/>
          <p:nvPr/>
        </p:nvGrpSpPr>
        <p:grpSpPr>
          <a:xfrm rot="1346743">
            <a:off x="5486393" y="216689"/>
            <a:ext cx="3533624" cy="3455429"/>
            <a:chOff x="2615425" y="-43849"/>
            <a:chExt cx="5349587" cy="5231206"/>
          </a:xfrm>
        </p:grpSpPr>
        <p:sp>
          <p:nvSpPr>
            <p:cNvPr id="4206" name="Google Shape;4206;p13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07" name="Google Shape;4207;p13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4208" name="Google Shape;4208;p13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9" name="Google Shape;4209;p13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0" name="Google Shape;4210;p13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211" name="Google Shape;4211;p135"/>
          <p:cNvGrpSpPr/>
          <p:nvPr/>
        </p:nvGrpSpPr>
        <p:grpSpPr>
          <a:xfrm flipH="1">
            <a:off x="-123832" y="2653673"/>
            <a:ext cx="9144212" cy="2489827"/>
            <a:chOff x="877800" y="1947200"/>
            <a:chExt cx="6107950" cy="1663100"/>
          </a:xfrm>
        </p:grpSpPr>
        <p:sp>
          <p:nvSpPr>
            <p:cNvPr id="4212" name="Google Shape;4212;p135"/>
            <p:cNvSpPr/>
            <p:nvPr/>
          </p:nvSpPr>
          <p:spPr>
            <a:xfrm>
              <a:off x="3921525" y="2169550"/>
              <a:ext cx="314725" cy="184400"/>
            </a:xfrm>
            <a:custGeom>
              <a:rect b="b" l="l" r="r" t="t"/>
              <a:pathLst>
                <a:path extrusionOk="0" h="7376" w="12589">
                  <a:moveTo>
                    <a:pt x="4883" y="1"/>
                  </a:moveTo>
                  <a:cubicBezTo>
                    <a:pt x="1464" y="1"/>
                    <a:pt x="0" y="3151"/>
                    <a:pt x="491" y="5088"/>
                  </a:cubicBezTo>
                  <a:cubicBezTo>
                    <a:pt x="491" y="5088"/>
                    <a:pt x="926" y="7376"/>
                    <a:pt x="4279" y="7376"/>
                  </a:cubicBezTo>
                  <a:cubicBezTo>
                    <a:pt x="4998" y="7376"/>
                    <a:pt x="5850" y="7271"/>
                    <a:pt x="6861" y="7016"/>
                  </a:cubicBezTo>
                  <a:cubicBezTo>
                    <a:pt x="12589" y="5570"/>
                    <a:pt x="9992" y="752"/>
                    <a:pt x="5871" y="83"/>
                  </a:cubicBezTo>
                  <a:cubicBezTo>
                    <a:pt x="5525" y="27"/>
                    <a:pt x="5196" y="1"/>
                    <a:pt x="4883" y="1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135"/>
            <p:cNvSpPr/>
            <p:nvPr/>
          </p:nvSpPr>
          <p:spPr>
            <a:xfrm>
              <a:off x="1439900" y="2673550"/>
              <a:ext cx="666925" cy="371800"/>
            </a:xfrm>
            <a:custGeom>
              <a:rect b="b" l="l" r="r" t="t"/>
              <a:pathLst>
                <a:path extrusionOk="0" h="14872" w="26677">
                  <a:moveTo>
                    <a:pt x="9192" y="0"/>
                  </a:moveTo>
                  <a:cubicBezTo>
                    <a:pt x="3620" y="0"/>
                    <a:pt x="212" y="4016"/>
                    <a:pt x="295" y="7278"/>
                  </a:cubicBezTo>
                  <a:cubicBezTo>
                    <a:pt x="295" y="7278"/>
                    <a:pt x="0" y="13996"/>
                    <a:pt x="13463" y="14826"/>
                  </a:cubicBezTo>
                  <a:cubicBezTo>
                    <a:pt x="13966" y="14857"/>
                    <a:pt x="14445" y="14872"/>
                    <a:pt x="14902" y="14872"/>
                  </a:cubicBezTo>
                  <a:cubicBezTo>
                    <a:pt x="26677" y="14872"/>
                    <a:pt x="23358" y="4889"/>
                    <a:pt x="14855" y="1255"/>
                  </a:cubicBezTo>
                  <a:cubicBezTo>
                    <a:pt x="12791" y="374"/>
                    <a:pt x="10891" y="0"/>
                    <a:pt x="9192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135"/>
            <p:cNvSpPr/>
            <p:nvPr/>
          </p:nvSpPr>
          <p:spPr>
            <a:xfrm>
              <a:off x="877800" y="1947200"/>
              <a:ext cx="6107950" cy="1663100"/>
            </a:xfrm>
            <a:custGeom>
              <a:rect b="b" l="l" r="r" t="t"/>
              <a:pathLst>
                <a:path extrusionOk="0" h="66524" w="244318">
                  <a:moveTo>
                    <a:pt x="189589" y="0"/>
                  </a:moveTo>
                  <a:cubicBezTo>
                    <a:pt x="165593" y="0"/>
                    <a:pt x="148224" y="15450"/>
                    <a:pt x="139396" y="25572"/>
                  </a:cubicBezTo>
                  <a:cubicBezTo>
                    <a:pt x="137128" y="28194"/>
                    <a:pt x="133888" y="29581"/>
                    <a:pt x="130598" y="29581"/>
                  </a:cubicBezTo>
                  <a:cubicBezTo>
                    <a:pt x="128649" y="29581"/>
                    <a:pt x="126682" y="29094"/>
                    <a:pt x="124889" y="28088"/>
                  </a:cubicBezTo>
                  <a:cubicBezTo>
                    <a:pt x="119720" y="25219"/>
                    <a:pt x="111954" y="22407"/>
                    <a:pt x="101377" y="22407"/>
                  </a:cubicBezTo>
                  <a:cubicBezTo>
                    <a:pt x="99523" y="22407"/>
                    <a:pt x="97582" y="22494"/>
                    <a:pt x="95554" y="22681"/>
                  </a:cubicBezTo>
                  <a:cubicBezTo>
                    <a:pt x="99409" y="18586"/>
                    <a:pt x="94751" y="12350"/>
                    <a:pt x="88194" y="11306"/>
                  </a:cubicBezTo>
                  <a:cubicBezTo>
                    <a:pt x="87501" y="11196"/>
                    <a:pt x="86840" y="11144"/>
                    <a:pt x="86211" y="11144"/>
                  </a:cubicBezTo>
                  <a:cubicBezTo>
                    <a:pt x="79217" y="11144"/>
                    <a:pt x="76213" y="17572"/>
                    <a:pt x="77220" y="21477"/>
                  </a:cubicBezTo>
                  <a:cubicBezTo>
                    <a:pt x="77220" y="21477"/>
                    <a:pt x="77782" y="24368"/>
                    <a:pt x="81342" y="25599"/>
                  </a:cubicBezTo>
                  <a:cubicBezTo>
                    <a:pt x="68227" y="30122"/>
                    <a:pt x="60598" y="38687"/>
                    <a:pt x="56450" y="45271"/>
                  </a:cubicBezTo>
                  <a:cubicBezTo>
                    <a:pt x="54263" y="48734"/>
                    <a:pt x="50483" y="50726"/>
                    <a:pt x="46547" y="50726"/>
                  </a:cubicBezTo>
                  <a:cubicBezTo>
                    <a:pt x="45280" y="50726"/>
                    <a:pt x="43997" y="50519"/>
                    <a:pt x="42746" y="50089"/>
                  </a:cubicBezTo>
                  <a:cubicBezTo>
                    <a:pt x="37877" y="48409"/>
                    <a:pt x="31655" y="46839"/>
                    <a:pt x="25399" y="46839"/>
                  </a:cubicBezTo>
                  <a:cubicBezTo>
                    <a:pt x="15010" y="46839"/>
                    <a:pt x="4528" y="51170"/>
                    <a:pt x="1" y="66523"/>
                  </a:cubicBezTo>
                  <a:lnTo>
                    <a:pt x="232139" y="66523"/>
                  </a:lnTo>
                  <a:cubicBezTo>
                    <a:pt x="232139" y="66523"/>
                    <a:pt x="244318" y="10101"/>
                    <a:pt x="201466" y="1242"/>
                  </a:cubicBezTo>
                  <a:cubicBezTo>
                    <a:pt x="197346" y="387"/>
                    <a:pt x="193384" y="0"/>
                    <a:pt x="189589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15" name="Google Shape;4215;p135"/>
          <p:cNvSpPr/>
          <p:nvPr/>
        </p:nvSpPr>
        <p:spPr>
          <a:xfrm>
            <a:off x="4496425" y="4384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6" name="Google Shape;4216;p135"/>
          <p:cNvSpPr/>
          <p:nvPr/>
        </p:nvSpPr>
        <p:spPr>
          <a:xfrm flipH="1">
            <a:off x="7071563" y="595613"/>
            <a:ext cx="721375" cy="294400"/>
          </a:xfrm>
          <a:custGeom>
            <a:rect b="b" l="l" r="r" t="t"/>
            <a:pathLst>
              <a:path extrusionOk="0" h="11776" w="28855">
                <a:moveTo>
                  <a:pt x="9707" y="1"/>
                </a:moveTo>
                <a:cubicBezTo>
                  <a:pt x="4537" y="1"/>
                  <a:pt x="300" y="3670"/>
                  <a:pt x="34" y="8774"/>
                </a:cubicBezTo>
                <a:cubicBezTo>
                  <a:pt x="34" y="8907"/>
                  <a:pt x="0" y="9007"/>
                  <a:pt x="0" y="9107"/>
                </a:cubicBezTo>
                <a:cubicBezTo>
                  <a:pt x="0" y="10575"/>
                  <a:pt x="1201" y="11776"/>
                  <a:pt x="2669" y="11776"/>
                </a:cubicBezTo>
                <a:lnTo>
                  <a:pt x="26186" y="11776"/>
                </a:lnTo>
                <a:cubicBezTo>
                  <a:pt x="27653" y="11776"/>
                  <a:pt x="28854" y="10575"/>
                  <a:pt x="28854" y="9107"/>
                </a:cubicBezTo>
                <a:cubicBezTo>
                  <a:pt x="28854" y="7639"/>
                  <a:pt x="27653" y="6439"/>
                  <a:pt x="26186" y="6439"/>
                </a:cubicBezTo>
                <a:lnTo>
                  <a:pt x="18814" y="6439"/>
                </a:lnTo>
                <a:cubicBezTo>
                  <a:pt x="17479" y="2703"/>
                  <a:pt x="13910" y="1"/>
                  <a:pt x="9707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7" name="Google Shape;4217;p135"/>
          <p:cNvSpPr txBox="1"/>
          <p:nvPr>
            <p:ph type="ctrTitle"/>
          </p:nvPr>
        </p:nvSpPr>
        <p:spPr>
          <a:xfrm flipH="1">
            <a:off x="3897175" y="685800"/>
            <a:ext cx="4457400" cy="31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218" name="Google Shape;4218;p135"/>
          <p:cNvSpPr txBox="1"/>
          <p:nvPr>
            <p:ph idx="1" type="subTitle"/>
          </p:nvPr>
        </p:nvSpPr>
        <p:spPr>
          <a:xfrm flipH="1">
            <a:off x="5499750" y="3547682"/>
            <a:ext cx="28263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219" name="Shape 4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20" name="Google Shape;4220;p136"/>
          <p:cNvGrpSpPr/>
          <p:nvPr/>
        </p:nvGrpSpPr>
        <p:grpSpPr>
          <a:xfrm flipH="1">
            <a:off x="3606025" y="32351"/>
            <a:ext cx="5349587" cy="5231206"/>
            <a:chOff x="2615425" y="-43849"/>
            <a:chExt cx="5349587" cy="5231206"/>
          </a:xfrm>
        </p:grpSpPr>
        <p:sp>
          <p:nvSpPr>
            <p:cNvPr id="4221" name="Google Shape;4221;p13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22" name="Google Shape;4222;p13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4223" name="Google Shape;4223;p13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4" name="Google Shape;4224;p13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5" name="Google Shape;4225;p13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226" name="Google Shape;4226;p136"/>
          <p:cNvSpPr/>
          <p:nvPr/>
        </p:nvSpPr>
        <p:spPr>
          <a:xfrm>
            <a:off x="7965000" y="16454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7" name="Google Shape;4227;p136"/>
          <p:cNvSpPr/>
          <p:nvPr/>
        </p:nvSpPr>
        <p:spPr>
          <a:xfrm>
            <a:off x="2528975" y="43002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28" name="Google Shape;4228;p136"/>
          <p:cNvGrpSpPr/>
          <p:nvPr/>
        </p:nvGrpSpPr>
        <p:grpSpPr>
          <a:xfrm>
            <a:off x="4526525" y="4058700"/>
            <a:ext cx="330501" cy="420623"/>
            <a:chOff x="3828325" y="875775"/>
            <a:chExt cx="330501" cy="420623"/>
          </a:xfrm>
        </p:grpSpPr>
        <p:sp>
          <p:nvSpPr>
            <p:cNvPr id="4229" name="Google Shape;4229;p13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13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13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13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13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13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13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13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13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13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13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13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41" name="Google Shape;4241;p136"/>
          <p:cNvGrpSpPr/>
          <p:nvPr/>
        </p:nvGrpSpPr>
        <p:grpSpPr>
          <a:xfrm flipH="1">
            <a:off x="7555463" y="620338"/>
            <a:ext cx="330501" cy="420623"/>
            <a:chOff x="3828325" y="875775"/>
            <a:chExt cx="330501" cy="420623"/>
          </a:xfrm>
        </p:grpSpPr>
        <p:sp>
          <p:nvSpPr>
            <p:cNvPr id="4242" name="Google Shape;4242;p13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13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13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13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13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13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13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13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13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13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13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13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54" name="Google Shape;4254;p136"/>
          <p:cNvSpPr/>
          <p:nvPr/>
        </p:nvSpPr>
        <p:spPr>
          <a:xfrm flipH="1">
            <a:off x="474675" y="1084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5" name="Google Shape;4255;p136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256" name="Google Shape;4256;p136"/>
          <p:cNvSpPr txBox="1"/>
          <p:nvPr>
            <p:ph idx="1" type="subTitle"/>
          </p:nvPr>
        </p:nvSpPr>
        <p:spPr>
          <a:xfrm>
            <a:off x="501587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57" name="Google Shape;4257;p136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258" name="Shape 4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9" name="Google Shape;4259;p137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AutoNum type="arabicPeriod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4260" name="Google Shape;4260;p137"/>
          <p:cNvGrpSpPr/>
          <p:nvPr/>
        </p:nvGrpSpPr>
        <p:grpSpPr>
          <a:xfrm flipH="1">
            <a:off x="3415117" y="444932"/>
            <a:ext cx="4896565" cy="4489578"/>
            <a:chOff x="2958950" y="1937675"/>
            <a:chExt cx="1635350" cy="1499425"/>
          </a:xfrm>
        </p:grpSpPr>
        <p:sp>
          <p:nvSpPr>
            <p:cNvPr id="4261" name="Google Shape;4261;p13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13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13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13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13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13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67" name="Google Shape;4267;p137"/>
          <p:cNvSpPr/>
          <p:nvPr/>
        </p:nvSpPr>
        <p:spPr>
          <a:xfrm flipH="1">
            <a:off x="6240550" y="633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8" name="Google Shape;4268;p137"/>
          <p:cNvSpPr/>
          <p:nvPr/>
        </p:nvSpPr>
        <p:spPr>
          <a:xfrm>
            <a:off x="4224875" y="47342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69" name="Google Shape;4269;p137"/>
          <p:cNvGrpSpPr/>
          <p:nvPr/>
        </p:nvGrpSpPr>
        <p:grpSpPr>
          <a:xfrm>
            <a:off x="572595" y="3561770"/>
            <a:ext cx="281256" cy="357950"/>
            <a:chOff x="3828325" y="875775"/>
            <a:chExt cx="330501" cy="420623"/>
          </a:xfrm>
        </p:grpSpPr>
        <p:sp>
          <p:nvSpPr>
            <p:cNvPr id="4270" name="Google Shape;4270;p13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13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13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13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13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13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13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13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13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13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13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13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82" name="Google Shape;4282;p137"/>
          <p:cNvGrpSpPr/>
          <p:nvPr/>
        </p:nvGrpSpPr>
        <p:grpSpPr>
          <a:xfrm flipH="1">
            <a:off x="7692817" y="941531"/>
            <a:ext cx="281256" cy="357950"/>
            <a:chOff x="3828325" y="875775"/>
            <a:chExt cx="330501" cy="420623"/>
          </a:xfrm>
        </p:grpSpPr>
        <p:sp>
          <p:nvSpPr>
            <p:cNvPr id="4283" name="Google Shape;4283;p13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13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13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13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13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13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13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13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13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13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13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13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95" name="Google Shape;4295;p13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296" name="Shape 4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7" name="Google Shape;4297;p138"/>
          <p:cNvGrpSpPr/>
          <p:nvPr/>
        </p:nvGrpSpPr>
        <p:grpSpPr>
          <a:xfrm rot="-9029400">
            <a:off x="2884019" y="623392"/>
            <a:ext cx="4966975" cy="4149183"/>
            <a:chOff x="3016500" y="2277900"/>
            <a:chExt cx="1387675" cy="1159200"/>
          </a:xfrm>
        </p:grpSpPr>
        <p:sp>
          <p:nvSpPr>
            <p:cNvPr id="4298" name="Google Shape;4298;p13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13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13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01" name="Google Shape;4301;p138"/>
          <p:cNvSpPr/>
          <p:nvPr/>
        </p:nvSpPr>
        <p:spPr>
          <a:xfrm>
            <a:off x="7939425" y="6858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2" name="Google Shape;4302;p138"/>
          <p:cNvSpPr/>
          <p:nvPr/>
        </p:nvSpPr>
        <p:spPr>
          <a:xfrm flipH="1">
            <a:off x="277700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03" name="Google Shape;4303;p138"/>
          <p:cNvGrpSpPr/>
          <p:nvPr/>
        </p:nvGrpSpPr>
        <p:grpSpPr>
          <a:xfrm flipH="1">
            <a:off x="8238904" y="1800200"/>
            <a:ext cx="253593" cy="322744"/>
            <a:chOff x="3828325" y="875775"/>
            <a:chExt cx="330501" cy="420623"/>
          </a:xfrm>
        </p:grpSpPr>
        <p:sp>
          <p:nvSpPr>
            <p:cNvPr id="4304" name="Google Shape;4304;p13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13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13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13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13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13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13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13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13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13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13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13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16" name="Google Shape;4316;p138"/>
          <p:cNvSpPr/>
          <p:nvPr/>
        </p:nvSpPr>
        <p:spPr>
          <a:xfrm>
            <a:off x="7538550" y="43909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7" name="Google Shape;4317;p138"/>
          <p:cNvSpPr txBox="1"/>
          <p:nvPr>
            <p:ph idx="1" type="body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18" name="Google Shape;4318;p138"/>
          <p:cNvSpPr txBox="1"/>
          <p:nvPr>
            <p:ph idx="2" type="body"/>
          </p:nvPr>
        </p:nvSpPr>
        <p:spPr>
          <a:xfrm>
            <a:off x="45721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6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19" name="Google Shape;4319;p13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20" name="Shape 4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1" name="Google Shape;4321;p139"/>
          <p:cNvGrpSpPr/>
          <p:nvPr/>
        </p:nvGrpSpPr>
        <p:grpSpPr>
          <a:xfrm rot="-2882640">
            <a:off x="3162924" y="-77692"/>
            <a:ext cx="5080133" cy="4411631"/>
            <a:chOff x="3016500" y="2066925"/>
            <a:chExt cx="1577800" cy="1370175"/>
          </a:xfrm>
        </p:grpSpPr>
        <p:sp>
          <p:nvSpPr>
            <p:cNvPr id="4322" name="Google Shape;4322;p13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139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13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13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13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27" name="Google Shape;4327;p139"/>
          <p:cNvSpPr/>
          <p:nvPr/>
        </p:nvSpPr>
        <p:spPr>
          <a:xfrm>
            <a:off x="7587275" y="35645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8" name="Google Shape;4328;p139"/>
          <p:cNvSpPr/>
          <p:nvPr/>
        </p:nvSpPr>
        <p:spPr>
          <a:xfrm flipH="1">
            <a:off x="600050" y="7961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29" name="Google Shape;4329;p139"/>
          <p:cNvGrpSpPr/>
          <p:nvPr/>
        </p:nvGrpSpPr>
        <p:grpSpPr>
          <a:xfrm>
            <a:off x="7776875" y="984500"/>
            <a:ext cx="330501" cy="420623"/>
            <a:chOff x="3828325" y="875775"/>
            <a:chExt cx="330501" cy="420623"/>
          </a:xfrm>
        </p:grpSpPr>
        <p:sp>
          <p:nvSpPr>
            <p:cNvPr id="4330" name="Google Shape;4330;p13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13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13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13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13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13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13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13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13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13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13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13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42" name="Google Shape;4342;p139"/>
          <p:cNvGrpSpPr/>
          <p:nvPr/>
        </p:nvGrpSpPr>
        <p:grpSpPr>
          <a:xfrm flipH="1">
            <a:off x="547962" y="4089738"/>
            <a:ext cx="330501" cy="420623"/>
            <a:chOff x="3828325" y="875775"/>
            <a:chExt cx="330501" cy="420623"/>
          </a:xfrm>
        </p:grpSpPr>
        <p:sp>
          <p:nvSpPr>
            <p:cNvPr id="4343" name="Google Shape;4343;p13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13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13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13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13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13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13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13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13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13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13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13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55" name="Google Shape;4355;p13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356" name="Shape 4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7" name="Google Shape;4357;p140"/>
          <p:cNvSpPr/>
          <p:nvPr/>
        </p:nvSpPr>
        <p:spPr>
          <a:xfrm>
            <a:off x="5516725" y="42400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58" name="Google Shape;4358;p140"/>
          <p:cNvGrpSpPr/>
          <p:nvPr/>
        </p:nvGrpSpPr>
        <p:grpSpPr>
          <a:xfrm>
            <a:off x="7332617" y="3867688"/>
            <a:ext cx="253593" cy="322744"/>
            <a:chOff x="3828325" y="875775"/>
            <a:chExt cx="330501" cy="420623"/>
          </a:xfrm>
        </p:grpSpPr>
        <p:sp>
          <p:nvSpPr>
            <p:cNvPr id="4359" name="Google Shape;4359;p14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14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14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14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14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14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14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14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14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14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14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14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71" name="Google Shape;4371;p140"/>
          <p:cNvGrpSpPr/>
          <p:nvPr/>
        </p:nvGrpSpPr>
        <p:grpSpPr>
          <a:xfrm>
            <a:off x="1197533" y="200984"/>
            <a:ext cx="5228621" cy="5171127"/>
            <a:chOff x="1578533" y="-27616"/>
            <a:chExt cx="5228621" cy="5171127"/>
          </a:xfrm>
        </p:grpSpPr>
        <p:grpSp>
          <p:nvGrpSpPr>
            <p:cNvPr id="4372" name="Google Shape;4372;p14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4373" name="Google Shape;4373;p14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374" name="Google Shape;4374;p14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4375" name="Google Shape;4375;p14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6" name="Google Shape;4376;p14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7" name="Google Shape;4377;p14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378" name="Google Shape;4378;p14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79" name="Google Shape;4379;p140"/>
          <p:cNvSpPr/>
          <p:nvPr/>
        </p:nvSpPr>
        <p:spPr>
          <a:xfrm>
            <a:off x="7414850" y="8153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0" name="Google Shape;4380;p140"/>
          <p:cNvSpPr/>
          <p:nvPr/>
        </p:nvSpPr>
        <p:spPr>
          <a:xfrm flipH="1">
            <a:off x="600050" y="4190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81" name="Google Shape;4381;p140"/>
          <p:cNvGrpSpPr/>
          <p:nvPr/>
        </p:nvGrpSpPr>
        <p:grpSpPr>
          <a:xfrm flipH="1">
            <a:off x="3218238" y="807882"/>
            <a:ext cx="253560" cy="322660"/>
            <a:chOff x="3828325" y="875775"/>
            <a:chExt cx="330501" cy="420623"/>
          </a:xfrm>
        </p:grpSpPr>
        <p:sp>
          <p:nvSpPr>
            <p:cNvPr id="4382" name="Google Shape;4382;p14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14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14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14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14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14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14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14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14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14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14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14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94" name="Google Shape;4394;p140"/>
          <p:cNvSpPr txBox="1"/>
          <p:nvPr>
            <p:ph type="title"/>
          </p:nvPr>
        </p:nvSpPr>
        <p:spPr>
          <a:xfrm>
            <a:off x="3634075" y="1647725"/>
            <a:ext cx="4796700" cy="10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95" name="Google Shape;4395;p140"/>
          <p:cNvSpPr txBox="1"/>
          <p:nvPr>
            <p:ph idx="1" type="body"/>
          </p:nvPr>
        </p:nvSpPr>
        <p:spPr>
          <a:xfrm>
            <a:off x="3634075" y="2749057"/>
            <a:ext cx="4796700" cy="7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396" name="Shape 4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7" name="Google Shape;4397;p141"/>
          <p:cNvGrpSpPr/>
          <p:nvPr/>
        </p:nvGrpSpPr>
        <p:grpSpPr>
          <a:xfrm rot="-4978490">
            <a:off x="2418737" y="-568211"/>
            <a:ext cx="4392608" cy="6408584"/>
            <a:chOff x="1767275" y="2886675"/>
            <a:chExt cx="843125" cy="1230075"/>
          </a:xfrm>
        </p:grpSpPr>
        <p:sp>
          <p:nvSpPr>
            <p:cNvPr id="4398" name="Google Shape;4398;p141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141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141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141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141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141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141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05" name="Google Shape;4405;p141"/>
          <p:cNvGrpSpPr/>
          <p:nvPr/>
        </p:nvGrpSpPr>
        <p:grpSpPr>
          <a:xfrm flipH="1">
            <a:off x="7555463" y="809213"/>
            <a:ext cx="330501" cy="420623"/>
            <a:chOff x="3828325" y="875775"/>
            <a:chExt cx="330501" cy="420623"/>
          </a:xfrm>
        </p:grpSpPr>
        <p:sp>
          <p:nvSpPr>
            <p:cNvPr id="4406" name="Google Shape;4406;p14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14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14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14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14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14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14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14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14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14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14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14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18" name="Google Shape;4418;p141"/>
          <p:cNvSpPr/>
          <p:nvPr/>
        </p:nvSpPr>
        <p:spPr>
          <a:xfrm flipH="1">
            <a:off x="1295100" y="8656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19" name="Google Shape;4419;p141"/>
          <p:cNvGrpSpPr/>
          <p:nvPr/>
        </p:nvGrpSpPr>
        <p:grpSpPr>
          <a:xfrm>
            <a:off x="4445204" y="4299213"/>
            <a:ext cx="253593" cy="322744"/>
            <a:chOff x="3828325" y="875775"/>
            <a:chExt cx="330501" cy="420623"/>
          </a:xfrm>
        </p:grpSpPr>
        <p:sp>
          <p:nvSpPr>
            <p:cNvPr id="4420" name="Google Shape;4420;p14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14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14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14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14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14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14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14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14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14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14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14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32" name="Google Shape;4432;p141"/>
          <p:cNvSpPr txBox="1"/>
          <p:nvPr>
            <p:ph type="title"/>
          </p:nvPr>
        </p:nvSpPr>
        <p:spPr>
          <a:xfrm>
            <a:off x="1867800" y="1228200"/>
            <a:ext cx="5408400" cy="268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33" name="Shape 4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34" name="Google Shape;4434;p142"/>
          <p:cNvGrpSpPr/>
          <p:nvPr/>
        </p:nvGrpSpPr>
        <p:grpSpPr>
          <a:xfrm>
            <a:off x="3332417" y="-403931"/>
            <a:ext cx="4392597" cy="6408568"/>
            <a:chOff x="1767275" y="2886675"/>
            <a:chExt cx="843125" cy="1230075"/>
          </a:xfrm>
        </p:grpSpPr>
        <p:sp>
          <p:nvSpPr>
            <p:cNvPr id="4435" name="Google Shape;4435;p142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142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142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142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142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142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142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42" name="Google Shape;4442;p142"/>
          <p:cNvSpPr/>
          <p:nvPr/>
        </p:nvSpPr>
        <p:spPr>
          <a:xfrm flipH="1">
            <a:off x="2154475" y="5486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3" name="Google Shape;4443;p142"/>
          <p:cNvSpPr txBox="1"/>
          <p:nvPr>
            <p:ph type="title"/>
          </p:nvPr>
        </p:nvSpPr>
        <p:spPr>
          <a:xfrm>
            <a:off x="713225" y="989575"/>
            <a:ext cx="4045200" cy="12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8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444" name="Google Shape;4444;p142"/>
          <p:cNvSpPr txBox="1"/>
          <p:nvPr>
            <p:ph idx="1" type="subTitle"/>
          </p:nvPr>
        </p:nvSpPr>
        <p:spPr>
          <a:xfrm>
            <a:off x="713225" y="2257075"/>
            <a:ext cx="3592200" cy="8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45" name="Shape 4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46" name="Google Shape;4446;p143"/>
          <p:cNvGrpSpPr/>
          <p:nvPr/>
        </p:nvGrpSpPr>
        <p:grpSpPr>
          <a:xfrm rot="-1074791">
            <a:off x="115984" y="48573"/>
            <a:ext cx="4259903" cy="3558528"/>
            <a:chOff x="3016500" y="2277900"/>
            <a:chExt cx="1387675" cy="1159200"/>
          </a:xfrm>
        </p:grpSpPr>
        <p:sp>
          <p:nvSpPr>
            <p:cNvPr id="4447" name="Google Shape;4447;p14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14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14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50" name="Google Shape;4450;p143"/>
          <p:cNvSpPr/>
          <p:nvPr/>
        </p:nvSpPr>
        <p:spPr>
          <a:xfrm flipH="1">
            <a:off x="465900" y="3277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51" name="Google Shape;4451;p143"/>
          <p:cNvGrpSpPr/>
          <p:nvPr/>
        </p:nvGrpSpPr>
        <p:grpSpPr>
          <a:xfrm>
            <a:off x="5408900" y="402888"/>
            <a:ext cx="330501" cy="420623"/>
            <a:chOff x="3828325" y="875775"/>
            <a:chExt cx="330501" cy="420623"/>
          </a:xfrm>
        </p:grpSpPr>
        <p:sp>
          <p:nvSpPr>
            <p:cNvPr id="4452" name="Google Shape;4452;p14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14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14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14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14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14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14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14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14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14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14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14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64" name="Google Shape;4464;p143"/>
          <p:cNvSpPr txBox="1"/>
          <p:nvPr>
            <p:ph type="title"/>
          </p:nvPr>
        </p:nvSpPr>
        <p:spPr>
          <a:xfrm>
            <a:off x="941825" y="755900"/>
            <a:ext cx="2713500" cy="8592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65" name="Shape 4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66" name="Google Shape;4466;p144"/>
          <p:cNvGrpSpPr/>
          <p:nvPr/>
        </p:nvGrpSpPr>
        <p:grpSpPr>
          <a:xfrm flipH="1" rot="2882640">
            <a:off x="798499" y="111158"/>
            <a:ext cx="5080133" cy="4411631"/>
            <a:chOff x="3016500" y="2066925"/>
            <a:chExt cx="1577800" cy="1370175"/>
          </a:xfrm>
        </p:grpSpPr>
        <p:sp>
          <p:nvSpPr>
            <p:cNvPr id="4467" name="Google Shape;4467;p144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144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144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144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144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72" name="Google Shape;4472;p144"/>
          <p:cNvGrpSpPr/>
          <p:nvPr/>
        </p:nvGrpSpPr>
        <p:grpSpPr>
          <a:xfrm>
            <a:off x="6262539" y="4178848"/>
            <a:ext cx="330501" cy="420581"/>
            <a:chOff x="3828325" y="875775"/>
            <a:chExt cx="330501" cy="420623"/>
          </a:xfrm>
        </p:grpSpPr>
        <p:sp>
          <p:nvSpPr>
            <p:cNvPr id="4473" name="Google Shape;4473;p14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14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14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14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14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14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14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14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14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14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14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14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85" name="Google Shape;4485;p144"/>
          <p:cNvGrpSpPr/>
          <p:nvPr/>
        </p:nvGrpSpPr>
        <p:grpSpPr>
          <a:xfrm flipH="1">
            <a:off x="2383825" y="548638"/>
            <a:ext cx="330501" cy="420623"/>
            <a:chOff x="3828325" y="875775"/>
            <a:chExt cx="330501" cy="420623"/>
          </a:xfrm>
        </p:grpSpPr>
        <p:sp>
          <p:nvSpPr>
            <p:cNvPr id="4486" name="Google Shape;4486;p14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14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14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14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14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14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14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14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14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14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14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14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98" name="Google Shape;4498;p144"/>
          <p:cNvSpPr/>
          <p:nvPr/>
        </p:nvSpPr>
        <p:spPr>
          <a:xfrm>
            <a:off x="8075925" y="39532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9" name="Google Shape;4499;p144"/>
          <p:cNvSpPr/>
          <p:nvPr/>
        </p:nvSpPr>
        <p:spPr>
          <a:xfrm flipH="1">
            <a:off x="358375" y="6050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0" name="Google Shape;4500;p144"/>
          <p:cNvSpPr/>
          <p:nvPr/>
        </p:nvSpPr>
        <p:spPr>
          <a:xfrm>
            <a:off x="6151200" y="7607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1" name="Google Shape;4501;p144"/>
          <p:cNvSpPr txBox="1"/>
          <p:nvPr>
            <p:ph hasCustomPrompt="1" type="title"/>
          </p:nvPr>
        </p:nvSpPr>
        <p:spPr>
          <a:xfrm>
            <a:off x="4424850" y="1480850"/>
            <a:ext cx="4005900" cy="14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02" name="Google Shape;4502;p144"/>
          <p:cNvSpPr txBox="1"/>
          <p:nvPr>
            <p:ph idx="1" type="body"/>
          </p:nvPr>
        </p:nvSpPr>
        <p:spPr>
          <a:xfrm>
            <a:off x="4424850" y="2979650"/>
            <a:ext cx="4005900" cy="6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16"/>
          <p:cNvGrpSpPr/>
          <p:nvPr/>
        </p:nvGrpSpPr>
        <p:grpSpPr>
          <a:xfrm flipH="1">
            <a:off x="3606025" y="32351"/>
            <a:ext cx="5349587" cy="5231206"/>
            <a:chOff x="2615425" y="-43849"/>
            <a:chExt cx="5349587" cy="5231206"/>
          </a:xfrm>
        </p:grpSpPr>
        <p:sp>
          <p:nvSpPr>
            <p:cNvPr id="108" name="Google Shape;108;p1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" name="Google Shape;109;p1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10" name="Google Shape;110;p1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1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1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3" name="Google Shape;113;p16"/>
          <p:cNvSpPr/>
          <p:nvPr/>
        </p:nvSpPr>
        <p:spPr>
          <a:xfrm>
            <a:off x="7965000" y="16454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6"/>
          <p:cNvSpPr/>
          <p:nvPr/>
        </p:nvSpPr>
        <p:spPr>
          <a:xfrm>
            <a:off x="2528975" y="43002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" name="Google Shape;115;p16"/>
          <p:cNvGrpSpPr/>
          <p:nvPr/>
        </p:nvGrpSpPr>
        <p:grpSpPr>
          <a:xfrm>
            <a:off x="4526525" y="4058700"/>
            <a:ext cx="330501" cy="420623"/>
            <a:chOff x="3828325" y="875775"/>
            <a:chExt cx="330501" cy="420623"/>
          </a:xfrm>
        </p:grpSpPr>
        <p:sp>
          <p:nvSpPr>
            <p:cNvPr id="116" name="Google Shape;116;p1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" name="Google Shape;128;p16"/>
          <p:cNvGrpSpPr/>
          <p:nvPr/>
        </p:nvGrpSpPr>
        <p:grpSpPr>
          <a:xfrm flipH="1">
            <a:off x="7555463" y="620338"/>
            <a:ext cx="330501" cy="420623"/>
            <a:chOff x="3828325" y="875775"/>
            <a:chExt cx="330501" cy="420623"/>
          </a:xfrm>
        </p:grpSpPr>
        <p:sp>
          <p:nvSpPr>
            <p:cNvPr id="129" name="Google Shape;129;p1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" name="Google Shape;141;p16"/>
          <p:cNvSpPr/>
          <p:nvPr/>
        </p:nvSpPr>
        <p:spPr>
          <a:xfrm flipH="1">
            <a:off x="474675" y="1084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6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3" name="Google Shape;143;p16"/>
          <p:cNvSpPr txBox="1"/>
          <p:nvPr>
            <p:ph idx="1" type="subTitle"/>
          </p:nvPr>
        </p:nvSpPr>
        <p:spPr>
          <a:xfrm>
            <a:off x="501587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6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503" name="Shape 45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4504" name="Shape 4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" name="Google Shape;4505;p146"/>
          <p:cNvSpPr/>
          <p:nvPr/>
        </p:nvSpPr>
        <p:spPr>
          <a:xfrm>
            <a:off x="1369450" y="-1098725"/>
            <a:ext cx="7997608" cy="4716858"/>
          </a:xfrm>
          <a:custGeom>
            <a:rect b="b" l="l" r="r" t="t"/>
            <a:pathLst>
              <a:path extrusionOk="0" h="69583" w="113849">
                <a:moveTo>
                  <a:pt x="65503" y="1"/>
                </a:moveTo>
                <a:cubicBezTo>
                  <a:pt x="64705" y="1"/>
                  <a:pt x="63864" y="50"/>
                  <a:pt x="62979" y="157"/>
                </a:cubicBezTo>
                <a:cubicBezTo>
                  <a:pt x="49069" y="1825"/>
                  <a:pt x="52138" y="15568"/>
                  <a:pt x="52138" y="15568"/>
                </a:cubicBezTo>
                <a:cubicBezTo>
                  <a:pt x="41097" y="18003"/>
                  <a:pt x="39362" y="23106"/>
                  <a:pt x="40029" y="28310"/>
                </a:cubicBezTo>
                <a:cubicBezTo>
                  <a:pt x="40830" y="34281"/>
                  <a:pt x="46334" y="37950"/>
                  <a:pt x="46334" y="37950"/>
                </a:cubicBezTo>
                <a:lnTo>
                  <a:pt x="1" y="49926"/>
                </a:lnTo>
                <a:lnTo>
                  <a:pt x="47168" y="47524"/>
                </a:lnTo>
                <a:lnTo>
                  <a:pt x="47168" y="47524"/>
                </a:lnTo>
                <a:cubicBezTo>
                  <a:pt x="47168" y="47524"/>
                  <a:pt x="44499" y="64369"/>
                  <a:pt x="61445" y="68806"/>
                </a:cubicBezTo>
                <a:cubicBezTo>
                  <a:pt x="63490" y="69345"/>
                  <a:pt x="65346" y="69583"/>
                  <a:pt x="67028" y="69583"/>
                </a:cubicBezTo>
                <a:cubicBezTo>
                  <a:pt x="79276" y="69583"/>
                  <a:pt x="82293" y="56997"/>
                  <a:pt x="82293" y="56997"/>
                </a:cubicBezTo>
                <a:cubicBezTo>
                  <a:pt x="83619" y="57298"/>
                  <a:pt x="88657" y="60054"/>
                  <a:pt x="94093" y="60054"/>
                </a:cubicBezTo>
                <a:cubicBezTo>
                  <a:pt x="98911" y="60054"/>
                  <a:pt x="104042" y="57888"/>
                  <a:pt x="107177" y="49926"/>
                </a:cubicBezTo>
                <a:cubicBezTo>
                  <a:pt x="113849" y="32947"/>
                  <a:pt x="98404" y="27109"/>
                  <a:pt x="98404" y="27109"/>
                </a:cubicBezTo>
                <a:cubicBezTo>
                  <a:pt x="101740" y="24074"/>
                  <a:pt x="106477" y="12099"/>
                  <a:pt x="97871" y="6561"/>
                </a:cubicBezTo>
                <a:cubicBezTo>
                  <a:pt x="95950" y="5323"/>
                  <a:pt x="93989" y="4841"/>
                  <a:pt x="92101" y="4841"/>
                </a:cubicBezTo>
                <a:cubicBezTo>
                  <a:pt x="85500" y="4841"/>
                  <a:pt x="79791" y="10731"/>
                  <a:pt x="79791" y="10731"/>
                </a:cubicBezTo>
                <a:cubicBezTo>
                  <a:pt x="79791" y="10731"/>
                  <a:pt x="77218" y="1"/>
                  <a:pt x="65503" y="1"/>
                </a:cubicBezTo>
                <a:close/>
              </a:path>
            </a:pathLst>
          </a:custGeom>
          <a:solidFill>
            <a:srgbClr val="9FC5E8">
              <a:alpha val="34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06" name="Google Shape;4506;p146"/>
          <p:cNvGrpSpPr/>
          <p:nvPr/>
        </p:nvGrpSpPr>
        <p:grpSpPr>
          <a:xfrm>
            <a:off x="556050" y="2300400"/>
            <a:ext cx="1418525" cy="3058700"/>
            <a:chOff x="440200" y="1992125"/>
            <a:chExt cx="1418525" cy="3058700"/>
          </a:xfrm>
        </p:grpSpPr>
        <p:sp>
          <p:nvSpPr>
            <p:cNvPr id="4507" name="Google Shape;4507;p146"/>
            <p:cNvSpPr/>
            <p:nvPr/>
          </p:nvSpPr>
          <p:spPr>
            <a:xfrm>
              <a:off x="686200" y="1992125"/>
              <a:ext cx="223525" cy="329950"/>
            </a:xfrm>
            <a:custGeom>
              <a:rect b="b" l="l" r="r" t="t"/>
              <a:pathLst>
                <a:path extrusionOk="0" h="13198" w="8941">
                  <a:moveTo>
                    <a:pt x="4033" y="1"/>
                  </a:moveTo>
                  <a:cubicBezTo>
                    <a:pt x="3674" y="1"/>
                    <a:pt x="3276" y="46"/>
                    <a:pt x="2836" y="154"/>
                  </a:cubicBezTo>
                  <a:cubicBezTo>
                    <a:pt x="468" y="721"/>
                    <a:pt x="1" y="2489"/>
                    <a:pt x="1" y="2489"/>
                  </a:cubicBezTo>
                  <a:lnTo>
                    <a:pt x="167" y="3223"/>
                  </a:lnTo>
                  <a:lnTo>
                    <a:pt x="2202" y="12463"/>
                  </a:lnTo>
                  <a:lnTo>
                    <a:pt x="2369" y="13197"/>
                  </a:lnTo>
                  <a:cubicBezTo>
                    <a:pt x="2369" y="13197"/>
                    <a:pt x="3737" y="13097"/>
                    <a:pt x="5771" y="12630"/>
                  </a:cubicBezTo>
                  <a:cubicBezTo>
                    <a:pt x="7806" y="12196"/>
                    <a:pt x="8940" y="11729"/>
                    <a:pt x="8940" y="11729"/>
                  </a:cubicBezTo>
                  <a:lnTo>
                    <a:pt x="8773" y="10996"/>
                  </a:lnTo>
                  <a:lnTo>
                    <a:pt x="6739" y="1756"/>
                  </a:lnTo>
                  <a:lnTo>
                    <a:pt x="6572" y="1055"/>
                  </a:lnTo>
                  <a:cubicBezTo>
                    <a:pt x="6572" y="1055"/>
                    <a:pt x="5770" y="1"/>
                    <a:pt x="403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146"/>
            <p:cNvSpPr/>
            <p:nvPr/>
          </p:nvSpPr>
          <p:spPr>
            <a:xfrm>
              <a:off x="625325" y="2174500"/>
              <a:ext cx="390125" cy="167850"/>
            </a:xfrm>
            <a:custGeom>
              <a:rect b="b" l="l" r="r" t="t"/>
              <a:pathLst>
                <a:path extrusionOk="0" h="6714" w="15605">
                  <a:moveTo>
                    <a:pt x="11040" y="1"/>
                  </a:moveTo>
                  <a:cubicBezTo>
                    <a:pt x="7409" y="1"/>
                    <a:pt x="3425" y="1179"/>
                    <a:pt x="668" y="3234"/>
                  </a:cubicBezTo>
                  <a:cubicBezTo>
                    <a:pt x="167" y="3634"/>
                    <a:pt x="0" y="4434"/>
                    <a:pt x="134" y="5001"/>
                  </a:cubicBezTo>
                  <a:cubicBezTo>
                    <a:pt x="134" y="5102"/>
                    <a:pt x="167" y="5168"/>
                    <a:pt x="167" y="5268"/>
                  </a:cubicBezTo>
                  <a:cubicBezTo>
                    <a:pt x="382" y="6211"/>
                    <a:pt x="1160" y="6713"/>
                    <a:pt x="1981" y="6713"/>
                  </a:cubicBezTo>
                  <a:cubicBezTo>
                    <a:pt x="2439" y="6713"/>
                    <a:pt x="2909" y="6558"/>
                    <a:pt x="3303" y="6236"/>
                  </a:cubicBezTo>
                  <a:cubicBezTo>
                    <a:pt x="4404" y="5335"/>
                    <a:pt x="6372" y="4901"/>
                    <a:pt x="7806" y="4568"/>
                  </a:cubicBezTo>
                  <a:cubicBezTo>
                    <a:pt x="8991" y="4341"/>
                    <a:pt x="10385" y="4019"/>
                    <a:pt x="11672" y="4019"/>
                  </a:cubicBezTo>
                  <a:cubicBezTo>
                    <a:pt x="12088" y="4019"/>
                    <a:pt x="12493" y="4053"/>
                    <a:pt x="12876" y="4134"/>
                  </a:cubicBezTo>
                  <a:cubicBezTo>
                    <a:pt x="13040" y="4170"/>
                    <a:pt x="13204" y="4187"/>
                    <a:pt x="13366" y="4187"/>
                  </a:cubicBezTo>
                  <a:cubicBezTo>
                    <a:pt x="14555" y="4187"/>
                    <a:pt x="15605" y="3254"/>
                    <a:pt x="15311" y="1933"/>
                  </a:cubicBezTo>
                  <a:cubicBezTo>
                    <a:pt x="15278" y="1866"/>
                    <a:pt x="15278" y="1766"/>
                    <a:pt x="15245" y="1666"/>
                  </a:cubicBezTo>
                  <a:cubicBezTo>
                    <a:pt x="15045" y="798"/>
                    <a:pt x="14344" y="365"/>
                    <a:pt x="13510" y="198"/>
                  </a:cubicBezTo>
                  <a:cubicBezTo>
                    <a:pt x="12720" y="65"/>
                    <a:pt x="11890" y="1"/>
                    <a:pt x="11040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146"/>
            <p:cNvSpPr/>
            <p:nvPr/>
          </p:nvSpPr>
          <p:spPr>
            <a:xfrm>
              <a:off x="469375" y="2234900"/>
              <a:ext cx="822275" cy="684075"/>
            </a:xfrm>
            <a:custGeom>
              <a:rect b="b" l="l" r="r" t="t"/>
              <a:pathLst>
                <a:path extrusionOk="0" h="27363" w="32891">
                  <a:moveTo>
                    <a:pt x="18873" y="0"/>
                  </a:moveTo>
                  <a:cubicBezTo>
                    <a:pt x="17261" y="0"/>
                    <a:pt x="15569" y="201"/>
                    <a:pt x="13844" y="584"/>
                  </a:cubicBezTo>
                  <a:cubicBezTo>
                    <a:pt x="5738" y="2352"/>
                    <a:pt x="1" y="7489"/>
                    <a:pt x="1802" y="15595"/>
                  </a:cubicBezTo>
                  <a:cubicBezTo>
                    <a:pt x="3331" y="22577"/>
                    <a:pt x="9527" y="27363"/>
                    <a:pt x="16417" y="27363"/>
                  </a:cubicBezTo>
                  <a:cubicBezTo>
                    <a:pt x="17494" y="27363"/>
                    <a:pt x="18587" y="27246"/>
                    <a:pt x="19681" y="27003"/>
                  </a:cubicBezTo>
                  <a:cubicBezTo>
                    <a:pt x="27787" y="25235"/>
                    <a:pt x="32891" y="17196"/>
                    <a:pt x="31090" y="9123"/>
                  </a:cubicBezTo>
                  <a:cubicBezTo>
                    <a:pt x="29698" y="2743"/>
                    <a:pt x="24834" y="0"/>
                    <a:pt x="18873" y="0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146"/>
            <p:cNvSpPr/>
            <p:nvPr/>
          </p:nvSpPr>
          <p:spPr>
            <a:xfrm>
              <a:off x="927750" y="4691175"/>
              <a:ext cx="930975" cy="359650"/>
            </a:xfrm>
            <a:custGeom>
              <a:rect b="b" l="l" r="r" t="t"/>
              <a:pathLst>
                <a:path extrusionOk="0" h="14386" w="37239">
                  <a:moveTo>
                    <a:pt x="35087" y="0"/>
                  </a:moveTo>
                  <a:cubicBezTo>
                    <a:pt x="34844" y="0"/>
                    <a:pt x="34600" y="85"/>
                    <a:pt x="34403" y="270"/>
                  </a:cubicBezTo>
                  <a:cubicBezTo>
                    <a:pt x="30167" y="4072"/>
                    <a:pt x="24663" y="6274"/>
                    <a:pt x="19192" y="7542"/>
                  </a:cubicBezTo>
                  <a:cubicBezTo>
                    <a:pt x="16183" y="8168"/>
                    <a:pt x="13065" y="8540"/>
                    <a:pt x="9952" y="8540"/>
                  </a:cubicBezTo>
                  <a:cubicBezTo>
                    <a:pt x="7095" y="8540"/>
                    <a:pt x="4241" y="8227"/>
                    <a:pt x="1480" y="7508"/>
                  </a:cubicBezTo>
                  <a:cubicBezTo>
                    <a:pt x="1383" y="7482"/>
                    <a:pt x="1286" y="7469"/>
                    <a:pt x="1191" y="7469"/>
                  </a:cubicBezTo>
                  <a:cubicBezTo>
                    <a:pt x="560" y="7469"/>
                    <a:pt x="1" y="8014"/>
                    <a:pt x="146" y="8709"/>
                  </a:cubicBezTo>
                  <a:cubicBezTo>
                    <a:pt x="412" y="9910"/>
                    <a:pt x="479" y="11511"/>
                    <a:pt x="1046" y="12612"/>
                  </a:cubicBezTo>
                  <a:cubicBezTo>
                    <a:pt x="1446" y="13379"/>
                    <a:pt x="2981" y="13479"/>
                    <a:pt x="3715" y="13646"/>
                  </a:cubicBezTo>
                  <a:cubicBezTo>
                    <a:pt x="6171" y="14152"/>
                    <a:pt x="8673" y="14386"/>
                    <a:pt x="11180" y="14386"/>
                  </a:cubicBezTo>
                  <a:cubicBezTo>
                    <a:pt x="14292" y="14386"/>
                    <a:pt x="17412" y="14026"/>
                    <a:pt x="20460" y="13379"/>
                  </a:cubicBezTo>
                  <a:cubicBezTo>
                    <a:pt x="25730" y="12245"/>
                    <a:pt x="30867" y="10010"/>
                    <a:pt x="35137" y="6674"/>
                  </a:cubicBezTo>
                  <a:cubicBezTo>
                    <a:pt x="35671" y="6274"/>
                    <a:pt x="36672" y="5640"/>
                    <a:pt x="36872" y="4940"/>
                  </a:cubicBezTo>
                  <a:cubicBezTo>
                    <a:pt x="37239" y="3839"/>
                    <a:pt x="36371" y="1904"/>
                    <a:pt x="36105" y="803"/>
                  </a:cubicBezTo>
                  <a:cubicBezTo>
                    <a:pt x="35996" y="302"/>
                    <a:pt x="35545" y="0"/>
                    <a:pt x="35087" y="0"/>
                  </a:cubicBezTo>
                  <a:close/>
                </a:path>
              </a:pathLst>
            </a:custGeom>
            <a:solidFill>
              <a:srgbClr val="85828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146"/>
            <p:cNvSpPr/>
            <p:nvPr/>
          </p:nvSpPr>
          <p:spPr>
            <a:xfrm>
              <a:off x="930550" y="4702900"/>
              <a:ext cx="928175" cy="347800"/>
            </a:xfrm>
            <a:custGeom>
              <a:rect b="b" l="l" r="r" t="t"/>
              <a:pathLst>
                <a:path extrusionOk="0" h="13912" w="37127">
                  <a:moveTo>
                    <a:pt x="35859" y="1"/>
                  </a:moveTo>
                  <a:cubicBezTo>
                    <a:pt x="35826" y="34"/>
                    <a:pt x="35826" y="101"/>
                    <a:pt x="35826" y="134"/>
                  </a:cubicBezTo>
                  <a:cubicBezTo>
                    <a:pt x="35592" y="835"/>
                    <a:pt x="34592" y="1469"/>
                    <a:pt x="34058" y="1869"/>
                  </a:cubicBezTo>
                  <a:cubicBezTo>
                    <a:pt x="29821" y="5205"/>
                    <a:pt x="24651" y="7440"/>
                    <a:pt x="19381" y="8574"/>
                  </a:cubicBezTo>
                  <a:cubicBezTo>
                    <a:pt x="16352" y="9202"/>
                    <a:pt x="13241" y="9564"/>
                    <a:pt x="10128" y="9564"/>
                  </a:cubicBezTo>
                  <a:cubicBezTo>
                    <a:pt x="7619" y="9564"/>
                    <a:pt x="5107" y="9328"/>
                    <a:pt x="2635" y="8807"/>
                  </a:cubicBezTo>
                  <a:cubicBezTo>
                    <a:pt x="1968" y="8674"/>
                    <a:pt x="501" y="8574"/>
                    <a:pt x="34" y="7873"/>
                  </a:cubicBezTo>
                  <a:cubicBezTo>
                    <a:pt x="0" y="8007"/>
                    <a:pt x="0" y="8107"/>
                    <a:pt x="34" y="8240"/>
                  </a:cubicBezTo>
                  <a:cubicBezTo>
                    <a:pt x="300" y="9441"/>
                    <a:pt x="367" y="11042"/>
                    <a:pt x="934" y="12143"/>
                  </a:cubicBezTo>
                  <a:cubicBezTo>
                    <a:pt x="1334" y="12910"/>
                    <a:pt x="2869" y="13010"/>
                    <a:pt x="3603" y="13144"/>
                  </a:cubicBezTo>
                  <a:cubicBezTo>
                    <a:pt x="6082" y="13670"/>
                    <a:pt x="8616" y="13911"/>
                    <a:pt x="11152" y="13911"/>
                  </a:cubicBezTo>
                  <a:cubicBezTo>
                    <a:pt x="14245" y="13911"/>
                    <a:pt x="17342" y="13552"/>
                    <a:pt x="20348" y="12910"/>
                  </a:cubicBezTo>
                  <a:cubicBezTo>
                    <a:pt x="25618" y="11776"/>
                    <a:pt x="30755" y="9541"/>
                    <a:pt x="35025" y="6205"/>
                  </a:cubicBezTo>
                  <a:cubicBezTo>
                    <a:pt x="35559" y="5805"/>
                    <a:pt x="36560" y="5171"/>
                    <a:pt x="36760" y="4471"/>
                  </a:cubicBezTo>
                  <a:cubicBezTo>
                    <a:pt x="37127" y="3370"/>
                    <a:pt x="36259" y="1435"/>
                    <a:pt x="36026" y="334"/>
                  </a:cubicBezTo>
                  <a:cubicBezTo>
                    <a:pt x="35993" y="201"/>
                    <a:pt x="35926" y="101"/>
                    <a:pt x="35859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146"/>
            <p:cNvSpPr/>
            <p:nvPr/>
          </p:nvSpPr>
          <p:spPr>
            <a:xfrm>
              <a:off x="466050" y="2492950"/>
              <a:ext cx="1333475" cy="2416300"/>
            </a:xfrm>
            <a:custGeom>
              <a:rect b="b" l="l" r="r" t="t"/>
              <a:pathLst>
                <a:path extrusionOk="0" h="96652" w="53339">
                  <a:moveTo>
                    <a:pt x="33703" y="1"/>
                  </a:moveTo>
                  <a:cubicBezTo>
                    <a:pt x="32424" y="1"/>
                    <a:pt x="25698" y="108"/>
                    <a:pt x="16178" y="2204"/>
                  </a:cubicBezTo>
                  <a:cubicBezTo>
                    <a:pt x="5604" y="4539"/>
                    <a:pt x="0" y="7474"/>
                    <a:pt x="0" y="7474"/>
                  </a:cubicBezTo>
                  <a:lnTo>
                    <a:pt x="1301" y="13445"/>
                  </a:lnTo>
                  <a:lnTo>
                    <a:pt x="18080" y="89466"/>
                  </a:lnTo>
                  <a:lnTo>
                    <a:pt x="19414" y="95437"/>
                  </a:lnTo>
                  <a:cubicBezTo>
                    <a:pt x="19414" y="95437"/>
                    <a:pt x="23040" y="96651"/>
                    <a:pt x="28754" y="96651"/>
                  </a:cubicBezTo>
                  <a:cubicBezTo>
                    <a:pt x="31351" y="96651"/>
                    <a:pt x="34379" y="96400"/>
                    <a:pt x="37694" y="95671"/>
                  </a:cubicBezTo>
                  <a:cubicBezTo>
                    <a:pt x="48268" y="93336"/>
                    <a:pt x="53338" y="87932"/>
                    <a:pt x="53338" y="87932"/>
                  </a:cubicBezTo>
                  <a:lnTo>
                    <a:pt x="52037" y="81961"/>
                  </a:lnTo>
                  <a:lnTo>
                    <a:pt x="35225" y="5973"/>
                  </a:lnTo>
                  <a:lnTo>
                    <a:pt x="33924" y="2"/>
                  </a:lnTo>
                  <a:cubicBezTo>
                    <a:pt x="33924" y="2"/>
                    <a:pt x="33849" y="1"/>
                    <a:pt x="33703" y="1"/>
                  </a:cubicBezTo>
                  <a:close/>
                </a:path>
              </a:pathLst>
            </a:custGeom>
            <a:solidFill>
              <a:srgbClr val="B84A5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146"/>
            <p:cNvSpPr/>
            <p:nvPr/>
          </p:nvSpPr>
          <p:spPr>
            <a:xfrm>
              <a:off x="635325" y="2824300"/>
              <a:ext cx="830625" cy="976900"/>
            </a:xfrm>
            <a:custGeom>
              <a:rect b="b" l="l" r="r" t="t"/>
              <a:pathLst>
                <a:path extrusionOk="0" h="39076" w="33225">
                  <a:moveTo>
                    <a:pt x="14714" y="0"/>
                  </a:moveTo>
                  <a:cubicBezTo>
                    <a:pt x="13923" y="0"/>
                    <a:pt x="13131" y="84"/>
                    <a:pt x="12343" y="258"/>
                  </a:cubicBezTo>
                  <a:cubicBezTo>
                    <a:pt x="4471" y="1993"/>
                    <a:pt x="1" y="12033"/>
                    <a:pt x="2369" y="22674"/>
                  </a:cubicBezTo>
                  <a:cubicBezTo>
                    <a:pt x="4471" y="32254"/>
                    <a:pt x="11385" y="39076"/>
                    <a:pt x="18488" y="39076"/>
                  </a:cubicBezTo>
                  <a:cubicBezTo>
                    <a:pt x="19275" y="39076"/>
                    <a:pt x="20064" y="38992"/>
                    <a:pt x="20849" y="38819"/>
                  </a:cubicBezTo>
                  <a:cubicBezTo>
                    <a:pt x="28721" y="37051"/>
                    <a:pt x="33224" y="27044"/>
                    <a:pt x="30856" y="16370"/>
                  </a:cubicBezTo>
                  <a:cubicBezTo>
                    <a:pt x="28755" y="6794"/>
                    <a:pt x="21818" y="0"/>
                    <a:pt x="14714" y="0"/>
                  </a:cubicBez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146"/>
            <p:cNvSpPr/>
            <p:nvPr/>
          </p:nvSpPr>
          <p:spPr>
            <a:xfrm>
              <a:off x="796275" y="2928300"/>
              <a:ext cx="460350" cy="778925"/>
            </a:xfrm>
            <a:custGeom>
              <a:rect b="b" l="l" r="r" t="t"/>
              <a:pathLst>
                <a:path extrusionOk="0" h="31157" w="18414">
                  <a:moveTo>
                    <a:pt x="11842" y="1"/>
                  </a:moveTo>
                  <a:lnTo>
                    <a:pt x="6939" y="1068"/>
                  </a:lnTo>
                  <a:lnTo>
                    <a:pt x="1" y="15112"/>
                  </a:lnTo>
                  <a:lnTo>
                    <a:pt x="3970" y="14211"/>
                  </a:lnTo>
                  <a:lnTo>
                    <a:pt x="10875" y="12710"/>
                  </a:lnTo>
                  <a:lnTo>
                    <a:pt x="6572" y="20616"/>
                  </a:lnTo>
                  <a:lnTo>
                    <a:pt x="4504" y="24385"/>
                  </a:lnTo>
                  <a:lnTo>
                    <a:pt x="8707" y="23451"/>
                  </a:lnTo>
                  <a:lnTo>
                    <a:pt x="10908" y="22984"/>
                  </a:lnTo>
                  <a:lnTo>
                    <a:pt x="10908" y="22984"/>
                  </a:lnTo>
                  <a:lnTo>
                    <a:pt x="8874" y="31156"/>
                  </a:lnTo>
                  <a:lnTo>
                    <a:pt x="15345" y="21183"/>
                  </a:lnTo>
                  <a:lnTo>
                    <a:pt x="17747" y="17480"/>
                  </a:lnTo>
                  <a:lnTo>
                    <a:pt x="13110" y="18481"/>
                  </a:lnTo>
                  <a:lnTo>
                    <a:pt x="12043" y="18714"/>
                  </a:lnTo>
                  <a:lnTo>
                    <a:pt x="12043" y="18714"/>
                  </a:lnTo>
                  <a:lnTo>
                    <a:pt x="16346" y="10809"/>
                  </a:lnTo>
                  <a:lnTo>
                    <a:pt x="18414" y="7039"/>
                  </a:lnTo>
                  <a:lnTo>
                    <a:pt x="14211" y="7940"/>
                  </a:lnTo>
                  <a:lnTo>
                    <a:pt x="7106" y="9508"/>
                  </a:lnTo>
                  <a:lnTo>
                    <a:pt x="1184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146"/>
            <p:cNvSpPr/>
            <p:nvPr/>
          </p:nvSpPr>
          <p:spPr>
            <a:xfrm>
              <a:off x="440200" y="2462400"/>
              <a:ext cx="909275" cy="269650"/>
            </a:xfrm>
            <a:custGeom>
              <a:rect b="b" l="l" r="r" t="t"/>
              <a:pathLst>
                <a:path extrusionOk="0" h="10786" w="36371">
                  <a:moveTo>
                    <a:pt x="29215" y="1"/>
                  </a:moveTo>
                  <a:cubicBezTo>
                    <a:pt x="25025" y="1"/>
                    <a:pt x="20773" y="654"/>
                    <a:pt x="16812" y="1491"/>
                  </a:cubicBezTo>
                  <a:cubicBezTo>
                    <a:pt x="11208" y="2692"/>
                    <a:pt x="5004" y="4693"/>
                    <a:pt x="400" y="8263"/>
                  </a:cubicBezTo>
                  <a:cubicBezTo>
                    <a:pt x="100" y="8463"/>
                    <a:pt x="0" y="8930"/>
                    <a:pt x="67" y="9263"/>
                  </a:cubicBezTo>
                  <a:lnTo>
                    <a:pt x="234" y="9997"/>
                  </a:lnTo>
                  <a:cubicBezTo>
                    <a:pt x="343" y="10498"/>
                    <a:pt x="793" y="10786"/>
                    <a:pt x="1259" y="10786"/>
                  </a:cubicBezTo>
                  <a:cubicBezTo>
                    <a:pt x="1507" y="10786"/>
                    <a:pt x="1760" y="10705"/>
                    <a:pt x="1968" y="10531"/>
                  </a:cubicBezTo>
                  <a:cubicBezTo>
                    <a:pt x="3369" y="9297"/>
                    <a:pt x="5237" y="8496"/>
                    <a:pt x="6938" y="7762"/>
                  </a:cubicBezTo>
                  <a:cubicBezTo>
                    <a:pt x="10308" y="6295"/>
                    <a:pt x="13877" y="5294"/>
                    <a:pt x="17446" y="4493"/>
                  </a:cubicBezTo>
                  <a:cubicBezTo>
                    <a:pt x="21082" y="3693"/>
                    <a:pt x="24785" y="3159"/>
                    <a:pt x="28521" y="2959"/>
                  </a:cubicBezTo>
                  <a:cubicBezTo>
                    <a:pt x="29309" y="2933"/>
                    <a:pt x="30127" y="2903"/>
                    <a:pt x="30948" y="2903"/>
                  </a:cubicBezTo>
                  <a:cubicBezTo>
                    <a:pt x="32280" y="2903"/>
                    <a:pt x="33620" y="2983"/>
                    <a:pt x="34858" y="3292"/>
                  </a:cubicBezTo>
                  <a:cubicBezTo>
                    <a:pt x="34959" y="3319"/>
                    <a:pt x="35060" y="3331"/>
                    <a:pt x="35159" y="3331"/>
                  </a:cubicBezTo>
                  <a:cubicBezTo>
                    <a:pt x="35811" y="3331"/>
                    <a:pt x="36371" y="2787"/>
                    <a:pt x="36226" y="2092"/>
                  </a:cubicBezTo>
                  <a:cubicBezTo>
                    <a:pt x="36159" y="1825"/>
                    <a:pt x="36093" y="1558"/>
                    <a:pt x="36026" y="1291"/>
                  </a:cubicBezTo>
                  <a:cubicBezTo>
                    <a:pt x="35926" y="824"/>
                    <a:pt x="35559" y="557"/>
                    <a:pt x="35092" y="490"/>
                  </a:cubicBezTo>
                  <a:cubicBezTo>
                    <a:pt x="33172" y="147"/>
                    <a:pt x="31201" y="1"/>
                    <a:pt x="29215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146"/>
            <p:cNvSpPr/>
            <p:nvPr/>
          </p:nvSpPr>
          <p:spPr>
            <a:xfrm>
              <a:off x="808800" y="2036550"/>
              <a:ext cx="44200" cy="73975"/>
            </a:xfrm>
            <a:custGeom>
              <a:rect b="b" l="l" r="r" t="t"/>
              <a:pathLst>
                <a:path extrusionOk="0" h="2959" w="1768">
                  <a:moveTo>
                    <a:pt x="623" y="1"/>
                  </a:moveTo>
                  <a:cubicBezTo>
                    <a:pt x="593" y="1"/>
                    <a:pt x="563" y="5"/>
                    <a:pt x="534" y="12"/>
                  </a:cubicBezTo>
                  <a:cubicBezTo>
                    <a:pt x="167" y="79"/>
                    <a:pt x="0" y="812"/>
                    <a:pt x="167" y="1613"/>
                  </a:cubicBezTo>
                  <a:cubicBezTo>
                    <a:pt x="352" y="2386"/>
                    <a:pt x="738" y="2958"/>
                    <a:pt x="1113" y="2958"/>
                  </a:cubicBezTo>
                  <a:cubicBezTo>
                    <a:pt x="1142" y="2958"/>
                    <a:pt x="1172" y="2955"/>
                    <a:pt x="1201" y="2947"/>
                  </a:cubicBezTo>
                  <a:cubicBezTo>
                    <a:pt x="1601" y="2881"/>
                    <a:pt x="1768" y="2147"/>
                    <a:pt x="1568" y="1313"/>
                  </a:cubicBezTo>
                  <a:cubicBezTo>
                    <a:pt x="1413" y="571"/>
                    <a:pt x="1001" y="1"/>
                    <a:pt x="623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146"/>
            <p:cNvSpPr/>
            <p:nvPr/>
          </p:nvSpPr>
          <p:spPr>
            <a:xfrm>
              <a:off x="819625" y="2055775"/>
              <a:ext cx="21700" cy="35525"/>
            </a:xfrm>
            <a:custGeom>
              <a:rect b="b" l="l" r="r" t="t"/>
              <a:pathLst>
                <a:path extrusionOk="0" h="1421" w="868">
                  <a:moveTo>
                    <a:pt x="325" y="1"/>
                  </a:moveTo>
                  <a:cubicBezTo>
                    <a:pt x="306" y="1"/>
                    <a:pt x="286" y="4"/>
                    <a:pt x="268" y="10"/>
                  </a:cubicBezTo>
                  <a:cubicBezTo>
                    <a:pt x="101" y="43"/>
                    <a:pt x="1" y="377"/>
                    <a:pt x="101" y="777"/>
                  </a:cubicBezTo>
                  <a:cubicBezTo>
                    <a:pt x="191" y="1140"/>
                    <a:pt x="364" y="1420"/>
                    <a:pt x="545" y="1420"/>
                  </a:cubicBezTo>
                  <a:cubicBezTo>
                    <a:pt x="563" y="1420"/>
                    <a:pt x="582" y="1417"/>
                    <a:pt x="601" y="1411"/>
                  </a:cubicBezTo>
                  <a:cubicBezTo>
                    <a:pt x="768" y="1378"/>
                    <a:pt x="868" y="1011"/>
                    <a:pt x="768" y="644"/>
                  </a:cubicBezTo>
                  <a:cubicBezTo>
                    <a:pt x="707" y="281"/>
                    <a:pt x="510" y="1"/>
                    <a:pt x="325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18" name="Google Shape;4518;p146"/>
          <p:cNvGrpSpPr/>
          <p:nvPr/>
        </p:nvGrpSpPr>
        <p:grpSpPr>
          <a:xfrm>
            <a:off x="5565975" y="4338475"/>
            <a:ext cx="330501" cy="420623"/>
            <a:chOff x="3828325" y="875775"/>
            <a:chExt cx="330501" cy="420623"/>
          </a:xfrm>
        </p:grpSpPr>
        <p:sp>
          <p:nvSpPr>
            <p:cNvPr id="4519" name="Google Shape;4519;p14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14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14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14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14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14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14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14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14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14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14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14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31" name="Google Shape;4531;p146"/>
          <p:cNvSpPr/>
          <p:nvPr/>
        </p:nvSpPr>
        <p:spPr>
          <a:xfrm>
            <a:off x="3169450" y="6249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2" name="Google Shape;4532;p14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33" name="Google Shape;4533;p146"/>
          <p:cNvSpPr txBox="1"/>
          <p:nvPr>
            <p:ph idx="1" type="subTitle"/>
          </p:nvPr>
        </p:nvSpPr>
        <p:spPr>
          <a:xfrm>
            <a:off x="3558675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34" name="Google Shape;4534;p146"/>
          <p:cNvSpPr txBox="1"/>
          <p:nvPr>
            <p:ph idx="2" type="subTitle"/>
          </p:nvPr>
        </p:nvSpPr>
        <p:spPr>
          <a:xfrm>
            <a:off x="6427850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35" name="Google Shape;4535;p146"/>
          <p:cNvSpPr txBox="1"/>
          <p:nvPr>
            <p:ph idx="3" type="subTitle"/>
          </p:nvPr>
        </p:nvSpPr>
        <p:spPr>
          <a:xfrm>
            <a:off x="3558675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36" name="Google Shape;4536;p146"/>
          <p:cNvSpPr txBox="1"/>
          <p:nvPr>
            <p:ph idx="4" type="subTitle"/>
          </p:nvPr>
        </p:nvSpPr>
        <p:spPr>
          <a:xfrm>
            <a:off x="6427850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37" name="Google Shape;4537;p146"/>
          <p:cNvSpPr txBox="1"/>
          <p:nvPr>
            <p:ph idx="5" type="subTitle"/>
          </p:nvPr>
        </p:nvSpPr>
        <p:spPr>
          <a:xfrm>
            <a:off x="3558675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38" name="Google Shape;4538;p146"/>
          <p:cNvSpPr txBox="1"/>
          <p:nvPr>
            <p:ph idx="6" type="subTitle"/>
          </p:nvPr>
        </p:nvSpPr>
        <p:spPr>
          <a:xfrm>
            <a:off x="6427850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39" name="Google Shape;4539;p146"/>
          <p:cNvSpPr txBox="1"/>
          <p:nvPr>
            <p:ph idx="7" type="subTitle"/>
          </p:nvPr>
        </p:nvSpPr>
        <p:spPr>
          <a:xfrm>
            <a:off x="3558675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40" name="Google Shape;4540;p146"/>
          <p:cNvSpPr txBox="1"/>
          <p:nvPr>
            <p:ph idx="8" type="subTitle"/>
          </p:nvPr>
        </p:nvSpPr>
        <p:spPr>
          <a:xfrm>
            <a:off x="6427850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41" name="Google Shape;4541;p146"/>
          <p:cNvSpPr txBox="1"/>
          <p:nvPr>
            <p:ph hasCustomPrompt="1" idx="9" type="title"/>
          </p:nvPr>
        </p:nvSpPr>
        <p:spPr>
          <a:xfrm>
            <a:off x="2695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4542" name="Google Shape;4542;p146"/>
          <p:cNvSpPr txBox="1"/>
          <p:nvPr>
            <p:ph hasCustomPrompt="1" idx="13" type="title"/>
          </p:nvPr>
        </p:nvSpPr>
        <p:spPr>
          <a:xfrm>
            <a:off x="5560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4543" name="Google Shape;4543;p146"/>
          <p:cNvSpPr txBox="1"/>
          <p:nvPr>
            <p:ph hasCustomPrompt="1" idx="14" type="title"/>
          </p:nvPr>
        </p:nvSpPr>
        <p:spPr>
          <a:xfrm>
            <a:off x="2695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4544" name="Google Shape;4544;p146"/>
          <p:cNvSpPr txBox="1"/>
          <p:nvPr>
            <p:ph hasCustomPrompt="1" idx="15" type="title"/>
          </p:nvPr>
        </p:nvSpPr>
        <p:spPr>
          <a:xfrm>
            <a:off x="5560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4545" name="Shape 4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6" name="Google Shape;4546;p147"/>
          <p:cNvSpPr/>
          <p:nvPr/>
        </p:nvSpPr>
        <p:spPr>
          <a:xfrm flipH="1">
            <a:off x="473225" y="1884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47" name="Google Shape;4547;p147"/>
          <p:cNvGrpSpPr/>
          <p:nvPr/>
        </p:nvGrpSpPr>
        <p:grpSpPr>
          <a:xfrm>
            <a:off x="968061" y="-35329"/>
            <a:ext cx="5265500" cy="4827849"/>
            <a:chOff x="2958950" y="1937675"/>
            <a:chExt cx="1635350" cy="1499425"/>
          </a:xfrm>
        </p:grpSpPr>
        <p:sp>
          <p:nvSpPr>
            <p:cNvPr id="4548" name="Google Shape;4548;p14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14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14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14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14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14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54" name="Google Shape;4554;p147"/>
          <p:cNvGrpSpPr/>
          <p:nvPr/>
        </p:nvGrpSpPr>
        <p:grpSpPr>
          <a:xfrm>
            <a:off x="3906042" y="4362088"/>
            <a:ext cx="253593" cy="322744"/>
            <a:chOff x="3828325" y="875775"/>
            <a:chExt cx="330501" cy="420623"/>
          </a:xfrm>
        </p:grpSpPr>
        <p:sp>
          <p:nvSpPr>
            <p:cNvPr id="4555" name="Google Shape;4555;p14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14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14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14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14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14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14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14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14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14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14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14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67" name="Google Shape;4567;p147"/>
          <p:cNvGrpSpPr/>
          <p:nvPr/>
        </p:nvGrpSpPr>
        <p:grpSpPr>
          <a:xfrm flipH="1">
            <a:off x="5508013" y="646532"/>
            <a:ext cx="253560" cy="322660"/>
            <a:chOff x="3828325" y="875775"/>
            <a:chExt cx="330501" cy="420623"/>
          </a:xfrm>
        </p:grpSpPr>
        <p:sp>
          <p:nvSpPr>
            <p:cNvPr id="4568" name="Google Shape;4568;p14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14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14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14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14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14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14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14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14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14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14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14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80" name="Google Shape;4580;p147"/>
          <p:cNvSpPr txBox="1"/>
          <p:nvPr>
            <p:ph type="title"/>
          </p:nvPr>
        </p:nvSpPr>
        <p:spPr>
          <a:xfrm flipH="1">
            <a:off x="3855775" y="2648950"/>
            <a:ext cx="457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581" name="Google Shape;4581;p147"/>
          <p:cNvSpPr txBox="1"/>
          <p:nvPr>
            <p:ph idx="1" type="subTitle"/>
          </p:nvPr>
        </p:nvSpPr>
        <p:spPr>
          <a:xfrm flipH="1">
            <a:off x="3855775" y="1535850"/>
            <a:ext cx="4575000" cy="11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5">
    <p:spTree>
      <p:nvGrpSpPr>
        <p:cNvPr id="4582" name="Shape 4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83" name="Google Shape;4583;p148"/>
          <p:cNvGrpSpPr/>
          <p:nvPr/>
        </p:nvGrpSpPr>
        <p:grpSpPr>
          <a:xfrm rot="-4886887">
            <a:off x="206622" y="88712"/>
            <a:ext cx="5080199" cy="4411688"/>
            <a:chOff x="3016500" y="2066925"/>
            <a:chExt cx="1577800" cy="1370175"/>
          </a:xfrm>
        </p:grpSpPr>
        <p:sp>
          <p:nvSpPr>
            <p:cNvPr id="4584" name="Google Shape;4584;p14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148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14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14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14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89" name="Google Shape;4589;p148"/>
          <p:cNvSpPr/>
          <p:nvPr/>
        </p:nvSpPr>
        <p:spPr>
          <a:xfrm flipH="1">
            <a:off x="358375" y="2093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0" name="Google Shape;4590;p148"/>
          <p:cNvSpPr/>
          <p:nvPr/>
        </p:nvSpPr>
        <p:spPr>
          <a:xfrm>
            <a:off x="7902625" y="7770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1" name="Google Shape;4591;p148"/>
          <p:cNvSpPr/>
          <p:nvPr/>
        </p:nvSpPr>
        <p:spPr>
          <a:xfrm>
            <a:off x="2494025" y="54865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92" name="Google Shape;4592;p148"/>
          <p:cNvGrpSpPr/>
          <p:nvPr/>
        </p:nvGrpSpPr>
        <p:grpSpPr>
          <a:xfrm>
            <a:off x="6643825" y="548650"/>
            <a:ext cx="330501" cy="420623"/>
            <a:chOff x="3828325" y="875775"/>
            <a:chExt cx="330501" cy="420623"/>
          </a:xfrm>
        </p:grpSpPr>
        <p:sp>
          <p:nvSpPr>
            <p:cNvPr id="4593" name="Google Shape;4593;p14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14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14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14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14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14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14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14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14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14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14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14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5" name="Google Shape;4605;p148"/>
          <p:cNvGrpSpPr/>
          <p:nvPr/>
        </p:nvGrpSpPr>
        <p:grpSpPr>
          <a:xfrm flipH="1">
            <a:off x="1832387" y="4287150"/>
            <a:ext cx="330501" cy="420623"/>
            <a:chOff x="3828325" y="875775"/>
            <a:chExt cx="330501" cy="420623"/>
          </a:xfrm>
        </p:grpSpPr>
        <p:sp>
          <p:nvSpPr>
            <p:cNvPr id="4606" name="Google Shape;4606;p14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14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14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14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14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14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14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14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14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14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14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14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18" name="Google Shape;4618;p148"/>
          <p:cNvSpPr txBox="1"/>
          <p:nvPr>
            <p:ph type="title"/>
          </p:nvPr>
        </p:nvSpPr>
        <p:spPr>
          <a:xfrm flipH="1">
            <a:off x="4084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619" name="Google Shape;4619;p148"/>
          <p:cNvSpPr txBox="1"/>
          <p:nvPr>
            <p:ph idx="1" type="subTitle"/>
          </p:nvPr>
        </p:nvSpPr>
        <p:spPr>
          <a:xfrm flipH="1">
            <a:off x="1302425" y="3355200"/>
            <a:ext cx="25209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20" name="Google Shape;4620;p148"/>
          <p:cNvSpPr txBox="1"/>
          <p:nvPr>
            <p:ph hasCustomPrompt="1" idx="2" type="title"/>
          </p:nvPr>
        </p:nvSpPr>
        <p:spPr>
          <a:xfrm flipH="1">
            <a:off x="19177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7">
    <p:spTree>
      <p:nvGrpSpPr>
        <p:cNvPr id="4621" name="Shape 4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22" name="Google Shape;4622;p149"/>
          <p:cNvGrpSpPr/>
          <p:nvPr/>
        </p:nvGrpSpPr>
        <p:grpSpPr>
          <a:xfrm rot="-5237344">
            <a:off x="4137226" y="689183"/>
            <a:ext cx="4264113" cy="4169752"/>
            <a:chOff x="2615425" y="-43849"/>
            <a:chExt cx="5349587" cy="5231206"/>
          </a:xfrm>
        </p:grpSpPr>
        <p:sp>
          <p:nvSpPr>
            <p:cNvPr id="4623" name="Google Shape;4623;p149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24" name="Google Shape;4624;p149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4625" name="Google Shape;4625;p149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6" name="Google Shape;4626;p149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7" name="Google Shape;4627;p149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628" name="Google Shape;4628;p149"/>
          <p:cNvSpPr/>
          <p:nvPr/>
        </p:nvSpPr>
        <p:spPr>
          <a:xfrm>
            <a:off x="7974300" y="2753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9" name="Google Shape;4629;p149"/>
          <p:cNvSpPr/>
          <p:nvPr/>
        </p:nvSpPr>
        <p:spPr>
          <a:xfrm flipH="1">
            <a:off x="405375" y="11833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30" name="Google Shape;4630;p149"/>
          <p:cNvGrpSpPr/>
          <p:nvPr/>
        </p:nvGrpSpPr>
        <p:grpSpPr>
          <a:xfrm>
            <a:off x="7974292" y="4276675"/>
            <a:ext cx="253593" cy="322744"/>
            <a:chOff x="3828325" y="875775"/>
            <a:chExt cx="330501" cy="420623"/>
          </a:xfrm>
        </p:grpSpPr>
        <p:sp>
          <p:nvSpPr>
            <p:cNvPr id="4631" name="Google Shape;4631;p14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14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14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14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14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14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14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14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14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14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14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14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43" name="Google Shape;4643;p149"/>
          <p:cNvGrpSpPr/>
          <p:nvPr/>
        </p:nvGrpSpPr>
        <p:grpSpPr>
          <a:xfrm flipH="1">
            <a:off x="3870301" y="694307"/>
            <a:ext cx="253560" cy="322660"/>
            <a:chOff x="3828325" y="875775"/>
            <a:chExt cx="330501" cy="420623"/>
          </a:xfrm>
        </p:grpSpPr>
        <p:sp>
          <p:nvSpPr>
            <p:cNvPr id="4644" name="Google Shape;4644;p14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14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14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14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14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14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14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14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14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14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14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14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56" name="Google Shape;4656;p149"/>
          <p:cNvGrpSpPr/>
          <p:nvPr/>
        </p:nvGrpSpPr>
        <p:grpSpPr>
          <a:xfrm flipH="1">
            <a:off x="633429" y="3507600"/>
            <a:ext cx="253593" cy="322744"/>
            <a:chOff x="3828325" y="875775"/>
            <a:chExt cx="330501" cy="420623"/>
          </a:xfrm>
        </p:grpSpPr>
        <p:sp>
          <p:nvSpPr>
            <p:cNvPr id="4657" name="Google Shape;4657;p14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14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14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14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14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14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14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14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14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14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14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14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69" name="Google Shape;4669;p149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670" name="Google Shape;4670;p149"/>
          <p:cNvSpPr txBox="1"/>
          <p:nvPr>
            <p:ph idx="1" type="subTitle"/>
          </p:nvPr>
        </p:nvSpPr>
        <p:spPr>
          <a:xfrm>
            <a:off x="5015875" y="3355200"/>
            <a:ext cx="24228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71" name="Google Shape;4671;p149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2">
    <p:spTree>
      <p:nvGrpSpPr>
        <p:cNvPr id="4672" name="Shape 4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3" name="Google Shape;4673;p150"/>
          <p:cNvSpPr/>
          <p:nvPr/>
        </p:nvSpPr>
        <p:spPr>
          <a:xfrm>
            <a:off x="7960975" y="91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4" name="Google Shape;4674;p150"/>
          <p:cNvSpPr/>
          <p:nvPr/>
        </p:nvSpPr>
        <p:spPr>
          <a:xfrm flipH="1">
            <a:off x="428575" y="16460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75" name="Google Shape;4675;p150"/>
          <p:cNvGrpSpPr/>
          <p:nvPr/>
        </p:nvGrpSpPr>
        <p:grpSpPr>
          <a:xfrm flipH="1">
            <a:off x="586438" y="3795019"/>
            <a:ext cx="253560" cy="322660"/>
            <a:chOff x="3828325" y="875775"/>
            <a:chExt cx="330501" cy="420623"/>
          </a:xfrm>
        </p:grpSpPr>
        <p:sp>
          <p:nvSpPr>
            <p:cNvPr id="4676" name="Google Shape;4676;p15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15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15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15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15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15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15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15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15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15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15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15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88" name="Google Shape;4688;p150"/>
          <p:cNvGrpSpPr/>
          <p:nvPr/>
        </p:nvGrpSpPr>
        <p:grpSpPr>
          <a:xfrm>
            <a:off x="7548650" y="4349538"/>
            <a:ext cx="330501" cy="420623"/>
            <a:chOff x="3828325" y="875775"/>
            <a:chExt cx="330501" cy="420623"/>
          </a:xfrm>
        </p:grpSpPr>
        <p:sp>
          <p:nvSpPr>
            <p:cNvPr id="4689" name="Google Shape;4689;p15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15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15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15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15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15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15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15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15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15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15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15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01" name="Google Shape;4701;p150"/>
          <p:cNvGrpSpPr/>
          <p:nvPr/>
        </p:nvGrpSpPr>
        <p:grpSpPr>
          <a:xfrm flipH="1">
            <a:off x="1798625" y="548638"/>
            <a:ext cx="330501" cy="420623"/>
            <a:chOff x="3828325" y="875775"/>
            <a:chExt cx="330501" cy="420623"/>
          </a:xfrm>
        </p:grpSpPr>
        <p:sp>
          <p:nvSpPr>
            <p:cNvPr id="4702" name="Google Shape;4702;p15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15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15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15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15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15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15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15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15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15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15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15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14" name="Google Shape;4714;p150"/>
          <p:cNvSpPr txBox="1"/>
          <p:nvPr>
            <p:ph type="title"/>
          </p:nvPr>
        </p:nvSpPr>
        <p:spPr>
          <a:xfrm flipH="1">
            <a:off x="7132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715" name="Google Shape;4715;p150"/>
          <p:cNvSpPr txBox="1"/>
          <p:nvPr>
            <p:ph idx="1" type="subTitle"/>
          </p:nvPr>
        </p:nvSpPr>
        <p:spPr>
          <a:xfrm flipH="1">
            <a:off x="106842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16" name="Google Shape;4716;p150"/>
          <p:cNvSpPr txBox="1"/>
          <p:nvPr>
            <p:ph hasCustomPrompt="1" idx="2" type="title"/>
          </p:nvPr>
        </p:nvSpPr>
        <p:spPr>
          <a:xfrm flipH="1">
            <a:off x="22225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13">
    <p:spTree>
      <p:nvGrpSpPr>
        <p:cNvPr id="4717" name="Shape 4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18" name="Google Shape;4718;p151"/>
          <p:cNvGrpSpPr/>
          <p:nvPr/>
        </p:nvGrpSpPr>
        <p:grpSpPr>
          <a:xfrm rot="-5815465">
            <a:off x="3120308" y="724962"/>
            <a:ext cx="4264231" cy="4169868"/>
            <a:chOff x="2615425" y="-43849"/>
            <a:chExt cx="5349587" cy="5231206"/>
          </a:xfrm>
        </p:grpSpPr>
        <p:sp>
          <p:nvSpPr>
            <p:cNvPr id="4719" name="Google Shape;4719;p15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20" name="Google Shape;4720;p15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4721" name="Google Shape;4721;p15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2" name="Google Shape;4722;p15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3" name="Google Shape;4723;p15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724" name="Google Shape;4724;p151"/>
          <p:cNvSpPr/>
          <p:nvPr/>
        </p:nvSpPr>
        <p:spPr>
          <a:xfrm>
            <a:off x="78172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5" name="Google Shape;4725;p151"/>
          <p:cNvSpPr/>
          <p:nvPr/>
        </p:nvSpPr>
        <p:spPr>
          <a:xfrm flipH="1">
            <a:off x="358375" y="4372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6" name="Google Shape;4726;p151"/>
          <p:cNvSpPr/>
          <p:nvPr/>
        </p:nvSpPr>
        <p:spPr>
          <a:xfrm>
            <a:off x="4363500" y="2334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27" name="Google Shape;4727;p151"/>
          <p:cNvGrpSpPr/>
          <p:nvPr/>
        </p:nvGrpSpPr>
        <p:grpSpPr>
          <a:xfrm>
            <a:off x="5087175" y="704100"/>
            <a:ext cx="330501" cy="420623"/>
            <a:chOff x="3828325" y="875775"/>
            <a:chExt cx="330501" cy="420623"/>
          </a:xfrm>
        </p:grpSpPr>
        <p:sp>
          <p:nvSpPr>
            <p:cNvPr id="4728" name="Google Shape;4728;p15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15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15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15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15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15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15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15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15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15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15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15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40" name="Google Shape;4740;p151"/>
          <p:cNvGrpSpPr/>
          <p:nvPr/>
        </p:nvGrpSpPr>
        <p:grpSpPr>
          <a:xfrm flipH="1">
            <a:off x="2776387" y="4372825"/>
            <a:ext cx="330501" cy="420623"/>
            <a:chOff x="3828325" y="875775"/>
            <a:chExt cx="330501" cy="420623"/>
          </a:xfrm>
        </p:grpSpPr>
        <p:sp>
          <p:nvSpPr>
            <p:cNvPr id="4741" name="Google Shape;4741;p15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15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15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15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15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15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15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15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15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15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15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15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53" name="Google Shape;4753;p151"/>
          <p:cNvSpPr txBox="1"/>
          <p:nvPr>
            <p:ph idx="1" type="subTitle"/>
          </p:nvPr>
        </p:nvSpPr>
        <p:spPr>
          <a:xfrm>
            <a:off x="713225" y="1448763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54" name="Google Shape;4754;p151"/>
          <p:cNvSpPr txBox="1"/>
          <p:nvPr>
            <p:ph hasCustomPrompt="1" type="title"/>
          </p:nvPr>
        </p:nvSpPr>
        <p:spPr>
          <a:xfrm>
            <a:off x="713225" y="972313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55" name="Google Shape;4755;p151"/>
          <p:cNvSpPr txBox="1"/>
          <p:nvPr>
            <p:ph idx="2" type="subTitle"/>
          </p:nvPr>
        </p:nvSpPr>
        <p:spPr>
          <a:xfrm>
            <a:off x="713225" y="25822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56" name="Google Shape;4756;p151"/>
          <p:cNvSpPr txBox="1"/>
          <p:nvPr>
            <p:ph hasCustomPrompt="1" idx="3" type="title"/>
          </p:nvPr>
        </p:nvSpPr>
        <p:spPr>
          <a:xfrm>
            <a:off x="713225" y="2105825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57" name="Google Shape;4757;p151"/>
          <p:cNvSpPr txBox="1"/>
          <p:nvPr>
            <p:ph idx="4" type="subTitle"/>
          </p:nvPr>
        </p:nvSpPr>
        <p:spPr>
          <a:xfrm>
            <a:off x="713225" y="37157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58" name="Google Shape;4758;p151"/>
          <p:cNvSpPr txBox="1"/>
          <p:nvPr>
            <p:ph hasCustomPrompt="1" idx="5" type="title"/>
          </p:nvPr>
        </p:nvSpPr>
        <p:spPr>
          <a:xfrm>
            <a:off x="713225" y="3239337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5">
    <p:spTree>
      <p:nvGrpSpPr>
        <p:cNvPr id="4759" name="Shape 4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60" name="Google Shape;4760;p152"/>
          <p:cNvGrpSpPr/>
          <p:nvPr/>
        </p:nvGrpSpPr>
        <p:grpSpPr>
          <a:xfrm rot="-1074791">
            <a:off x="2379128" y="270280"/>
            <a:ext cx="4436571" cy="4602955"/>
            <a:chOff x="2958950" y="1937675"/>
            <a:chExt cx="1445225" cy="1499425"/>
          </a:xfrm>
        </p:grpSpPr>
        <p:sp>
          <p:nvSpPr>
            <p:cNvPr id="4761" name="Google Shape;4761;p15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15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15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15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15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66" name="Google Shape;4766;p152"/>
          <p:cNvSpPr/>
          <p:nvPr/>
        </p:nvSpPr>
        <p:spPr>
          <a:xfrm>
            <a:off x="8075925" y="305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7" name="Google Shape;4767;p152"/>
          <p:cNvSpPr/>
          <p:nvPr/>
        </p:nvSpPr>
        <p:spPr>
          <a:xfrm flipH="1">
            <a:off x="40967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8" name="Google Shape;4768;p15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69" name="Google Shape;4769;p152"/>
          <p:cNvGrpSpPr/>
          <p:nvPr/>
        </p:nvGrpSpPr>
        <p:grpSpPr>
          <a:xfrm>
            <a:off x="586429" y="2273150"/>
            <a:ext cx="253593" cy="322744"/>
            <a:chOff x="3828325" y="875775"/>
            <a:chExt cx="330501" cy="420623"/>
          </a:xfrm>
        </p:grpSpPr>
        <p:sp>
          <p:nvSpPr>
            <p:cNvPr id="4770" name="Google Shape;4770;p15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15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15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15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15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15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15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15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15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15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15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15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2" name="Google Shape;4782;p152"/>
          <p:cNvGrpSpPr/>
          <p:nvPr/>
        </p:nvGrpSpPr>
        <p:grpSpPr>
          <a:xfrm flipH="1" rot="-1286283">
            <a:off x="8304097" y="1188718"/>
            <a:ext cx="253553" cy="322654"/>
            <a:chOff x="3828325" y="875775"/>
            <a:chExt cx="330501" cy="420623"/>
          </a:xfrm>
        </p:grpSpPr>
        <p:sp>
          <p:nvSpPr>
            <p:cNvPr id="4783" name="Google Shape;4783;p15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15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15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15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15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15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15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15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15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15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15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15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5" name="Google Shape;4795;p152"/>
          <p:cNvGrpSpPr/>
          <p:nvPr/>
        </p:nvGrpSpPr>
        <p:grpSpPr>
          <a:xfrm flipH="1">
            <a:off x="5827804" y="4284250"/>
            <a:ext cx="253593" cy="322744"/>
            <a:chOff x="3828325" y="875775"/>
            <a:chExt cx="330501" cy="420623"/>
          </a:xfrm>
        </p:grpSpPr>
        <p:sp>
          <p:nvSpPr>
            <p:cNvPr id="4796" name="Google Shape;4796;p15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15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15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15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15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15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15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15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15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15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15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15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08" name="Google Shape;4808;p15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809" name="Google Shape;4809;p152"/>
          <p:cNvSpPr txBox="1"/>
          <p:nvPr>
            <p:ph idx="1" type="subTitle"/>
          </p:nvPr>
        </p:nvSpPr>
        <p:spPr>
          <a:xfrm>
            <a:off x="779725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10" name="Google Shape;4810;p152"/>
          <p:cNvSpPr txBox="1"/>
          <p:nvPr>
            <p:ph idx="2" type="subTitle"/>
          </p:nvPr>
        </p:nvSpPr>
        <p:spPr>
          <a:xfrm>
            <a:off x="347078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11" name="Google Shape;4811;p152"/>
          <p:cNvSpPr txBox="1"/>
          <p:nvPr>
            <p:ph idx="3" type="subTitle"/>
          </p:nvPr>
        </p:nvSpPr>
        <p:spPr>
          <a:xfrm>
            <a:off x="779725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12" name="Google Shape;4812;p152"/>
          <p:cNvSpPr txBox="1"/>
          <p:nvPr>
            <p:ph idx="4" type="subTitle"/>
          </p:nvPr>
        </p:nvSpPr>
        <p:spPr>
          <a:xfrm>
            <a:off x="347078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13" name="Google Shape;4813;p152"/>
          <p:cNvSpPr txBox="1"/>
          <p:nvPr>
            <p:ph hasCustomPrompt="1" idx="5" type="title"/>
          </p:nvPr>
        </p:nvSpPr>
        <p:spPr>
          <a:xfrm>
            <a:off x="779725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4814" name="Google Shape;4814;p152"/>
          <p:cNvSpPr txBox="1"/>
          <p:nvPr>
            <p:ph hasCustomPrompt="1" idx="6" type="title"/>
          </p:nvPr>
        </p:nvSpPr>
        <p:spPr>
          <a:xfrm>
            <a:off x="347078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4815" name="Google Shape;4815;p152"/>
          <p:cNvSpPr txBox="1"/>
          <p:nvPr>
            <p:ph idx="7" type="subTitle"/>
          </p:nvPr>
        </p:nvSpPr>
        <p:spPr>
          <a:xfrm>
            <a:off x="619372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16" name="Google Shape;4816;p152"/>
          <p:cNvSpPr txBox="1"/>
          <p:nvPr>
            <p:ph idx="8" type="subTitle"/>
          </p:nvPr>
        </p:nvSpPr>
        <p:spPr>
          <a:xfrm>
            <a:off x="619372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17" name="Google Shape;4817;p152"/>
          <p:cNvSpPr txBox="1"/>
          <p:nvPr>
            <p:ph hasCustomPrompt="1" idx="9" type="title"/>
          </p:nvPr>
        </p:nvSpPr>
        <p:spPr>
          <a:xfrm>
            <a:off x="619372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2">
    <p:spTree>
      <p:nvGrpSpPr>
        <p:cNvPr id="4818" name="Shape 4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19" name="Google Shape;4819;p153"/>
          <p:cNvGrpSpPr/>
          <p:nvPr/>
        </p:nvGrpSpPr>
        <p:grpSpPr>
          <a:xfrm rot="-2882640">
            <a:off x="3417774" y="228408"/>
            <a:ext cx="5080133" cy="4411631"/>
            <a:chOff x="3016500" y="2066925"/>
            <a:chExt cx="1577800" cy="1370175"/>
          </a:xfrm>
        </p:grpSpPr>
        <p:sp>
          <p:nvSpPr>
            <p:cNvPr id="4820" name="Google Shape;4820;p15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153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15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15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153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25" name="Google Shape;4825;p153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26" name="Google Shape;4826;p153"/>
          <p:cNvGrpSpPr/>
          <p:nvPr/>
        </p:nvGrpSpPr>
        <p:grpSpPr>
          <a:xfrm>
            <a:off x="6900600" y="724675"/>
            <a:ext cx="330501" cy="420623"/>
            <a:chOff x="3828325" y="875775"/>
            <a:chExt cx="330501" cy="420623"/>
          </a:xfrm>
        </p:grpSpPr>
        <p:sp>
          <p:nvSpPr>
            <p:cNvPr id="4827" name="Google Shape;4827;p15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15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15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15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15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15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15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15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15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15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15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15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9" name="Google Shape;4839;p153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4840" name="Google Shape;4840;p15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15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15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15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15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15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15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15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15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15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15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15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52" name="Google Shape;4852;p153"/>
          <p:cNvSpPr txBox="1"/>
          <p:nvPr>
            <p:ph type="title"/>
          </p:nvPr>
        </p:nvSpPr>
        <p:spPr>
          <a:xfrm>
            <a:off x="713225" y="445025"/>
            <a:ext cx="3597000" cy="10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853" name="Google Shape;4853;p153"/>
          <p:cNvSpPr txBox="1"/>
          <p:nvPr>
            <p:ph idx="1" type="subTitle"/>
          </p:nvPr>
        </p:nvSpPr>
        <p:spPr>
          <a:xfrm>
            <a:off x="713225" y="1643850"/>
            <a:ext cx="3597000" cy="25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Nunito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9pPr>
          </a:lstStyle>
          <a:p/>
        </p:txBody>
      </p:sp>
      <p:sp>
        <p:nvSpPr>
          <p:cNvPr id="4854" name="Google Shape;4854;p153"/>
          <p:cNvSpPr/>
          <p:nvPr/>
        </p:nvSpPr>
        <p:spPr>
          <a:xfrm>
            <a:off x="34742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9">
    <p:spTree>
      <p:nvGrpSpPr>
        <p:cNvPr id="4855" name="Shape 4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56" name="Google Shape;4856;p154"/>
          <p:cNvGrpSpPr/>
          <p:nvPr/>
        </p:nvGrpSpPr>
        <p:grpSpPr>
          <a:xfrm rot="1346752">
            <a:off x="2341623" y="665471"/>
            <a:ext cx="3956737" cy="3869179"/>
            <a:chOff x="2615425" y="-43849"/>
            <a:chExt cx="5349587" cy="5231206"/>
          </a:xfrm>
        </p:grpSpPr>
        <p:sp>
          <p:nvSpPr>
            <p:cNvPr id="4857" name="Google Shape;4857;p15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58" name="Google Shape;4858;p15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4859" name="Google Shape;4859;p15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0" name="Google Shape;4860;p15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1" name="Google Shape;4861;p15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862" name="Google Shape;4862;p154"/>
          <p:cNvSpPr/>
          <p:nvPr/>
        </p:nvSpPr>
        <p:spPr>
          <a:xfrm>
            <a:off x="7990750" y="12504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3" name="Google Shape;4863;p154"/>
          <p:cNvSpPr/>
          <p:nvPr/>
        </p:nvSpPr>
        <p:spPr>
          <a:xfrm flipH="1">
            <a:off x="400900" y="3049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64" name="Google Shape;4864;p154"/>
          <p:cNvGrpSpPr/>
          <p:nvPr/>
        </p:nvGrpSpPr>
        <p:grpSpPr>
          <a:xfrm flipH="1">
            <a:off x="8218804" y="2249000"/>
            <a:ext cx="253593" cy="322744"/>
            <a:chOff x="3828325" y="875775"/>
            <a:chExt cx="330501" cy="420623"/>
          </a:xfrm>
        </p:grpSpPr>
        <p:sp>
          <p:nvSpPr>
            <p:cNvPr id="4865" name="Google Shape;4865;p15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15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15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15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15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15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15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15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15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15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15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15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7" name="Google Shape;4877;p154"/>
          <p:cNvGrpSpPr/>
          <p:nvPr/>
        </p:nvGrpSpPr>
        <p:grpSpPr>
          <a:xfrm>
            <a:off x="2252404" y="4276725"/>
            <a:ext cx="253593" cy="322744"/>
            <a:chOff x="3828325" y="875775"/>
            <a:chExt cx="330501" cy="420623"/>
          </a:xfrm>
        </p:grpSpPr>
        <p:sp>
          <p:nvSpPr>
            <p:cNvPr id="4878" name="Google Shape;4878;p15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15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15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15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15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15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15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15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15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15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15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15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90" name="Google Shape;4890;p15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891" name="Google Shape;4891;p154"/>
          <p:cNvSpPr txBox="1"/>
          <p:nvPr>
            <p:ph idx="1" type="subTitle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7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AutoNum type="arabicPeriod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147" name="Google Shape;147;p17"/>
          <p:cNvGrpSpPr/>
          <p:nvPr/>
        </p:nvGrpSpPr>
        <p:grpSpPr>
          <a:xfrm flipH="1">
            <a:off x="3415117" y="444932"/>
            <a:ext cx="4896565" cy="4489578"/>
            <a:chOff x="2958950" y="1937675"/>
            <a:chExt cx="1635350" cy="1499425"/>
          </a:xfrm>
        </p:grpSpPr>
        <p:sp>
          <p:nvSpPr>
            <p:cNvPr id="148" name="Google Shape;148;p1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" name="Google Shape;154;p17"/>
          <p:cNvSpPr/>
          <p:nvPr/>
        </p:nvSpPr>
        <p:spPr>
          <a:xfrm flipH="1">
            <a:off x="6240550" y="633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7"/>
          <p:cNvSpPr/>
          <p:nvPr/>
        </p:nvSpPr>
        <p:spPr>
          <a:xfrm>
            <a:off x="4224875" y="47342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" name="Google Shape;156;p17"/>
          <p:cNvGrpSpPr/>
          <p:nvPr/>
        </p:nvGrpSpPr>
        <p:grpSpPr>
          <a:xfrm>
            <a:off x="572595" y="3561770"/>
            <a:ext cx="281256" cy="357950"/>
            <a:chOff x="3828325" y="875775"/>
            <a:chExt cx="330501" cy="420623"/>
          </a:xfrm>
        </p:grpSpPr>
        <p:sp>
          <p:nvSpPr>
            <p:cNvPr id="157" name="Google Shape;157;p1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" name="Google Shape;169;p17"/>
          <p:cNvGrpSpPr/>
          <p:nvPr/>
        </p:nvGrpSpPr>
        <p:grpSpPr>
          <a:xfrm flipH="1">
            <a:off x="7692817" y="941531"/>
            <a:ext cx="281256" cy="357950"/>
            <a:chOff x="3828325" y="875775"/>
            <a:chExt cx="330501" cy="420623"/>
          </a:xfrm>
        </p:grpSpPr>
        <p:sp>
          <p:nvSpPr>
            <p:cNvPr id="170" name="Google Shape;170;p1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" name="Google Shape;182;p1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5">
    <p:spTree>
      <p:nvGrpSpPr>
        <p:cNvPr id="4892" name="Shape 4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93" name="Google Shape;4893;p155"/>
          <p:cNvGrpSpPr/>
          <p:nvPr/>
        </p:nvGrpSpPr>
        <p:grpSpPr>
          <a:xfrm rot="-1553136">
            <a:off x="3544154" y="128363"/>
            <a:ext cx="4436552" cy="4602936"/>
            <a:chOff x="2958950" y="1937675"/>
            <a:chExt cx="1445225" cy="1499425"/>
          </a:xfrm>
        </p:grpSpPr>
        <p:sp>
          <p:nvSpPr>
            <p:cNvPr id="4894" name="Google Shape;4894;p155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155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155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155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155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99" name="Google Shape;4899;p155"/>
          <p:cNvSpPr/>
          <p:nvPr/>
        </p:nvSpPr>
        <p:spPr>
          <a:xfrm>
            <a:off x="7942050" y="116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0" name="Google Shape;4900;p155"/>
          <p:cNvSpPr/>
          <p:nvPr/>
        </p:nvSpPr>
        <p:spPr>
          <a:xfrm flipH="1">
            <a:off x="495500" y="3604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01" name="Google Shape;4901;p155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4902" name="Google Shape;4902;p15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15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15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15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15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15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15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15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15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15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15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15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4" name="Google Shape;4914;p155"/>
          <p:cNvGrpSpPr/>
          <p:nvPr/>
        </p:nvGrpSpPr>
        <p:grpSpPr>
          <a:xfrm flipH="1">
            <a:off x="3762729" y="4372525"/>
            <a:ext cx="253593" cy="322744"/>
            <a:chOff x="3828325" y="875775"/>
            <a:chExt cx="330501" cy="420623"/>
          </a:xfrm>
        </p:grpSpPr>
        <p:sp>
          <p:nvSpPr>
            <p:cNvPr id="4915" name="Google Shape;4915;p15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15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15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15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15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15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15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15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15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15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15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15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27" name="Google Shape;4927;p15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928" name="Google Shape;4928;p155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6">
    <p:spTree>
      <p:nvGrpSpPr>
        <p:cNvPr id="4929" name="Shape 4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30" name="Google Shape;4930;p156"/>
          <p:cNvGrpSpPr/>
          <p:nvPr/>
        </p:nvGrpSpPr>
        <p:grpSpPr>
          <a:xfrm rot="-5815465">
            <a:off x="1360983" y="728012"/>
            <a:ext cx="4264231" cy="4169868"/>
            <a:chOff x="2615425" y="-43849"/>
            <a:chExt cx="5349587" cy="5231206"/>
          </a:xfrm>
        </p:grpSpPr>
        <p:sp>
          <p:nvSpPr>
            <p:cNvPr id="4931" name="Google Shape;4931;p15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932" name="Google Shape;4932;p15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4933" name="Google Shape;4933;p15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4" name="Google Shape;4934;p15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5" name="Google Shape;4935;p15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936" name="Google Shape;4936;p156"/>
          <p:cNvSpPr/>
          <p:nvPr/>
        </p:nvSpPr>
        <p:spPr>
          <a:xfrm>
            <a:off x="7942050" y="37529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7" name="Google Shape;4937;p156"/>
          <p:cNvSpPr/>
          <p:nvPr/>
        </p:nvSpPr>
        <p:spPr>
          <a:xfrm flipH="1">
            <a:off x="456625" y="1017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38" name="Google Shape;4938;p156"/>
          <p:cNvGrpSpPr/>
          <p:nvPr/>
        </p:nvGrpSpPr>
        <p:grpSpPr>
          <a:xfrm>
            <a:off x="5819879" y="4438050"/>
            <a:ext cx="253593" cy="322744"/>
            <a:chOff x="3828325" y="875775"/>
            <a:chExt cx="330501" cy="420623"/>
          </a:xfrm>
        </p:grpSpPr>
        <p:sp>
          <p:nvSpPr>
            <p:cNvPr id="4939" name="Google Shape;4939;p15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15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15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15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15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15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15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15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15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15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15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15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51" name="Google Shape;4951;p156"/>
          <p:cNvGrpSpPr/>
          <p:nvPr/>
        </p:nvGrpSpPr>
        <p:grpSpPr>
          <a:xfrm flipH="1" rot="-1286283">
            <a:off x="7228222" y="831568"/>
            <a:ext cx="253553" cy="322654"/>
            <a:chOff x="3828325" y="875775"/>
            <a:chExt cx="330501" cy="420623"/>
          </a:xfrm>
        </p:grpSpPr>
        <p:sp>
          <p:nvSpPr>
            <p:cNvPr id="4952" name="Google Shape;4952;p15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15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15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15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15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15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15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15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15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15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15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15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64" name="Google Shape;4964;p15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965" name="Google Shape;4965;p156"/>
          <p:cNvSpPr txBox="1"/>
          <p:nvPr>
            <p:ph idx="1" type="subTitle"/>
          </p:nvPr>
        </p:nvSpPr>
        <p:spPr>
          <a:xfrm>
            <a:off x="52939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7">
    <p:spTree>
      <p:nvGrpSpPr>
        <p:cNvPr id="4966" name="Shape 4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67" name="Google Shape;4967;p157"/>
          <p:cNvGrpSpPr/>
          <p:nvPr/>
        </p:nvGrpSpPr>
        <p:grpSpPr>
          <a:xfrm rot="-10095505">
            <a:off x="2884021" y="394508"/>
            <a:ext cx="4967040" cy="4149238"/>
            <a:chOff x="3016500" y="2277900"/>
            <a:chExt cx="1387675" cy="1159200"/>
          </a:xfrm>
        </p:grpSpPr>
        <p:sp>
          <p:nvSpPr>
            <p:cNvPr id="4968" name="Google Shape;4968;p15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15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15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71" name="Google Shape;4971;p157"/>
          <p:cNvSpPr/>
          <p:nvPr/>
        </p:nvSpPr>
        <p:spPr>
          <a:xfrm>
            <a:off x="7949675" y="15308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2" name="Google Shape;4972;p157"/>
          <p:cNvSpPr/>
          <p:nvPr/>
        </p:nvSpPr>
        <p:spPr>
          <a:xfrm flipH="1">
            <a:off x="501450" y="36382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73" name="Google Shape;4973;p157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4974" name="Google Shape;4974;p15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15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15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15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15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15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15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15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15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15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15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15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6" name="Google Shape;4986;p157"/>
          <p:cNvGrpSpPr/>
          <p:nvPr/>
        </p:nvGrpSpPr>
        <p:grpSpPr>
          <a:xfrm flipH="1">
            <a:off x="7653729" y="4352875"/>
            <a:ext cx="253593" cy="322744"/>
            <a:chOff x="3828325" y="875775"/>
            <a:chExt cx="330501" cy="420623"/>
          </a:xfrm>
        </p:grpSpPr>
        <p:sp>
          <p:nvSpPr>
            <p:cNvPr id="4987" name="Google Shape;4987;p15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15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15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15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15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15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15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15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15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15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15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15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99" name="Google Shape;4999;p15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000" name="Google Shape;5000;p157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8">
    <p:spTree>
      <p:nvGrpSpPr>
        <p:cNvPr id="5001" name="Shape 5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2" name="Google Shape;5002;p158"/>
          <p:cNvGrpSpPr/>
          <p:nvPr/>
        </p:nvGrpSpPr>
        <p:grpSpPr>
          <a:xfrm rot="-1074791">
            <a:off x="2507853" y="346480"/>
            <a:ext cx="4436571" cy="4602955"/>
            <a:chOff x="2958950" y="1937675"/>
            <a:chExt cx="1445225" cy="1499425"/>
          </a:xfrm>
        </p:grpSpPr>
        <p:sp>
          <p:nvSpPr>
            <p:cNvPr id="5003" name="Google Shape;5003;p15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158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15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15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15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08" name="Google Shape;5008;p158"/>
          <p:cNvSpPr/>
          <p:nvPr/>
        </p:nvSpPr>
        <p:spPr>
          <a:xfrm>
            <a:off x="7974300" y="41294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9" name="Google Shape;5009;p158"/>
          <p:cNvSpPr/>
          <p:nvPr/>
        </p:nvSpPr>
        <p:spPr>
          <a:xfrm flipH="1">
            <a:off x="405375" y="709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10" name="Google Shape;5010;p158"/>
          <p:cNvGrpSpPr/>
          <p:nvPr/>
        </p:nvGrpSpPr>
        <p:grpSpPr>
          <a:xfrm>
            <a:off x="7974292" y="914400"/>
            <a:ext cx="253593" cy="322744"/>
            <a:chOff x="3828325" y="875775"/>
            <a:chExt cx="330501" cy="420623"/>
          </a:xfrm>
        </p:grpSpPr>
        <p:sp>
          <p:nvSpPr>
            <p:cNvPr id="5011" name="Google Shape;5011;p15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15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15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15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15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15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15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15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15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15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15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15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23" name="Google Shape;5023;p158"/>
          <p:cNvGrpSpPr/>
          <p:nvPr/>
        </p:nvGrpSpPr>
        <p:grpSpPr>
          <a:xfrm flipH="1">
            <a:off x="1362354" y="4349450"/>
            <a:ext cx="253593" cy="322744"/>
            <a:chOff x="3828325" y="875775"/>
            <a:chExt cx="330501" cy="420623"/>
          </a:xfrm>
        </p:grpSpPr>
        <p:sp>
          <p:nvSpPr>
            <p:cNvPr id="5024" name="Google Shape;5024;p15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15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15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15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15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15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15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15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15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15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15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15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36" name="Google Shape;5036;p15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9">
    <p:spTree>
      <p:nvGrpSpPr>
        <p:cNvPr id="5037" name="Shape 5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38" name="Google Shape;5038;p159"/>
          <p:cNvGrpSpPr/>
          <p:nvPr/>
        </p:nvGrpSpPr>
        <p:grpSpPr>
          <a:xfrm rot="-4978490">
            <a:off x="3618962" y="-386298"/>
            <a:ext cx="4392608" cy="6408584"/>
            <a:chOff x="1767275" y="2886675"/>
            <a:chExt cx="843125" cy="1230075"/>
          </a:xfrm>
        </p:grpSpPr>
        <p:sp>
          <p:nvSpPr>
            <p:cNvPr id="5039" name="Google Shape;5039;p159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159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159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159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159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159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159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46" name="Google Shape;5046;p159"/>
          <p:cNvSpPr/>
          <p:nvPr/>
        </p:nvSpPr>
        <p:spPr>
          <a:xfrm>
            <a:off x="8159100" y="1623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7" name="Google Shape;5047;p159"/>
          <p:cNvSpPr/>
          <p:nvPr/>
        </p:nvSpPr>
        <p:spPr>
          <a:xfrm flipH="1">
            <a:off x="415625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48" name="Google Shape;5048;p159"/>
          <p:cNvGrpSpPr/>
          <p:nvPr/>
        </p:nvGrpSpPr>
        <p:grpSpPr>
          <a:xfrm>
            <a:off x="7542725" y="704088"/>
            <a:ext cx="330501" cy="420623"/>
            <a:chOff x="3828325" y="875775"/>
            <a:chExt cx="330501" cy="420623"/>
          </a:xfrm>
        </p:grpSpPr>
        <p:sp>
          <p:nvSpPr>
            <p:cNvPr id="5049" name="Google Shape;5049;p15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15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15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15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15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15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15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15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15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15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15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15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1" name="Google Shape;5061;p159"/>
          <p:cNvGrpSpPr/>
          <p:nvPr/>
        </p:nvGrpSpPr>
        <p:grpSpPr>
          <a:xfrm flipH="1">
            <a:off x="2642937" y="4332650"/>
            <a:ext cx="330501" cy="420623"/>
            <a:chOff x="3828325" y="875775"/>
            <a:chExt cx="330501" cy="420623"/>
          </a:xfrm>
        </p:grpSpPr>
        <p:sp>
          <p:nvSpPr>
            <p:cNvPr id="5062" name="Google Shape;5062;p15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15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15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15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15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15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15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15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15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15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15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15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74" name="Google Shape;5074;p15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">
    <p:spTree>
      <p:nvGrpSpPr>
        <p:cNvPr id="5075" name="Shape 5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76" name="Google Shape;5076;p160"/>
          <p:cNvGrpSpPr/>
          <p:nvPr/>
        </p:nvGrpSpPr>
        <p:grpSpPr>
          <a:xfrm>
            <a:off x="2499658" y="482322"/>
            <a:ext cx="5228621" cy="5171127"/>
            <a:chOff x="1578533" y="-27616"/>
            <a:chExt cx="5228621" cy="5171127"/>
          </a:xfrm>
        </p:grpSpPr>
        <p:grpSp>
          <p:nvGrpSpPr>
            <p:cNvPr id="5077" name="Google Shape;5077;p16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5078" name="Google Shape;5078;p16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079" name="Google Shape;5079;p16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5080" name="Google Shape;5080;p16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81" name="Google Shape;5081;p16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82" name="Google Shape;5082;p16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083" name="Google Shape;5083;p16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84" name="Google Shape;5084;p160"/>
          <p:cNvSpPr/>
          <p:nvPr/>
        </p:nvSpPr>
        <p:spPr>
          <a:xfrm>
            <a:off x="7920150" y="34463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5" name="Google Shape;5085;p160"/>
          <p:cNvSpPr/>
          <p:nvPr/>
        </p:nvSpPr>
        <p:spPr>
          <a:xfrm flipH="1">
            <a:off x="666425" y="8285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86" name="Google Shape;5086;p160"/>
          <p:cNvGrpSpPr/>
          <p:nvPr/>
        </p:nvGrpSpPr>
        <p:grpSpPr>
          <a:xfrm>
            <a:off x="7630725" y="704088"/>
            <a:ext cx="330501" cy="420623"/>
            <a:chOff x="3828325" y="875775"/>
            <a:chExt cx="330501" cy="420623"/>
          </a:xfrm>
        </p:grpSpPr>
        <p:sp>
          <p:nvSpPr>
            <p:cNvPr id="5087" name="Google Shape;5087;p16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16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16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16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16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16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16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16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16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16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16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16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9" name="Google Shape;5099;p160"/>
          <p:cNvGrpSpPr/>
          <p:nvPr/>
        </p:nvGrpSpPr>
        <p:grpSpPr>
          <a:xfrm flipH="1">
            <a:off x="1376125" y="3926700"/>
            <a:ext cx="330501" cy="420623"/>
            <a:chOff x="3828325" y="875775"/>
            <a:chExt cx="330501" cy="420623"/>
          </a:xfrm>
        </p:grpSpPr>
        <p:sp>
          <p:nvSpPr>
            <p:cNvPr id="5100" name="Google Shape;5100;p16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16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16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16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16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16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16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16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16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16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16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16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2" name="Google Shape;5112;p160"/>
          <p:cNvGrpSpPr/>
          <p:nvPr/>
        </p:nvGrpSpPr>
        <p:grpSpPr>
          <a:xfrm>
            <a:off x="7489150" y="4118200"/>
            <a:ext cx="330501" cy="420623"/>
            <a:chOff x="3828325" y="875775"/>
            <a:chExt cx="330501" cy="420623"/>
          </a:xfrm>
        </p:grpSpPr>
        <p:sp>
          <p:nvSpPr>
            <p:cNvPr id="5113" name="Google Shape;5113;p16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16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16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16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16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16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16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16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16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16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16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16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25" name="Google Shape;5125;p16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1">
    <p:spTree>
      <p:nvGrpSpPr>
        <p:cNvPr id="5126" name="Shape 5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7" name="Google Shape;5127;p161"/>
          <p:cNvGrpSpPr/>
          <p:nvPr/>
        </p:nvGrpSpPr>
        <p:grpSpPr>
          <a:xfrm rot="-5237344">
            <a:off x="306113" y="486871"/>
            <a:ext cx="4264113" cy="4169752"/>
            <a:chOff x="2615425" y="-43849"/>
            <a:chExt cx="5349587" cy="5231206"/>
          </a:xfrm>
        </p:grpSpPr>
        <p:sp>
          <p:nvSpPr>
            <p:cNvPr id="5128" name="Google Shape;5128;p16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29" name="Google Shape;5129;p16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5130" name="Google Shape;5130;p16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1" name="Google Shape;5131;p16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2" name="Google Shape;5132;p16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133" name="Google Shape;5133;p161"/>
          <p:cNvGrpSpPr/>
          <p:nvPr/>
        </p:nvGrpSpPr>
        <p:grpSpPr>
          <a:xfrm>
            <a:off x="3405242" y="4276688"/>
            <a:ext cx="253593" cy="322744"/>
            <a:chOff x="3828325" y="875775"/>
            <a:chExt cx="330501" cy="420623"/>
          </a:xfrm>
        </p:grpSpPr>
        <p:sp>
          <p:nvSpPr>
            <p:cNvPr id="5134" name="Google Shape;5134;p16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16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16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16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16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16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16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16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16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16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16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16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46" name="Google Shape;5146;p161"/>
          <p:cNvGrpSpPr/>
          <p:nvPr/>
        </p:nvGrpSpPr>
        <p:grpSpPr>
          <a:xfrm flipH="1">
            <a:off x="7941163" y="753069"/>
            <a:ext cx="253560" cy="322660"/>
            <a:chOff x="3828325" y="875775"/>
            <a:chExt cx="330501" cy="420623"/>
          </a:xfrm>
        </p:grpSpPr>
        <p:sp>
          <p:nvSpPr>
            <p:cNvPr id="5147" name="Google Shape;5147;p16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16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16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16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16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16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16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16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16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16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16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16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59" name="Google Shape;5159;p161"/>
          <p:cNvSpPr/>
          <p:nvPr/>
        </p:nvSpPr>
        <p:spPr>
          <a:xfrm>
            <a:off x="7713100" y="40851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0" name="Google Shape;5160;p161"/>
          <p:cNvSpPr/>
          <p:nvPr/>
        </p:nvSpPr>
        <p:spPr>
          <a:xfrm>
            <a:off x="5008150" y="433380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1" name="Google Shape;5161;p161"/>
          <p:cNvSpPr/>
          <p:nvPr/>
        </p:nvSpPr>
        <p:spPr>
          <a:xfrm flipH="1">
            <a:off x="504025" y="10030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2" name="Google Shape;5162;p16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6">
    <p:spTree>
      <p:nvGrpSpPr>
        <p:cNvPr id="5163" name="Shape 5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64" name="Google Shape;5164;p162"/>
          <p:cNvGrpSpPr/>
          <p:nvPr/>
        </p:nvGrpSpPr>
        <p:grpSpPr>
          <a:xfrm rot="-1371433">
            <a:off x="1625236" y="-70746"/>
            <a:ext cx="5265558" cy="4827902"/>
            <a:chOff x="2958950" y="1937675"/>
            <a:chExt cx="1635350" cy="1499425"/>
          </a:xfrm>
        </p:grpSpPr>
        <p:sp>
          <p:nvSpPr>
            <p:cNvPr id="5165" name="Google Shape;5165;p16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16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162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16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16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16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71" name="Google Shape;5171;p162"/>
          <p:cNvSpPr/>
          <p:nvPr/>
        </p:nvSpPr>
        <p:spPr>
          <a:xfrm>
            <a:off x="7870575" y="1017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2" name="Google Shape;5172;p162"/>
          <p:cNvSpPr/>
          <p:nvPr/>
        </p:nvSpPr>
        <p:spPr>
          <a:xfrm flipH="1">
            <a:off x="491800" y="2041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3" name="Google Shape;5173;p16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74" name="Google Shape;5174;p162"/>
          <p:cNvGrpSpPr/>
          <p:nvPr/>
        </p:nvGrpSpPr>
        <p:grpSpPr>
          <a:xfrm>
            <a:off x="843079" y="753025"/>
            <a:ext cx="253593" cy="322744"/>
            <a:chOff x="3828325" y="875775"/>
            <a:chExt cx="330501" cy="420623"/>
          </a:xfrm>
        </p:grpSpPr>
        <p:sp>
          <p:nvSpPr>
            <p:cNvPr id="5175" name="Google Shape;5175;p16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16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16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16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16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16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16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16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16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16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16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16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7" name="Google Shape;5187;p162"/>
          <p:cNvGrpSpPr/>
          <p:nvPr/>
        </p:nvGrpSpPr>
        <p:grpSpPr>
          <a:xfrm flipH="1">
            <a:off x="6618329" y="4438050"/>
            <a:ext cx="253593" cy="322744"/>
            <a:chOff x="3828325" y="875775"/>
            <a:chExt cx="330501" cy="420623"/>
          </a:xfrm>
        </p:grpSpPr>
        <p:sp>
          <p:nvSpPr>
            <p:cNvPr id="5188" name="Google Shape;5188;p16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16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16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16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16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16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16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16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16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16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16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16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00" name="Google Shape;5200;p16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3">
    <p:spTree>
      <p:nvGrpSpPr>
        <p:cNvPr id="5201" name="Shape 5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02" name="Google Shape;5202;p163"/>
          <p:cNvGrpSpPr/>
          <p:nvPr/>
        </p:nvGrpSpPr>
        <p:grpSpPr>
          <a:xfrm rot="-4351734">
            <a:off x="2537070" y="1908580"/>
            <a:ext cx="4263995" cy="4169637"/>
            <a:chOff x="2615425" y="-43849"/>
            <a:chExt cx="5349587" cy="5231206"/>
          </a:xfrm>
        </p:grpSpPr>
        <p:sp>
          <p:nvSpPr>
            <p:cNvPr id="5203" name="Google Shape;5203;p163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04" name="Google Shape;5204;p163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5205" name="Google Shape;5205;p163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6" name="Google Shape;5206;p163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7" name="Google Shape;5207;p163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208" name="Google Shape;5208;p163"/>
          <p:cNvSpPr/>
          <p:nvPr/>
        </p:nvSpPr>
        <p:spPr>
          <a:xfrm flipH="1">
            <a:off x="485750" y="1302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9" name="Google Shape;5209;p163"/>
          <p:cNvSpPr/>
          <p:nvPr/>
        </p:nvSpPr>
        <p:spPr>
          <a:xfrm>
            <a:off x="8075925" y="38435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0" name="Google Shape;5210;p163"/>
          <p:cNvSpPr txBox="1"/>
          <p:nvPr>
            <p:ph type="title"/>
          </p:nvPr>
        </p:nvSpPr>
        <p:spPr>
          <a:xfrm>
            <a:off x="713250" y="445025"/>
            <a:ext cx="7717500" cy="7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211" name="Google Shape;5211;p163"/>
          <p:cNvSpPr txBox="1"/>
          <p:nvPr>
            <p:ph idx="1" type="subTitle"/>
          </p:nvPr>
        </p:nvSpPr>
        <p:spPr>
          <a:xfrm>
            <a:off x="713237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2" name="Google Shape;5212;p163"/>
          <p:cNvSpPr txBox="1"/>
          <p:nvPr>
            <p:ph idx="2" type="subTitle"/>
          </p:nvPr>
        </p:nvSpPr>
        <p:spPr>
          <a:xfrm>
            <a:off x="5587763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3" name="Google Shape;5213;p163"/>
          <p:cNvSpPr txBox="1"/>
          <p:nvPr>
            <p:ph idx="3" type="subTitle"/>
          </p:nvPr>
        </p:nvSpPr>
        <p:spPr>
          <a:xfrm>
            <a:off x="713238" y="2629901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4" name="Google Shape;5214;p163"/>
          <p:cNvSpPr txBox="1"/>
          <p:nvPr>
            <p:ph idx="4" type="subTitle"/>
          </p:nvPr>
        </p:nvSpPr>
        <p:spPr>
          <a:xfrm>
            <a:off x="5587763" y="2629922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8">
    <p:spTree>
      <p:nvGrpSpPr>
        <p:cNvPr id="5215" name="Shape 5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16" name="Google Shape;5216;p164"/>
          <p:cNvGrpSpPr/>
          <p:nvPr/>
        </p:nvGrpSpPr>
        <p:grpSpPr>
          <a:xfrm rot="-6913858">
            <a:off x="3222725" y="612555"/>
            <a:ext cx="4264427" cy="4170059"/>
            <a:chOff x="2615425" y="-43849"/>
            <a:chExt cx="5349587" cy="5231206"/>
          </a:xfrm>
        </p:grpSpPr>
        <p:sp>
          <p:nvSpPr>
            <p:cNvPr id="5217" name="Google Shape;5217;p16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18" name="Google Shape;5218;p16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5219" name="Google Shape;5219;p16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0" name="Google Shape;5220;p16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1" name="Google Shape;5221;p16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222" name="Google Shape;5222;p164"/>
          <p:cNvSpPr/>
          <p:nvPr/>
        </p:nvSpPr>
        <p:spPr>
          <a:xfrm>
            <a:off x="7900975" y="22640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3" name="Google Shape;5223;p164"/>
          <p:cNvSpPr/>
          <p:nvPr/>
        </p:nvSpPr>
        <p:spPr>
          <a:xfrm flipH="1">
            <a:off x="5739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24" name="Google Shape;5224;p164"/>
          <p:cNvGrpSpPr/>
          <p:nvPr/>
        </p:nvGrpSpPr>
        <p:grpSpPr>
          <a:xfrm>
            <a:off x="1582279" y="4334625"/>
            <a:ext cx="253593" cy="322744"/>
            <a:chOff x="3828325" y="875775"/>
            <a:chExt cx="330501" cy="420623"/>
          </a:xfrm>
        </p:grpSpPr>
        <p:sp>
          <p:nvSpPr>
            <p:cNvPr id="5225" name="Google Shape;5225;p16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16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16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16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16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16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16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16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16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16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16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16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7" name="Google Shape;5237;p164"/>
          <p:cNvGrpSpPr/>
          <p:nvPr/>
        </p:nvGrpSpPr>
        <p:grpSpPr>
          <a:xfrm flipH="1">
            <a:off x="6895529" y="753025"/>
            <a:ext cx="253593" cy="322744"/>
            <a:chOff x="3828325" y="875775"/>
            <a:chExt cx="330501" cy="420623"/>
          </a:xfrm>
        </p:grpSpPr>
        <p:sp>
          <p:nvSpPr>
            <p:cNvPr id="5238" name="Google Shape;5238;p16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16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16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16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16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16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16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16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16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16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16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16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50" name="Google Shape;5250;p164"/>
          <p:cNvSpPr txBox="1"/>
          <p:nvPr>
            <p:ph idx="1" type="subTitle"/>
          </p:nvPr>
        </p:nvSpPr>
        <p:spPr>
          <a:xfrm>
            <a:off x="713225" y="165785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251" name="Google Shape;5251;p164"/>
          <p:cNvSpPr txBox="1"/>
          <p:nvPr>
            <p:ph idx="2" type="subTitle"/>
          </p:nvPr>
        </p:nvSpPr>
        <p:spPr>
          <a:xfrm>
            <a:off x="6334675" y="295010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252" name="Google Shape;5252;p164"/>
          <p:cNvSpPr txBox="1"/>
          <p:nvPr>
            <p:ph idx="3" type="subTitle"/>
          </p:nvPr>
        </p:nvSpPr>
        <p:spPr>
          <a:xfrm>
            <a:off x="713225" y="2112351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53" name="Google Shape;5253;p164"/>
          <p:cNvSpPr txBox="1"/>
          <p:nvPr>
            <p:ph idx="4" type="subTitle"/>
          </p:nvPr>
        </p:nvSpPr>
        <p:spPr>
          <a:xfrm>
            <a:off x="6334675" y="3404608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54" name="Google Shape;5254;p16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8"/>
          <p:cNvGrpSpPr/>
          <p:nvPr/>
        </p:nvGrpSpPr>
        <p:grpSpPr>
          <a:xfrm rot="-9029400">
            <a:off x="2884019" y="623392"/>
            <a:ext cx="4966975" cy="4149183"/>
            <a:chOff x="3016500" y="2277900"/>
            <a:chExt cx="1387675" cy="1159200"/>
          </a:xfrm>
        </p:grpSpPr>
        <p:sp>
          <p:nvSpPr>
            <p:cNvPr id="185" name="Google Shape;185;p1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p18"/>
          <p:cNvSpPr/>
          <p:nvPr/>
        </p:nvSpPr>
        <p:spPr>
          <a:xfrm>
            <a:off x="7939425" y="6858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8"/>
          <p:cNvSpPr/>
          <p:nvPr/>
        </p:nvSpPr>
        <p:spPr>
          <a:xfrm flipH="1">
            <a:off x="277700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0" name="Google Shape;190;p18"/>
          <p:cNvGrpSpPr/>
          <p:nvPr/>
        </p:nvGrpSpPr>
        <p:grpSpPr>
          <a:xfrm flipH="1">
            <a:off x="8238904" y="1800200"/>
            <a:ext cx="253593" cy="322744"/>
            <a:chOff x="3828325" y="875775"/>
            <a:chExt cx="330501" cy="420623"/>
          </a:xfrm>
        </p:grpSpPr>
        <p:sp>
          <p:nvSpPr>
            <p:cNvPr id="191" name="Google Shape;191;p1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8"/>
          <p:cNvSpPr/>
          <p:nvPr/>
        </p:nvSpPr>
        <p:spPr>
          <a:xfrm>
            <a:off x="7538550" y="43909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8"/>
          <p:cNvSpPr txBox="1"/>
          <p:nvPr>
            <p:ph idx="1" type="body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5" name="Google Shape;205;p18"/>
          <p:cNvSpPr txBox="1"/>
          <p:nvPr>
            <p:ph idx="2" type="body"/>
          </p:nvPr>
        </p:nvSpPr>
        <p:spPr>
          <a:xfrm>
            <a:off x="45721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6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6" name="Google Shape;206;p1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24">
    <p:spTree>
      <p:nvGrpSpPr>
        <p:cNvPr id="5255" name="Shape 5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56" name="Google Shape;5256;p165"/>
          <p:cNvGrpSpPr/>
          <p:nvPr/>
        </p:nvGrpSpPr>
        <p:grpSpPr>
          <a:xfrm rot="-5815465">
            <a:off x="1428483" y="728012"/>
            <a:ext cx="4264231" cy="4169868"/>
            <a:chOff x="2615425" y="-43849"/>
            <a:chExt cx="5349587" cy="5231206"/>
          </a:xfrm>
        </p:grpSpPr>
        <p:sp>
          <p:nvSpPr>
            <p:cNvPr id="5257" name="Google Shape;5257;p16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58" name="Google Shape;5258;p16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5259" name="Google Shape;5259;p16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0" name="Google Shape;5260;p16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1" name="Google Shape;5261;p16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262" name="Google Shape;5262;p165"/>
          <p:cNvSpPr/>
          <p:nvPr/>
        </p:nvSpPr>
        <p:spPr>
          <a:xfrm>
            <a:off x="7888075" y="81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3" name="Google Shape;5263;p165"/>
          <p:cNvSpPr/>
          <p:nvPr/>
        </p:nvSpPr>
        <p:spPr>
          <a:xfrm flipH="1">
            <a:off x="524125" y="3114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64" name="Google Shape;5264;p165"/>
          <p:cNvGrpSpPr/>
          <p:nvPr/>
        </p:nvGrpSpPr>
        <p:grpSpPr>
          <a:xfrm>
            <a:off x="1740604" y="4367825"/>
            <a:ext cx="253593" cy="322744"/>
            <a:chOff x="3828325" y="875775"/>
            <a:chExt cx="330501" cy="420623"/>
          </a:xfrm>
        </p:grpSpPr>
        <p:sp>
          <p:nvSpPr>
            <p:cNvPr id="5265" name="Google Shape;5265;p16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16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16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16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16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16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16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16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16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16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16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16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7" name="Google Shape;5277;p165"/>
          <p:cNvGrpSpPr/>
          <p:nvPr/>
        </p:nvGrpSpPr>
        <p:grpSpPr>
          <a:xfrm flipH="1">
            <a:off x="6596279" y="753025"/>
            <a:ext cx="253593" cy="322744"/>
            <a:chOff x="3828325" y="875775"/>
            <a:chExt cx="330501" cy="420623"/>
          </a:xfrm>
        </p:grpSpPr>
        <p:sp>
          <p:nvSpPr>
            <p:cNvPr id="5278" name="Google Shape;5278;p16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16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16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16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16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16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16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16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16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16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16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16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90" name="Google Shape;5290;p165"/>
          <p:cNvSpPr/>
          <p:nvPr/>
        </p:nvSpPr>
        <p:spPr>
          <a:xfrm>
            <a:off x="2415575" y="43427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1" name="Google Shape;5291;p16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292" name="Google Shape;5292;p165"/>
          <p:cNvSpPr txBox="1"/>
          <p:nvPr>
            <p:ph idx="1" type="subTitle"/>
          </p:nvPr>
        </p:nvSpPr>
        <p:spPr>
          <a:xfrm>
            <a:off x="713225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293" name="Google Shape;5293;p165"/>
          <p:cNvSpPr txBox="1"/>
          <p:nvPr>
            <p:ph idx="2" type="subTitle"/>
          </p:nvPr>
        </p:nvSpPr>
        <p:spPr>
          <a:xfrm>
            <a:off x="4572000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4">
    <p:spTree>
      <p:nvGrpSpPr>
        <p:cNvPr id="5294" name="Shape 5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95" name="Google Shape;5295;p166"/>
          <p:cNvGrpSpPr/>
          <p:nvPr/>
        </p:nvGrpSpPr>
        <p:grpSpPr>
          <a:xfrm rot="-1074791">
            <a:off x="622478" y="263205"/>
            <a:ext cx="4436571" cy="4602955"/>
            <a:chOff x="2958950" y="1937675"/>
            <a:chExt cx="1445225" cy="1499425"/>
          </a:xfrm>
        </p:grpSpPr>
        <p:sp>
          <p:nvSpPr>
            <p:cNvPr id="5296" name="Google Shape;5296;p166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166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166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166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166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1" name="Google Shape;5301;p166"/>
          <p:cNvGrpSpPr/>
          <p:nvPr/>
        </p:nvGrpSpPr>
        <p:grpSpPr>
          <a:xfrm>
            <a:off x="856892" y="4085888"/>
            <a:ext cx="253593" cy="322744"/>
            <a:chOff x="3828325" y="875775"/>
            <a:chExt cx="330501" cy="420623"/>
          </a:xfrm>
        </p:grpSpPr>
        <p:sp>
          <p:nvSpPr>
            <p:cNvPr id="5302" name="Google Shape;5302;p16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16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16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16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16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16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16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16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16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16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16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16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14" name="Google Shape;5314;p166"/>
          <p:cNvSpPr/>
          <p:nvPr/>
        </p:nvSpPr>
        <p:spPr>
          <a:xfrm flipH="1">
            <a:off x="400775" y="497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5" name="Google Shape;5315;p166"/>
          <p:cNvSpPr/>
          <p:nvPr/>
        </p:nvSpPr>
        <p:spPr>
          <a:xfrm>
            <a:off x="4116925" y="4314725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6" name="Google Shape;5316;p166"/>
          <p:cNvSpPr txBox="1"/>
          <p:nvPr>
            <p:ph idx="1" type="subTitle"/>
          </p:nvPr>
        </p:nvSpPr>
        <p:spPr>
          <a:xfrm>
            <a:off x="4116925" y="36314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7" name="Google Shape;5317;p166"/>
          <p:cNvSpPr txBox="1"/>
          <p:nvPr>
            <p:ph idx="2" type="subTitle"/>
          </p:nvPr>
        </p:nvSpPr>
        <p:spPr>
          <a:xfrm>
            <a:off x="4116925" y="257645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8" name="Google Shape;5318;p166"/>
          <p:cNvSpPr txBox="1"/>
          <p:nvPr>
            <p:ph idx="3" type="subTitle"/>
          </p:nvPr>
        </p:nvSpPr>
        <p:spPr>
          <a:xfrm>
            <a:off x="4116925" y="4022125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9" name="Google Shape;5319;p166"/>
          <p:cNvSpPr txBox="1"/>
          <p:nvPr>
            <p:ph idx="4" type="subTitle"/>
          </p:nvPr>
        </p:nvSpPr>
        <p:spPr>
          <a:xfrm>
            <a:off x="4116925" y="296720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20" name="Google Shape;5320;p166"/>
          <p:cNvSpPr txBox="1"/>
          <p:nvPr>
            <p:ph idx="5" type="subTitle"/>
          </p:nvPr>
        </p:nvSpPr>
        <p:spPr>
          <a:xfrm>
            <a:off x="4116850" y="15215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21" name="Google Shape;5321;p166"/>
          <p:cNvSpPr txBox="1"/>
          <p:nvPr>
            <p:ph idx="6" type="subTitle"/>
          </p:nvPr>
        </p:nvSpPr>
        <p:spPr>
          <a:xfrm>
            <a:off x="4116850" y="191225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22" name="Google Shape;5322;p166"/>
          <p:cNvSpPr txBox="1"/>
          <p:nvPr>
            <p:ph type="title"/>
          </p:nvPr>
        </p:nvSpPr>
        <p:spPr>
          <a:xfrm>
            <a:off x="2238100" y="445025"/>
            <a:ext cx="6192600" cy="10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0">
    <p:spTree>
      <p:nvGrpSpPr>
        <p:cNvPr id="5323" name="Shape 5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4" name="Google Shape;5324;p167"/>
          <p:cNvGrpSpPr/>
          <p:nvPr/>
        </p:nvGrpSpPr>
        <p:grpSpPr>
          <a:xfrm rot="-10143216">
            <a:off x="846473" y="603027"/>
            <a:ext cx="4967081" cy="4149272"/>
            <a:chOff x="3016500" y="2277900"/>
            <a:chExt cx="1387675" cy="1159200"/>
          </a:xfrm>
        </p:grpSpPr>
        <p:sp>
          <p:nvSpPr>
            <p:cNvPr id="5325" name="Google Shape;5325;p16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16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16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28" name="Google Shape;5328;p167"/>
          <p:cNvSpPr/>
          <p:nvPr/>
        </p:nvSpPr>
        <p:spPr>
          <a:xfrm>
            <a:off x="7942050" y="2105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9" name="Google Shape;5329;p167"/>
          <p:cNvSpPr/>
          <p:nvPr/>
        </p:nvSpPr>
        <p:spPr>
          <a:xfrm flipH="1">
            <a:off x="573950" y="12738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30" name="Google Shape;5330;p167"/>
          <p:cNvGrpSpPr/>
          <p:nvPr/>
        </p:nvGrpSpPr>
        <p:grpSpPr>
          <a:xfrm>
            <a:off x="586429" y="4192975"/>
            <a:ext cx="253593" cy="322744"/>
            <a:chOff x="3828325" y="875775"/>
            <a:chExt cx="330501" cy="420623"/>
          </a:xfrm>
        </p:grpSpPr>
        <p:sp>
          <p:nvSpPr>
            <p:cNvPr id="5331" name="Google Shape;5331;p16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16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16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16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16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16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16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16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16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16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16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16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3" name="Google Shape;5343;p167"/>
          <p:cNvGrpSpPr/>
          <p:nvPr/>
        </p:nvGrpSpPr>
        <p:grpSpPr>
          <a:xfrm flipH="1" rot="-1286283">
            <a:off x="8303997" y="1223768"/>
            <a:ext cx="253553" cy="322654"/>
            <a:chOff x="3828325" y="875775"/>
            <a:chExt cx="330501" cy="420623"/>
          </a:xfrm>
        </p:grpSpPr>
        <p:sp>
          <p:nvSpPr>
            <p:cNvPr id="5344" name="Google Shape;5344;p16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16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16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16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16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16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16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16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16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16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16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16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56" name="Google Shape;5356;p167"/>
          <p:cNvSpPr/>
          <p:nvPr/>
        </p:nvSpPr>
        <p:spPr>
          <a:xfrm>
            <a:off x="6162325" y="42500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7" name="Google Shape;5357;p16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58" name="Google Shape;5358;p167"/>
          <p:cNvSpPr txBox="1"/>
          <p:nvPr>
            <p:ph idx="1" type="subTitle"/>
          </p:nvPr>
        </p:nvSpPr>
        <p:spPr>
          <a:xfrm>
            <a:off x="86562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359" name="Google Shape;5359;p167"/>
          <p:cNvSpPr txBox="1"/>
          <p:nvPr>
            <p:ph idx="2" type="subTitle"/>
          </p:nvPr>
        </p:nvSpPr>
        <p:spPr>
          <a:xfrm>
            <a:off x="3457650" y="17274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360" name="Google Shape;5360;p167"/>
          <p:cNvSpPr txBox="1"/>
          <p:nvPr>
            <p:ph idx="3" type="subTitle"/>
          </p:nvPr>
        </p:nvSpPr>
        <p:spPr>
          <a:xfrm>
            <a:off x="865625" y="31455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1" name="Google Shape;5361;p167"/>
          <p:cNvSpPr txBox="1"/>
          <p:nvPr>
            <p:ph idx="4" type="subTitle"/>
          </p:nvPr>
        </p:nvSpPr>
        <p:spPr>
          <a:xfrm>
            <a:off x="3457650" y="21819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2" name="Google Shape;5362;p167"/>
          <p:cNvSpPr txBox="1"/>
          <p:nvPr>
            <p:ph idx="5" type="subTitle"/>
          </p:nvPr>
        </p:nvSpPr>
        <p:spPr>
          <a:xfrm>
            <a:off x="604967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363" name="Google Shape;5363;p167"/>
          <p:cNvSpPr txBox="1"/>
          <p:nvPr>
            <p:ph idx="6" type="subTitle"/>
          </p:nvPr>
        </p:nvSpPr>
        <p:spPr>
          <a:xfrm>
            <a:off x="6049675" y="31455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4">
    <p:spTree>
      <p:nvGrpSpPr>
        <p:cNvPr id="5364" name="Shape 5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65" name="Google Shape;5365;p168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5366" name="Google Shape;5366;p16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16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16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69" name="Google Shape;5369;p168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0" name="Google Shape;5370;p168"/>
          <p:cNvSpPr/>
          <p:nvPr/>
        </p:nvSpPr>
        <p:spPr>
          <a:xfrm flipH="1">
            <a:off x="409675" y="5486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71" name="Google Shape;5371;p168"/>
          <p:cNvGrpSpPr/>
          <p:nvPr/>
        </p:nvGrpSpPr>
        <p:grpSpPr>
          <a:xfrm>
            <a:off x="6252264" y="4321548"/>
            <a:ext cx="330501" cy="420581"/>
            <a:chOff x="3828325" y="875775"/>
            <a:chExt cx="330501" cy="420623"/>
          </a:xfrm>
        </p:grpSpPr>
        <p:sp>
          <p:nvSpPr>
            <p:cNvPr id="5372" name="Google Shape;5372;p16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16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16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16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16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16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16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16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16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16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16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16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4" name="Google Shape;5384;p168"/>
          <p:cNvGrpSpPr/>
          <p:nvPr/>
        </p:nvGrpSpPr>
        <p:grpSpPr>
          <a:xfrm flipH="1">
            <a:off x="1716500" y="597113"/>
            <a:ext cx="330501" cy="420623"/>
            <a:chOff x="3828325" y="875775"/>
            <a:chExt cx="330501" cy="420623"/>
          </a:xfrm>
        </p:grpSpPr>
        <p:sp>
          <p:nvSpPr>
            <p:cNvPr id="5385" name="Google Shape;5385;p16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16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16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16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16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16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16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16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16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16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16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16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97" name="Google Shape;5397;p16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98" name="Google Shape;5398;p168"/>
          <p:cNvSpPr txBox="1"/>
          <p:nvPr>
            <p:ph idx="1" type="subTitle"/>
          </p:nvPr>
        </p:nvSpPr>
        <p:spPr>
          <a:xfrm>
            <a:off x="3838588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399" name="Google Shape;5399;p168"/>
          <p:cNvSpPr txBox="1"/>
          <p:nvPr>
            <p:ph idx="2" type="subTitle"/>
          </p:nvPr>
        </p:nvSpPr>
        <p:spPr>
          <a:xfrm>
            <a:off x="6202013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400" name="Google Shape;5400;p168"/>
          <p:cNvSpPr txBox="1"/>
          <p:nvPr>
            <p:ph idx="3" type="subTitle"/>
          </p:nvPr>
        </p:nvSpPr>
        <p:spPr>
          <a:xfrm>
            <a:off x="3838588" y="2060800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1" name="Google Shape;5401;p168"/>
          <p:cNvSpPr txBox="1"/>
          <p:nvPr>
            <p:ph idx="4" type="subTitle"/>
          </p:nvPr>
        </p:nvSpPr>
        <p:spPr>
          <a:xfrm>
            <a:off x="6202013" y="20608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2" name="Google Shape;5402;p168"/>
          <p:cNvSpPr txBox="1"/>
          <p:nvPr>
            <p:ph idx="5" type="subTitle"/>
          </p:nvPr>
        </p:nvSpPr>
        <p:spPr>
          <a:xfrm>
            <a:off x="3838600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403" name="Google Shape;5403;p168"/>
          <p:cNvSpPr txBox="1"/>
          <p:nvPr>
            <p:ph idx="6" type="subTitle"/>
          </p:nvPr>
        </p:nvSpPr>
        <p:spPr>
          <a:xfrm>
            <a:off x="6202025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404" name="Google Shape;5404;p168"/>
          <p:cNvSpPr txBox="1"/>
          <p:nvPr>
            <p:ph idx="7" type="subTitle"/>
          </p:nvPr>
        </p:nvSpPr>
        <p:spPr>
          <a:xfrm>
            <a:off x="3838600" y="338032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5" name="Google Shape;5405;p168"/>
          <p:cNvSpPr txBox="1"/>
          <p:nvPr>
            <p:ph idx="8" type="subTitle"/>
          </p:nvPr>
        </p:nvSpPr>
        <p:spPr>
          <a:xfrm>
            <a:off x="6202025" y="338032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5406" name="Shape 5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7" name="Google Shape;5407;p169"/>
          <p:cNvGrpSpPr/>
          <p:nvPr/>
        </p:nvGrpSpPr>
        <p:grpSpPr>
          <a:xfrm rot="-1074791">
            <a:off x="935253" y="270280"/>
            <a:ext cx="4436571" cy="4602955"/>
            <a:chOff x="2958950" y="1937675"/>
            <a:chExt cx="1445225" cy="1499425"/>
          </a:xfrm>
        </p:grpSpPr>
        <p:sp>
          <p:nvSpPr>
            <p:cNvPr id="5408" name="Google Shape;5408;p16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169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16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16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16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13" name="Google Shape;5413;p169"/>
          <p:cNvSpPr/>
          <p:nvPr/>
        </p:nvSpPr>
        <p:spPr>
          <a:xfrm>
            <a:off x="7994850" y="12433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4" name="Google Shape;5414;p169"/>
          <p:cNvSpPr/>
          <p:nvPr/>
        </p:nvSpPr>
        <p:spPr>
          <a:xfrm flipH="1">
            <a:off x="384825" y="31750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15" name="Google Shape;5415;p169"/>
          <p:cNvGrpSpPr/>
          <p:nvPr/>
        </p:nvGrpSpPr>
        <p:grpSpPr>
          <a:xfrm>
            <a:off x="5741217" y="4438050"/>
            <a:ext cx="253593" cy="322744"/>
            <a:chOff x="3828325" y="875775"/>
            <a:chExt cx="330501" cy="420623"/>
          </a:xfrm>
        </p:grpSpPr>
        <p:sp>
          <p:nvSpPr>
            <p:cNvPr id="5416" name="Google Shape;5416;p16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16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16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16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16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16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16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16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16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16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16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16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28" name="Google Shape;5428;p16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429" name="Google Shape;5429;p169"/>
          <p:cNvSpPr txBox="1"/>
          <p:nvPr>
            <p:ph idx="1" type="subTitle"/>
          </p:nvPr>
        </p:nvSpPr>
        <p:spPr>
          <a:xfrm>
            <a:off x="86562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430" name="Google Shape;5430;p169"/>
          <p:cNvSpPr txBox="1"/>
          <p:nvPr>
            <p:ph idx="2" type="subTitle"/>
          </p:nvPr>
        </p:nvSpPr>
        <p:spPr>
          <a:xfrm>
            <a:off x="3457650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431" name="Google Shape;5431;p169"/>
          <p:cNvSpPr txBox="1"/>
          <p:nvPr>
            <p:ph idx="3" type="subTitle"/>
          </p:nvPr>
        </p:nvSpPr>
        <p:spPr>
          <a:xfrm>
            <a:off x="865625" y="22311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2" name="Google Shape;5432;p169"/>
          <p:cNvSpPr txBox="1"/>
          <p:nvPr>
            <p:ph idx="4" type="subTitle"/>
          </p:nvPr>
        </p:nvSpPr>
        <p:spPr>
          <a:xfrm>
            <a:off x="3457650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3" name="Google Shape;5433;p169"/>
          <p:cNvSpPr txBox="1"/>
          <p:nvPr>
            <p:ph idx="5" type="subTitle"/>
          </p:nvPr>
        </p:nvSpPr>
        <p:spPr>
          <a:xfrm>
            <a:off x="604967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434" name="Google Shape;5434;p169"/>
          <p:cNvSpPr txBox="1"/>
          <p:nvPr>
            <p:ph idx="6" type="subTitle"/>
          </p:nvPr>
        </p:nvSpPr>
        <p:spPr>
          <a:xfrm>
            <a:off x="6049675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5" name="Google Shape;5435;p169"/>
          <p:cNvSpPr txBox="1"/>
          <p:nvPr>
            <p:ph idx="7" type="subTitle"/>
          </p:nvPr>
        </p:nvSpPr>
        <p:spPr>
          <a:xfrm>
            <a:off x="86562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436" name="Google Shape;5436;p169"/>
          <p:cNvSpPr txBox="1"/>
          <p:nvPr>
            <p:ph idx="8" type="subTitle"/>
          </p:nvPr>
        </p:nvSpPr>
        <p:spPr>
          <a:xfrm>
            <a:off x="3457650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437" name="Google Shape;5437;p169"/>
          <p:cNvSpPr txBox="1"/>
          <p:nvPr>
            <p:ph idx="9" type="subTitle"/>
          </p:nvPr>
        </p:nvSpPr>
        <p:spPr>
          <a:xfrm>
            <a:off x="865625" y="39372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8" name="Google Shape;5438;p169"/>
          <p:cNvSpPr txBox="1"/>
          <p:nvPr>
            <p:ph idx="13" type="subTitle"/>
          </p:nvPr>
        </p:nvSpPr>
        <p:spPr>
          <a:xfrm>
            <a:off x="3457650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9" name="Google Shape;5439;p169"/>
          <p:cNvSpPr txBox="1"/>
          <p:nvPr>
            <p:ph idx="14" type="subTitle"/>
          </p:nvPr>
        </p:nvSpPr>
        <p:spPr>
          <a:xfrm>
            <a:off x="604967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440" name="Google Shape;5440;p169"/>
          <p:cNvSpPr txBox="1"/>
          <p:nvPr>
            <p:ph idx="15" type="subTitle"/>
          </p:nvPr>
        </p:nvSpPr>
        <p:spPr>
          <a:xfrm>
            <a:off x="6049675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7">
    <p:spTree>
      <p:nvGrpSpPr>
        <p:cNvPr id="5441" name="Shape 5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42" name="Google Shape;5442;p170"/>
          <p:cNvGrpSpPr/>
          <p:nvPr/>
        </p:nvGrpSpPr>
        <p:grpSpPr>
          <a:xfrm rot="-2947951">
            <a:off x="3357063" y="33933"/>
            <a:ext cx="5061179" cy="5250987"/>
            <a:chOff x="2958950" y="1937675"/>
            <a:chExt cx="1445225" cy="1499425"/>
          </a:xfrm>
        </p:grpSpPr>
        <p:sp>
          <p:nvSpPr>
            <p:cNvPr id="5443" name="Google Shape;5443;p170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170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170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170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170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48" name="Google Shape;5448;p170"/>
          <p:cNvSpPr/>
          <p:nvPr/>
        </p:nvSpPr>
        <p:spPr>
          <a:xfrm>
            <a:off x="8075925" y="3835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9" name="Google Shape;5449;p170"/>
          <p:cNvSpPr/>
          <p:nvPr/>
        </p:nvSpPr>
        <p:spPr>
          <a:xfrm flipH="1">
            <a:off x="409675" y="2825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0" name="Google Shape;5450;p170"/>
          <p:cNvSpPr/>
          <p:nvPr/>
        </p:nvSpPr>
        <p:spPr>
          <a:xfrm>
            <a:off x="40157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51" name="Google Shape;5451;p170"/>
          <p:cNvGrpSpPr/>
          <p:nvPr/>
        </p:nvGrpSpPr>
        <p:grpSpPr>
          <a:xfrm flipH="1" rot="-1286283">
            <a:off x="8304097" y="1036318"/>
            <a:ext cx="253553" cy="322654"/>
            <a:chOff x="3828325" y="875775"/>
            <a:chExt cx="330501" cy="420623"/>
          </a:xfrm>
        </p:grpSpPr>
        <p:sp>
          <p:nvSpPr>
            <p:cNvPr id="5452" name="Google Shape;5452;p17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17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17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17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17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17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17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17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17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17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17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17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64" name="Google Shape;5464;p170"/>
          <p:cNvSpPr txBox="1"/>
          <p:nvPr>
            <p:ph type="title"/>
          </p:nvPr>
        </p:nvSpPr>
        <p:spPr>
          <a:xfrm flipH="1">
            <a:off x="713225" y="707850"/>
            <a:ext cx="4013400" cy="10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465" name="Google Shape;5465;p170"/>
          <p:cNvSpPr txBox="1"/>
          <p:nvPr>
            <p:ph idx="1" type="subTitle"/>
          </p:nvPr>
        </p:nvSpPr>
        <p:spPr>
          <a:xfrm flipH="1">
            <a:off x="743900" y="1720350"/>
            <a:ext cx="4013400" cy="10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66" name="Google Shape;5466;p170"/>
          <p:cNvSpPr txBox="1"/>
          <p:nvPr/>
        </p:nvSpPr>
        <p:spPr>
          <a:xfrm flipH="1">
            <a:off x="756850" y="3339725"/>
            <a:ext cx="3702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including icons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infographics &amp; images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endParaRPr sz="12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1">
    <p:spTree>
      <p:nvGrpSpPr>
        <p:cNvPr id="5467" name="Shape 5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8" name="Google Shape;5468;p171"/>
          <p:cNvGrpSpPr/>
          <p:nvPr/>
        </p:nvGrpSpPr>
        <p:grpSpPr>
          <a:xfrm rot="-2882640">
            <a:off x="2073624" y="219683"/>
            <a:ext cx="5080133" cy="4411631"/>
            <a:chOff x="3016500" y="2066925"/>
            <a:chExt cx="1577800" cy="1370175"/>
          </a:xfrm>
        </p:grpSpPr>
        <p:sp>
          <p:nvSpPr>
            <p:cNvPr id="5469" name="Google Shape;5469;p171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171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171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171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171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74" name="Google Shape;5474;p171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75" name="Google Shape;5475;p171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5476" name="Google Shape;5476;p17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17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17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17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17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17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17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17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17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17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17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17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88" name="Google Shape;5488;p171"/>
          <p:cNvSpPr/>
          <p:nvPr/>
        </p:nvSpPr>
        <p:spPr>
          <a:xfrm>
            <a:off x="6891450" y="44856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9" name="Google Shape;5489;p171"/>
          <p:cNvSpPr/>
          <p:nvPr/>
        </p:nvSpPr>
        <p:spPr>
          <a:xfrm flipH="1">
            <a:off x="644825" y="21102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90" name="Google Shape;5490;p171"/>
          <p:cNvGrpSpPr/>
          <p:nvPr/>
        </p:nvGrpSpPr>
        <p:grpSpPr>
          <a:xfrm>
            <a:off x="6026713" y="448975"/>
            <a:ext cx="330501" cy="420623"/>
            <a:chOff x="3828325" y="875775"/>
            <a:chExt cx="330501" cy="420623"/>
          </a:xfrm>
        </p:grpSpPr>
        <p:sp>
          <p:nvSpPr>
            <p:cNvPr id="5491" name="Google Shape;5491;p17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17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17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17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17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17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17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17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17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17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17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17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2">
    <p:spTree>
      <p:nvGrpSpPr>
        <p:cNvPr id="5503" name="Shape 5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04" name="Google Shape;5504;p172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5505" name="Google Shape;5505;p17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17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17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08" name="Google Shape;5508;p172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9" name="Google Shape;5509;p172"/>
          <p:cNvSpPr/>
          <p:nvPr/>
        </p:nvSpPr>
        <p:spPr>
          <a:xfrm flipH="1">
            <a:off x="682675" y="3643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0" name="Google Shape;5510;p172"/>
          <p:cNvSpPr/>
          <p:nvPr/>
        </p:nvSpPr>
        <p:spPr>
          <a:xfrm>
            <a:off x="4619650" y="4248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11" name="Google Shape;5511;p172"/>
          <p:cNvGrpSpPr/>
          <p:nvPr/>
        </p:nvGrpSpPr>
        <p:grpSpPr>
          <a:xfrm>
            <a:off x="6905414" y="4245823"/>
            <a:ext cx="330501" cy="420581"/>
            <a:chOff x="3828325" y="875775"/>
            <a:chExt cx="330501" cy="420623"/>
          </a:xfrm>
        </p:grpSpPr>
        <p:sp>
          <p:nvSpPr>
            <p:cNvPr id="5512" name="Google Shape;5512;p17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17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17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17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17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17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17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17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17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17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17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17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4" name="Google Shape;5524;p172"/>
          <p:cNvGrpSpPr/>
          <p:nvPr/>
        </p:nvGrpSpPr>
        <p:grpSpPr>
          <a:xfrm>
            <a:off x="1350588" y="424838"/>
            <a:ext cx="330501" cy="420623"/>
            <a:chOff x="3828325" y="875775"/>
            <a:chExt cx="330501" cy="420623"/>
          </a:xfrm>
        </p:grpSpPr>
        <p:sp>
          <p:nvSpPr>
            <p:cNvPr id="5525" name="Google Shape;5525;p17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17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17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17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17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17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17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17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17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17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17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17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23">
    <p:spTree>
      <p:nvGrpSpPr>
        <p:cNvPr id="5537" name="Shape 5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38" name="Google Shape;5538;p173"/>
          <p:cNvGrpSpPr/>
          <p:nvPr/>
        </p:nvGrpSpPr>
        <p:grpSpPr>
          <a:xfrm rot="-9029400">
            <a:off x="3477319" y="301567"/>
            <a:ext cx="4966975" cy="4149183"/>
            <a:chOff x="3016500" y="2277900"/>
            <a:chExt cx="1387675" cy="1159200"/>
          </a:xfrm>
        </p:grpSpPr>
        <p:sp>
          <p:nvSpPr>
            <p:cNvPr id="5539" name="Google Shape;5539;p17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17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17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42" name="Google Shape;5542;p173"/>
          <p:cNvSpPr/>
          <p:nvPr/>
        </p:nvSpPr>
        <p:spPr>
          <a:xfrm>
            <a:off x="8106575" y="4206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3" name="Google Shape;5543;p173"/>
          <p:cNvSpPr/>
          <p:nvPr/>
        </p:nvSpPr>
        <p:spPr>
          <a:xfrm flipH="1">
            <a:off x="578575" y="2034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4" name="Google Shape;5544;p173"/>
          <p:cNvSpPr/>
          <p:nvPr/>
        </p:nvSpPr>
        <p:spPr>
          <a:xfrm>
            <a:off x="3861450" y="39978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45" name="Google Shape;5545;p173"/>
          <p:cNvGrpSpPr/>
          <p:nvPr/>
        </p:nvGrpSpPr>
        <p:grpSpPr>
          <a:xfrm>
            <a:off x="1424689" y="3891861"/>
            <a:ext cx="330501" cy="420581"/>
            <a:chOff x="3828325" y="875775"/>
            <a:chExt cx="330501" cy="420623"/>
          </a:xfrm>
        </p:grpSpPr>
        <p:sp>
          <p:nvSpPr>
            <p:cNvPr id="5546" name="Google Shape;5546;p17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17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17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17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17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17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17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17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17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17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17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17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8" name="Google Shape;5558;p173"/>
          <p:cNvGrpSpPr/>
          <p:nvPr/>
        </p:nvGrpSpPr>
        <p:grpSpPr>
          <a:xfrm>
            <a:off x="3157038" y="633088"/>
            <a:ext cx="330501" cy="420623"/>
            <a:chOff x="3828325" y="875775"/>
            <a:chExt cx="330501" cy="420623"/>
          </a:xfrm>
        </p:grpSpPr>
        <p:sp>
          <p:nvSpPr>
            <p:cNvPr id="5559" name="Google Shape;5559;p17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17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17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17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17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17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17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17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17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17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17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17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575" name="Shape 5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76" name="Google Shape;5576;p175"/>
          <p:cNvGrpSpPr/>
          <p:nvPr/>
        </p:nvGrpSpPr>
        <p:grpSpPr>
          <a:xfrm rot="1346743">
            <a:off x="5486393" y="216689"/>
            <a:ext cx="3533624" cy="3455429"/>
            <a:chOff x="2615425" y="-43849"/>
            <a:chExt cx="5349587" cy="5231206"/>
          </a:xfrm>
        </p:grpSpPr>
        <p:sp>
          <p:nvSpPr>
            <p:cNvPr id="5577" name="Google Shape;5577;p17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78" name="Google Shape;5578;p17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5579" name="Google Shape;5579;p17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0" name="Google Shape;5580;p17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1" name="Google Shape;5581;p17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582" name="Google Shape;5582;p175"/>
          <p:cNvGrpSpPr/>
          <p:nvPr/>
        </p:nvGrpSpPr>
        <p:grpSpPr>
          <a:xfrm flipH="1">
            <a:off x="-123832" y="2653673"/>
            <a:ext cx="9144212" cy="2489827"/>
            <a:chOff x="877800" y="1947200"/>
            <a:chExt cx="6107950" cy="1663100"/>
          </a:xfrm>
        </p:grpSpPr>
        <p:sp>
          <p:nvSpPr>
            <p:cNvPr id="5583" name="Google Shape;5583;p175"/>
            <p:cNvSpPr/>
            <p:nvPr/>
          </p:nvSpPr>
          <p:spPr>
            <a:xfrm>
              <a:off x="3921525" y="2169550"/>
              <a:ext cx="314725" cy="184400"/>
            </a:xfrm>
            <a:custGeom>
              <a:rect b="b" l="l" r="r" t="t"/>
              <a:pathLst>
                <a:path extrusionOk="0" h="7376" w="12589">
                  <a:moveTo>
                    <a:pt x="4883" y="1"/>
                  </a:moveTo>
                  <a:cubicBezTo>
                    <a:pt x="1464" y="1"/>
                    <a:pt x="0" y="3151"/>
                    <a:pt x="491" y="5088"/>
                  </a:cubicBezTo>
                  <a:cubicBezTo>
                    <a:pt x="491" y="5088"/>
                    <a:pt x="926" y="7376"/>
                    <a:pt x="4279" y="7376"/>
                  </a:cubicBezTo>
                  <a:cubicBezTo>
                    <a:pt x="4998" y="7376"/>
                    <a:pt x="5850" y="7271"/>
                    <a:pt x="6861" y="7016"/>
                  </a:cubicBezTo>
                  <a:cubicBezTo>
                    <a:pt x="12589" y="5570"/>
                    <a:pt x="9992" y="752"/>
                    <a:pt x="5871" y="83"/>
                  </a:cubicBezTo>
                  <a:cubicBezTo>
                    <a:pt x="5525" y="27"/>
                    <a:pt x="5196" y="1"/>
                    <a:pt x="4883" y="1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175"/>
            <p:cNvSpPr/>
            <p:nvPr/>
          </p:nvSpPr>
          <p:spPr>
            <a:xfrm>
              <a:off x="1439900" y="2673550"/>
              <a:ext cx="666925" cy="371800"/>
            </a:xfrm>
            <a:custGeom>
              <a:rect b="b" l="l" r="r" t="t"/>
              <a:pathLst>
                <a:path extrusionOk="0" h="14872" w="26677">
                  <a:moveTo>
                    <a:pt x="9192" y="0"/>
                  </a:moveTo>
                  <a:cubicBezTo>
                    <a:pt x="3620" y="0"/>
                    <a:pt x="212" y="4016"/>
                    <a:pt x="295" y="7278"/>
                  </a:cubicBezTo>
                  <a:cubicBezTo>
                    <a:pt x="295" y="7278"/>
                    <a:pt x="0" y="13996"/>
                    <a:pt x="13463" y="14826"/>
                  </a:cubicBezTo>
                  <a:cubicBezTo>
                    <a:pt x="13966" y="14857"/>
                    <a:pt x="14445" y="14872"/>
                    <a:pt x="14902" y="14872"/>
                  </a:cubicBezTo>
                  <a:cubicBezTo>
                    <a:pt x="26677" y="14872"/>
                    <a:pt x="23358" y="4889"/>
                    <a:pt x="14855" y="1255"/>
                  </a:cubicBezTo>
                  <a:cubicBezTo>
                    <a:pt x="12791" y="374"/>
                    <a:pt x="10891" y="0"/>
                    <a:pt x="9192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175"/>
            <p:cNvSpPr/>
            <p:nvPr/>
          </p:nvSpPr>
          <p:spPr>
            <a:xfrm>
              <a:off x="877800" y="1947200"/>
              <a:ext cx="6107950" cy="1663100"/>
            </a:xfrm>
            <a:custGeom>
              <a:rect b="b" l="l" r="r" t="t"/>
              <a:pathLst>
                <a:path extrusionOk="0" h="66524" w="244318">
                  <a:moveTo>
                    <a:pt x="189589" y="0"/>
                  </a:moveTo>
                  <a:cubicBezTo>
                    <a:pt x="165593" y="0"/>
                    <a:pt x="148224" y="15450"/>
                    <a:pt x="139396" y="25572"/>
                  </a:cubicBezTo>
                  <a:cubicBezTo>
                    <a:pt x="137128" y="28194"/>
                    <a:pt x="133888" y="29581"/>
                    <a:pt x="130598" y="29581"/>
                  </a:cubicBezTo>
                  <a:cubicBezTo>
                    <a:pt x="128649" y="29581"/>
                    <a:pt x="126682" y="29094"/>
                    <a:pt x="124889" y="28088"/>
                  </a:cubicBezTo>
                  <a:cubicBezTo>
                    <a:pt x="119720" y="25219"/>
                    <a:pt x="111954" y="22407"/>
                    <a:pt x="101377" y="22407"/>
                  </a:cubicBezTo>
                  <a:cubicBezTo>
                    <a:pt x="99523" y="22407"/>
                    <a:pt x="97582" y="22494"/>
                    <a:pt x="95554" y="22681"/>
                  </a:cubicBezTo>
                  <a:cubicBezTo>
                    <a:pt x="99409" y="18586"/>
                    <a:pt x="94751" y="12350"/>
                    <a:pt x="88194" y="11306"/>
                  </a:cubicBezTo>
                  <a:cubicBezTo>
                    <a:pt x="87501" y="11196"/>
                    <a:pt x="86840" y="11144"/>
                    <a:pt x="86211" y="11144"/>
                  </a:cubicBezTo>
                  <a:cubicBezTo>
                    <a:pt x="79217" y="11144"/>
                    <a:pt x="76213" y="17572"/>
                    <a:pt x="77220" y="21477"/>
                  </a:cubicBezTo>
                  <a:cubicBezTo>
                    <a:pt x="77220" y="21477"/>
                    <a:pt x="77782" y="24368"/>
                    <a:pt x="81342" y="25599"/>
                  </a:cubicBezTo>
                  <a:cubicBezTo>
                    <a:pt x="68227" y="30122"/>
                    <a:pt x="60598" y="38687"/>
                    <a:pt x="56450" y="45271"/>
                  </a:cubicBezTo>
                  <a:cubicBezTo>
                    <a:pt x="54263" y="48734"/>
                    <a:pt x="50483" y="50726"/>
                    <a:pt x="46547" y="50726"/>
                  </a:cubicBezTo>
                  <a:cubicBezTo>
                    <a:pt x="45280" y="50726"/>
                    <a:pt x="43997" y="50519"/>
                    <a:pt x="42746" y="50089"/>
                  </a:cubicBezTo>
                  <a:cubicBezTo>
                    <a:pt x="37877" y="48409"/>
                    <a:pt x="31655" y="46839"/>
                    <a:pt x="25399" y="46839"/>
                  </a:cubicBezTo>
                  <a:cubicBezTo>
                    <a:pt x="15010" y="46839"/>
                    <a:pt x="4528" y="51170"/>
                    <a:pt x="1" y="66523"/>
                  </a:cubicBezTo>
                  <a:lnTo>
                    <a:pt x="232139" y="66523"/>
                  </a:lnTo>
                  <a:cubicBezTo>
                    <a:pt x="232139" y="66523"/>
                    <a:pt x="244318" y="10101"/>
                    <a:pt x="201466" y="1242"/>
                  </a:cubicBezTo>
                  <a:cubicBezTo>
                    <a:pt x="197346" y="387"/>
                    <a:pt x="193384" y="0"/>
                    <a:pt x="189589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86" name="Google Shape;5586;p175"/>
          <p:cNvSpPr/>
          <p:nvPr/>
        </p:nvSpPr>
        <p:spPr>
          <a:xfrm>
            <a:off x="4496425" y="4384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7" name="Google Shape;5587;p175"/>
          <p:cNvSpPr/>
          <p:nvPr/>
        </p:nvSpPr>
        <p:spPr>
          <a:xfrm flipH="1">
            <a:off x="7071563" y="595613"/>
            <a:ext cx="721375" cy="294400"/>
          </a:xfrm>
          <a:custGeom>
            <a:rect b="b" l="l" r="r" t="t"/>
            <a:pathLst>
              <a:path extrusionOk="0" h="11776" w="28855">
                <a:moveTo>
                  <a:pt x="9707" y="1"/>
                </a:moveTo>
                <a:cubicBezTo>
                  <a:pt x="4537" y="1"/>
                  <a:pt x="300" y="3670"/>
                  <a:pt x="34" y="8774"/>
                </a:cubicBezTo>
                <a:cubicBezTo>
                  <a:pt x="34" y="8907"/>
                  <a:pt x="0" y="9007"/>
                  <a:pt x="0" y="9107"/>
                </a:cubicBezTo>
                <a:cubicBezTo>
                  <a:pt x="0" y="10575"/>
                  <a:pt x="1201" y="11776"/>
                  <a:pt x="2669" y="11776"/>
                </a:cubicBezTo>
                <a:lnTo>
                  <a:pt x="26186" y="11776"/>
                </a:lnTo>
                <a:cubicBezTo>
                  <a:pt x="27653" y="11776"/>
                  <a:pt x="28854" y="10575"/>
                  <a:pt x="28854" y="9107"/>
                </a:cubicBezTo>
                <a:cubicBezTo>
                  <a:pt x="28854" y="7639"/>
                  <a:pt x="27653" y="6439"/>
                  <a:pt x="26186" y="6439"/>
                </a:cubicBezTo>
                <a:lnTo>
                  <a:pt x="18814" y="6439"/>
                </a:lnTo>
                <a:cubicBezTo>
                  <a:pt x="17479" y="2703"/>
                  <a:pt x="13910" y="1"/>
                  <a:pt x="9707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8" name="Google Shape;5588;p175"/>
          <p:cNvSpPr txBox="1"/>
          <p:nvPr>
            <p:ph type="ctrTitle"/>
          </p:nvPr>
        </p:nvSpPr>
        <p:spPr>
          <a:xfrm flipH="1">
            <a:off x="3897175" y="685800"/>
            <a:ext cx="4457400" cy="31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589" name="Google Shape;5589;p175"/>
          <p:cNvSpPr txBox="1"/>
          <p:nvPr>
            <p:ph idx="1" type="subTitle"/>
          </p:nvPr>
        </p:nvSpPr>
        <p:spPr>
          <a:xfrm flipH="1">
            <a:off x="5499750" y="3547682"/>
            <a:ext cx="28263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oogle Shape;208;p19"/>
          <p:cNvGrpSpPr/>
          <p:nvPr/>
        </p:nvGrpSpPr>
        <p:grpSpPr>
          <a:xfrm rot="-2882640">
            <a:off x="3162924" y="-77692"/>
            <a:ext cx="5080133" cy="4411631"/>
            <a:chOff x="3016500" y="2066925"/>
            <a:chExt cx="1577800" cy="1370175"/>
          </a:xfrm>
        </p:grpSpPr>
        <p:sp>
          <p:nvSpPr>
            <p:cNvPr id="209" name="Google Shape;209;p1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9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" name="Google Shape;214;p19"/>
          <p:cNvSpPr/>
          <p:nvPr/>
        </p:nvSpPr>
        <p:spPr>
          <a:xfrm>
            <a:off x="7587275" y="35645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9"/>
          <p:cNvSpPr/>
          <p:nvPr/>
        </p:nvSpPr>
        <p:spPr>
          <a:xfrm flipH="1">
            <a:off x="600050" y="7961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6" name="Google Shape;216;p19"/>
          <p:cNvGrpSpPr/>
          <p:nvPr/>
        </p:nvGrpSpPr>
        <p:grpSpPr>
          <a:xfrm>
            <a:off x="7776875" y="984500"/>
            <a:ext cx="330501" cy="420623"/>
            <a:chOff x="3828325" y="875775"/>
            <a:chExt cx="330501" cy="420623"/>
          </a:xfrm>
        </p:grpSpPr>
        <p:sp>
          <p:nvSpPr>
            <p:cNvPr id="217" name="Google Shape;217;p1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" name="Google Shape;229;p19"/>
          <p:cNvGrpSpPr/>
          <p:nvPr/>
        </p:nvGrpSpPr>
        <p:grpSpPr>
          <a:xfrm flipH="1">
            <a:off x="547962" y="4089738"/>
            <a:ext cx="330501" cy="420623"/>
            <a:chOff x="3828325" y="875775"/>
            <a:chExt cx="330501" cy="420623"/>
          </a:xfrm>
        </p:grpSpPr>
        <p:sp>
          <p:nvSpPr>
            <p:cNvPr id="230" name="Google Shape;230;p1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2" name="Google Shape;242;p1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590" name="Shape 5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91" name="Google Shape;5591;p176"/>
          <p:cNvGrpSpPr/>
          <p:nvPr/>
        </p:nvGrpSpPr>
        <p:grpSpPr>
          <a:xfrm flipH="1">
            <a:off x="3606025" y="32351"/>
            <a:ext cx="5349587" cy="5231206"/>
            <a:chOff x="2615425" y="-43849"/>
            <a:chExt cx="5349587" cy="5231206"/>
          </a:xfrm>
        </p:grpSpPr>
        <p:sp>
          <p:nvSpPr>
            <p:cNvPr id="5592" name="Google Shape;5592;p17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93" name="Google Shape;5593;p17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5594" name="Google Shape;5594;p17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5" name="Google Shape;5595;p17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6" name="Google Shape;5596;p17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597" name="Google Shape;5597;p176"/>
          <p:cNvSpPr/>
          <p:nvPr/>
        </p:nvSpPr>
        <p:spPr>
          <a:xfrm>
            <a:off x="7965000" y="16454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8" name="Google Shape;5598;p176"/>
          <p:cNvSpPr/>
          <p:nvPr/>
        </p:nvSpPr>
        <p:spPr>
          <a:xfrm>
            <a:off x="2528975" y="43002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99" name="Google Shape;5599;p176"/>
          <p:cNvGrpSpPr/>
          <p:nvPr/>
        </p:nvGrpSpPr>
        <p:grpSpPr>
          <a:xfrm>
            <a:off x="4526525" y="4058700"/>
            <a:ext cx="330501" cy="420623"/>
            <a:chOff x="3828325" y="875775"/>
            <a:chExt cx="330501" cy="420623"/>
          </a:xfrm>
        </p:grpSpPr>
        <p:sp>
          <p:nvSpPr>
            <p:cNvPr id="5600" name="Google Shape;5600;p17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17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17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17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17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17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17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17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17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17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17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17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2" name="Google Shape;5612;p176"/>
          <p:cNvGrpSpPr/>
          <p:nvPr/>
        </p:nvGrpSpPr>
        <p:grpSpPr>
          <a:xfrm flipH="1">
            <a:off x="7555463" y="620338"/>
            <a:ext cx="330501" cy="420623"/>
            <a:chOff x="3828325" y="875775"/>
            <a:chExt cx="330501" cy="420623"/>
          </a:xfrm>
        </p:grpSpPr>
        <p:sp>
          <p:nvSpPr>
            <p:cNvPr id="5613" name="Google Shape;5613;p17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17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17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17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17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17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17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17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17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17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17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17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25" name="Google Shape;5625;p176"/>
          <p:cNvSpPr/>
          <p:nvPr/>
        </p:nvSpPr>
        <p:spPr>
          <a:xfrm flipH="1">
            <a:off x="474675" y="1084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6" name="Google Shape;5626;p176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627" name="Google Shape;5627;p176"/>
          <p:cNvSpPr txBox="1"/>
          <p:nvPr>
            <p:ph idx="1" type="subTitle"/>
          </p:nvPr>
        </p:nvSpPr>
        <p:spPr>
          <a:xfrm>
            <a:off x="501587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28" name="Google Shape;5628;p176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629" name="Shape 5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0" name="Google Shape;5630;p177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AutoNum type="arabicPeriod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5631" name="Google Shape;5631;p177"/>
          <p:cNvGrpSpPr/>
          <p:nvPr/>
        </p:nvGrpSpPr>
        <p:grpSpPr>
          <a:xfrm flipH="1">
            <a:off x="3415117" y="444932"/>
            <a:ext cx="4896565" cy="4489578"/>
            <a:chOff x="2958950" y="1937675"/>
            <a:chExt cx="1635350" cy="1499425"/>
          </a:xfrm>
        </p:grpSpPr>
        <p:sp>
          <p:nvSpPr>
            <p:cNvPr id="5632" name="Google Shape;5632;p17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17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17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17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17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17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38" name="Google Shape;5638;p177"/>
          <p:cNvSpPr/>
          <p:nvPr/>
        </p:nvSpPr>
        <p:spPr>
          <a:xfrm flipH="1">
            <a:off x="6240550" y="633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9" name="Google Shape;5639;p177"/>
          <p:cNvSpPr/>
          <p:nvPr/>
        </p:nvSpPr>
        <p:spPr>
          <a:xfrm>
            <a:off x="4224875" y="47342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40" name="Google Shape;5640;p177"/>
          <p:cNvGrpSpPr/>
          <p:nvPr/>
        </p:nvGrpSpPr>
        <p:grpSpPr>
          <a:xfrm>
            <a:off x="572595" y="3561770"/>
            <a:ext cx="281256" cy="357950"/>
            <a:chOff x="3828325" y="875775"/>
            <a:chExt cx="330501" cy="420623"/>
          </a:xfrm>
        </p:grpSpPr>
        <p:sp>
          <p:nvSpPr>
            <p:cNvPr id="5641" name="Google Shape;5641;p17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17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17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17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17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17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17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17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17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17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17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17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3" name="Google Shape;5653;p177"/>
          <p:cNvGrpSpPr/>
          <p:nvPr/>
        </p:nvGrpSpPr>
        <p:grpSpPr>
          <a:xfrm flipH="1">
            <a:off x="7692817" y="941531"/>
            <a:ext cx="281256" cy="357950"/>
            <a:chOff x="3828325" y="875775"/>
            <a:chExt cx="330501" cy="420623"/>
          </a:xfrm>
        </p:grpSpPr>
        <p:sp>
          <p:nvSpPr>
            <p:cNvPr id="5654" name="Google Shape;5654;p17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17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17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17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17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17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17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17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17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17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17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17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66" name="Google Shape;5666;p17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667" name="Shape 5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68" name="Google Shape;5668;p178"/>
          <p:cNvGrpSpPr/>
          <p:nvPr/>
        </p:nvGrpSpPr>
        <p:grpSpPr>
          <a:xfrm rot="-9029400">
            <a:off x="2884019" y="623392"/>
            <a:ext cx="4966975" cy="4149183"/>
            <a:chOff x="3016500" y="2277900"/>
            <a:chExt cx="1387675" cy="1159200"/>
          </a:xfrm>
        </p:grpSpPr>
        <p:sp>
          <p:nvSpPr>
            <p:cNvPr id="5669" name="Google Shape;5669;p17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17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17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72" name="Google Shape;5672;p178"/>
          <p:cNvSpPr/>
          <p:nvPr/>
        </p:nvSpPr>
        <p:spPr>
          <a:xfrm>
            <a:off x="7939425" y="6858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3" name="Google Shape;5673;p178"/>
          <p:cNvSpPr/>
          <p:nvPr/>
        </p:nvSpPr>
        <p:spPr>
          <a:xfrm flipH="1">
            <a:off x="277700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74" name="Google Shape;5674;p178"/>
          <p:cNvGrpSpPr/>
          <p:nvPr/>
        </p:nvGrpSpPr>
        <p:grpSpPr>
          <a:xfrm flipH="1">
            <a:off x="8238904" y="1800200"/>
            <a:ext cx="253593" cy="322744"/>
            <a:chOff x="3828325" y="875775"/>
            <a:chExt cx="330501" cy="420623"/>
          </a:xfrm>
        </p:grpSpPr>
        <p:sp>
          <p:nvSpPr>
            <p:cNvPr id="5675" name="Google Shape;5675;p17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17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17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17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17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17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17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17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17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17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17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17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87" name="Google Shape;5687;p178"/>
          <p:cNvSpPr/>
          <p:nvPr/>
        </p:nvSpPr>
        <p:spPr>
          <a:xfrm>
            <a:off x="7538550" y="43909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8" name="Google Shape;5688;p178"/>
          <p:cNvSpPr txBox="1"/>
          <p:nvPr>
            <p:ph idx="1" type="body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689" name="Google Shape;5689;p178"/>
          <p:cNvSpPr txBox="1"/>
          <p:nvPr>
            <p:ph idx="2" type="body"/>
          </p:nvPr>
        </p:nvSpPr>
        <p:spPr>
          <a:xfrm>
            <a:off x="45721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6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690" name="Google Shape;5690;p17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91" name="Shape 5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2" name="Google Shape;5692;p179"/>
          <p:cNvGrpSpPr/>
          <p:nvPr/>
        </p:nvGrpSpPr>
        <p:grpSpPr>
          <a:xfrm rot="-2882640">
            <a:off x="3162924" y="-77692"/>
            <a:ext cx="5080133" cy="4411631"/>
            <a:chOff x="3016500" y="2066925"/>
            <a:chExt cx="1577800" cy="1370175"/>
          </a:xfrm>
        </p:grpSpPr>
        <p:sp>
          <p:nvSpPr>
            <p:cNvPr id="5693" name="Google Shape;5693;p17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179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17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17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17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98" name="Google Shape;5698;p179"/>
          <p:cNvSpPr/>
          <p:nvPr/>
        </p:nvSpPr>
        <p:spPr>
          <a:xfrm>
            <a:off x="7587275" y="35645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9" name="Google Shape;5699;p179"/>
          <p:cNvSpPr/>
          <p:nvPr/>
        </p:nvSpPr>
        <p:spPr>
          <a:xfrm flipH="1">
            <a:off x="600050" y="7961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00" name="Google Shape;5700;p179"/>
          <p:cNvGrpSpPr/>
          <p:nvPr/>
        </p:nvGrpSpPr>
        <p:grpSpPr>
          <a:xfrm>
            <a:off x="7776875" y="984500"/>
            <a:ext cx="330501" cy="420623"/>
            <a:chOff x="3828325" y="875775"/>
            <a:chExt cx="330501" cy="420623"/>
          </a:xfrm>
        </p:grpSpPr>
        <p:sp>
          <p:nvSpPr>
            <p:cNvPr id="5701" name="Google Shape;5701;p17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17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17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17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17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17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17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17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17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17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17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17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3" name="Google Shape;5713;p179"/>
          <p:cNvGrpSpPr/>
          <p:nvPr/>
        </p:nvGrpSpPr>
        <p:grpSpPr>
          <a:xfrm flipH="1">
            <a:off x="547962" y="4089738"/>
            <a:ext cx="330501" cy="420623"/>
            <a:chOff x="3828325" y="875775"/>
            <a:chExt cx="330501" cy="420623"/>
          </a:xfrm>
        </p:grpSpPr>
        <p:sp>
          <p:nvSpPr>
            <p:cNvPr id="5714" name="Google Shape;5714;p17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17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17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17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17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17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17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17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17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17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17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17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26" name="Google Shape;5726;p17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727" name="Shape 5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8" name="Google Shape;5728;p180"/>
          <p:cNvSpPr/>
          <p:nvPr/>
        </p:nvSpPr>
        <p:spPr>
          <a:xfrm>
            <a:off x="5516725" y="42400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29" name="Google Shape;5729;p180"/>
          <p:cNvGrpSpPr/>
          <p:nvPr/>
        </p:nvGrpSpPr>
        <p:grpSpPr>
          <a:xfrm>
            <a:off x="7332617" y="3867688"/>
            <a:ext cx="253593" cy="322744"/>
            <a:chOff x="3828325" y="875775"/>
            <a:chExt cx="330501" cy="420623"/>
          </a:xfrm>
        </p:grpSpPr>
        <p:sp>
          <p:nvSpPr>
            <p:cNvPr id="5730" name="Google Shape;5730;p18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18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18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18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18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18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18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18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18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18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18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18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2" name="Google Shape;5742;p180"/>
          <p:cNvGrpSpPr/>
          <p:nvPr/>
        </p:nvGrpSpPr>
        <p:grpSpPr>
          <a:xfrm>
            <a:off x="1197533" y="200984"/>
            <a:ext cx="5228621" cy="5171127"/>
            <a:chOff x="1578533" y="-27616"/>
            <a:chExt cx="5228621" cy="5171127"/>
          </a:xfrm>
        </p:grpSpPr>
        <p:grpSp>
          <p:nvGrpSpPr>
            <p:cNvPr id="5743" name="Google Shape;5743;p18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5744" name="Google Shape;5744;p18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745" name="Google Shape;5745;p18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5746" name="Google Shape;5746;p18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7" name="Google Shape;5747;p18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8" name="Google Shape;5748;p18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749" name="Google Shape;5749;p18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50" name="Google Shape;5750;p180"/>
          <p:cNvSpPr/>
          <p:nvPr/>
        </p:nvSpPr>
        <p:spPr>
          <a:xfrm>
            <a:off x="7414850" y="8153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1" name="Google Shape;5751;p180"/>
          <p:cNvSpPr/>
          <p:nvPr/>
        </p:nvSpPr>
        <p:spPr>
          <a:xfrm flipH="1">
            <a:off x="600050" y="4190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52" name="Google Shape;5752;p180"/>
          <p:cNvGrpSpPr/>
          <p:nvPr/>
        </p:nvGrpSpPr>
        <p:grpSpPr>
          <a:xfrm flipH="1">
            <a:off x="3218238" y="807882"/>
            <a:ext cx="253560" cy="322660"/>
            <a:chOff x="3828325" y="875775"/>
            <a:chExt cx="330501" cy="420623"/>
          </a:xfrm>
        </p:grpSpPr>
        <p:sp>
          <p:nvSpPr>
            <p:cNvPr id="5753" name="Google Shape;5753;p18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18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18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18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18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18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18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18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18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18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18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18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65" name="Google Shape;5765;p180"/>
          <p:cNvSpPr txBox="1"/>
          <p:nvPr>
            <p:ph type="title"/>
          </p:nvPr>
        </p:nvSpPr>
        <p:spPr>
          <a:xfrm>
            <a:off x="3634075" y="1647725"/>
            <a:ext cx="4796700" cy="10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766" name="Google Shape;5766;p180"/>
          <p:cNvSpPr txBox="1"/>
          <p:nvPr>
            <p:ph idx="1" type="body"/>
          </p:nvPr>
        </p:nvSpPr>
        <p:spPr>
          <a:xfrm>
            <a:off x="3634075" y="2749057"/>
            <a:ext cx="4796700" cy="7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767" name="Shape 5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68" name="Google Shape;5768;p181"/>
          <p:cNvGrpSpPr/>
          <p:nvPr/>
        </p:nvGrpSpPr>
        <p:grpSpPr>
          <a:xfrm rot="-4978490">
            <a:off x="2418737" y="-568211"/>
            <a:ext cx="4392608" cy="6408584"/>
            <a:chOff x="1767275" y="2886675"/>
            <a:chExt cx="843125" cy="1230075"/>
          </a:xfrm>
        </p:grpSpPr>
        <p:sp>
          <p:nvSpPr>
            <p:cNvPr id="5769" name="Google Shape;5769;p181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181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181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181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181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181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181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6" name="Google Shape;5776;p181"/>
          <p:cNvGrpSpPr/>
          <p:nvPr/>
        </p:nvGrpSpPr>
        <p:grpSpPr>
          <a:xfrm flipH="1">
            <a:off x="7555463" y="809213"/>
            <a:ext cx="330501" cy="420623"/>
            <a:chOff x="3828325" y="875775"/>
            <a:chExt cx="330501" cy="420623"/>
          </a:xfrm>
        </p:grpSpPr>
        <p:sp>
          <p:nvSpPr>
            <p:cNvPr id="5777" name="Google Shape;5777;p18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18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18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18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18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18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18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18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18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18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18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18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89" name="Google Shape;5789;p181"/>
          <p:cNvSpPr/>
          <p:nvPr/>
        </p:nvSpPr>
        <p:spPr>
          <a:xfrm flipH="1">
            <a:off x="1295100" y="8656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90" name="Google Shape;5790;p181"/>
          <p:cNvGrpSpPr/>
          <p:nvPr/>
        </p:nvGrpSpPr>
        <p:grpSpPr>
          <a:xfrm>
            <a:off x="4445204" y="4299213"/>
            <a:ext cx="253593" cy="322744"/>
            <a:chOff x="3828325" y="875775"/>
            <a:chExt cx="330501" cy="420623"/>
          </a:xfrm>
        </p:grpSpPr>
        <p:sp>
          <p:nvSpPr>
            <p:cNvPr id="5791" name="Google Shape;5791;p18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18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18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18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18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18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18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18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18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18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18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18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03" name="Google Shape;5803;p181"/>
          <p:cNvSpPr txBox="1"/>
          <p:nvPr>
            <p:ph type="title"/>
          </p:nvPr>
        </p:nvSpPr>
        <p:spPr>
          <a:xfrm>
            <a:off x="1867800" y="1228200"/>
            <a:ext cx="5408400" cy="268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804" name="Shape 5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05" name="Google Shape;5805;p182"/>
          <p:cNvGrpSpPr/>
          <p:nvPr/>
        </p:nvGrpSpPr>
        <p:grpSpPr>
          <a:xfrm>
            <a:off x="3332417" y="-403931"/>
            <a:ext cx="4392597" cy="6408568"/>
            <a:chOff x="1767275" y="2886675"/>
            <a:chExt cx="843125" cy="1230075"/>
          </a:xfrm>
        </p:grpSpPr>
        <p:sp>
          <p:nvSpPr>
            <p:cNvPr id="5806" name="Google Shape;5806;p182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182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182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182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182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182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182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13" name="Google Shape;5813;p182"/>
          <p:cNvSpPr/>
          <p:nvPr/>
        </p:nvSpPr>
        <p:spPr>
          <a:xfrm flipH="1">
            <a:off x="2154475" y="5486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4" name="Google Shape;5814;p182"/>
          <p:cNvSpPr txBox="1"/>
          <p:nvPr>
            <p:ph type="title"/>
          </p:nvPr>
        </p:nvSpPr>
        <p:spPr>
          <a:xfrm>
            <a:off x="713225" y="989575"/>
            <a:ext cx="4045200" cy="12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8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815" name="Google Shape;5815;p182"/>
          <p:cNvSpPr txBox="1"/>
          <p:nvPr>
            <p:ph idx="1" type="subTitle"/>
          </p:nvPr>
        </p:nvSpPr>
        <p:spPr>
          <a:xfrm>
            <a:off x="713225" y="2257075"/>
            <a:ext cx="3592200" cy="8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816" name="Shape 5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17" name="Google Shape;5817;p183"/>
          <p:cNvGrpSpPr/>
          <p:nvPr/>
        </p:nvGrpSpPr>
        <p:grpSpPr>
          <a:xfrm rot="-1074791">
            <a:off x="115984" y="48573"/>
            <a:ext cx="4259903" cy="3558528"/>
            <a:chOff x="3016500" y="2277900"/>
            <a:chExt cx="1387675" cy="1159200"/>
          </a:xfrm>
        </p:grpSpPr>
        <p:sp>
          <p:nvSpPr>
            <p:cNvPr id="5818" name="Google Shape;5818;p18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18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18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21" name="Google Shape;5821;p183"/>
          <p:cNvSpPr/>
          <p:nvPr/>
        </p:nvSpPr>
        <p:spPr>
          <a:xfrm flipH="1">
            <a:off x="465900" y="3277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22" name="Google Shape;5822;p183"/>
          <p:cNvGrpSpPr/>
          <p:nvPr/>
        </p:nvGrpSpPr>
        <p:grpSpPr>
          <a:xfrm>
            <a:off x="5408900" y="402888"/>
            <a:ext cx="330501" cy="420623"/>
            <a:chOff x="3828325" y="875775"/>
            <a:chExt cx="330501" cy="420623"/>
          </a:xfrm>
        </p:grpSpPr>
        <p:sp>
          <p:nvSpPr>
            <p:cNvPr id="5823" name="Google Shape;5823;p18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18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18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18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18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18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18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18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18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18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18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18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35" name="Google Shape;5835;p183"/>
          <p:cNvSpPr txBox="1"/>
          <p:nvPr>
            <p:ph type="title"/>
          </p:nvPr>
        </p:nvSpPr>
        <p:spPr>
          <a:xfrm>
            <a:off x="941825" y="755900"/>
            <a:ext cx="2713500" cy="8592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836" name="Shape 5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37" name="Google Shape;5837;p184"/>
          <p:cNvGrpSpPr/>
          <p:nvPr/>
        </p:nvGrpSpPr>
        <p:grpSpPr>
          <a:xfrm flipH="1" rot="2882640">
            <a:off x="798499" y="111158"/>
            <a:ext cx="5080133" cy="4411631"/>
            <a:chOff x="3016500" y="2066925"/>
            <a:chExt cx="1577800" cy="1370175"/>
          </a:xfrm>
        </p:grpSpPr>
        <p:sp>
          <p:nvSpPr>
            <p:cNvPr id="5838" name="Google Shape;5838;p184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184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184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184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184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3" name="Google Shape;5843;p184"/>
          <p:cNvGrpSpPr/>
          <p:nvPr/>
        </p:nvGrpSpPr>
        <p:grpSpPr>
          <a:xfrm>
            <a:off x="6262539" y="4178848"/>
            <a:ext cx="330501" cy="420581"/>
            <a:chOff x="3828325" y="875775"/>
            <a:chExt cx="330501" cy="420623"/>
          </a:xfrm>
        </p:grpSpPr>
        <p:sp>
          <p:nvSpPr>
            <p:cNvPr id="5844" name="Google Shape;5844;p18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18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18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18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18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18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18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18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18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18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18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18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6" name="Google Shape;5856;p184"/>
          <p:cNvGrpSpPr/>
          <p:nvPr/>
        </p:nvGrpSpPr>
        <p:grpSpPr>
          <a:xfrm flipH="1">
            <a:off x="2383825" y="548638"/>
            <a:ext cx="330501" cy="420623"/>
            <a:chOff x="3828325" y="875775"/>
            <a:chExt cx="330501" cy="420623"/>
          </a:xfrm>
        </p:grpSpPr>
        <p:sp>
          <p:nvSpPr>
            <p:cNvPr id="5857" name="Google Shape;5857;p18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18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18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18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18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18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18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18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18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18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18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18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69" name="Google Shape;5869;p184"/>
          <p:cNvSpPr/>
          <p:nvPr/>
        </p:nvSpPr>
        <p:spPr>
          <a:xfrm>
            <a:off x="8075925" y="39532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0" name="Google Shape;5870;p184"/>
          <p:cNvSpPr/>
          <p:nvPr/>
        </p:nvSpPr>
        <p:spPr>
          <a:xfrm flipH="1">
            <a:off x="358375" y="6050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1" name="Google Shape;5871;p184"/>
          <p:cNvSpPr/>
          <p:nvPr/>
        </p:nvSpPr>
        <p:spPr>
          <a:xfrm>
            <a:off x="6151200" y="7607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2" name="Google Shape;5872;p184"/>
          <p:cNvSpPr txBox="1"/>
          <p:nvPr>
            <p:ph hasCustomPrompt="1" type="title"/>
          </p:nvPr>
        </p:nvSpPr>
        <p:spPr>
          <a:xfrm>
            <a:off x="4424850" y="1480850"/>
            <a:ext cx="4005900" cy="14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873" name="Google Shape;5873;p184"/>
          <p:cNvSpPr txBox="1"/>
          <p:nvPr>
            <p:ph idx="1" type="body"/>
          </p:nvPr>
        </p:nvSpPr>
        <p:spPr>
          <a:xfrm>
            <a:off x="4424850" y="2979650"/>
            <a:ext cx="4005900" cy="6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5874" name="Shape 58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0"/>
          <p:cNvSpPr/>
          <p:nvPr/>
        </p:nvSpPr>
        <p:spPr>
          <a:xfrm>
            <a:off x="5516725" y="42400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5" name="Google Shape;245;p20"/>
          <p:cNvGrpSpPr/>
          <p:nvPr/>
        </p:nvGrpSpPr>
        <p:grpSpPr>
          <a:xfrm>
            <a:off x="7332617" y="3867688"/>
            <a:ext cx="253593" cy="322744"/>
            <a:chOff x="3828325" y="875775"/>
            <a:chExt cx="330501" cy="420623"/>
          </a:xfrm>
        </p:grpSpPr>
        <p:sp>
          <p:nvSpPr>
            <p:cNvPr id="246" name="Google Shape;246;p2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8" name="Google Shape;258;p20"/>
          <p:cNvGrpSpPr/>
          <p:nvPr/>
        </p:nvGrpSpPr>
        <p:grpSpPr>
          <a:xfrm>
            <a:off x="1197533" y="200984"/>
            <a:ext cx="5228621" cy="5171127"/>
            <a:chOff x="1578533" y="-27616"/>
            <a:chExt cx="5228621" cy="5171127"/>
          </a:xfrm>
        </p:grpSpPr>
        <p:grpSp>
          <p:nvGrpSpPr>
            <p:cNvPr id="259" name="Google Shape;259;p2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260" name="Google Shape;260;p2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61" name="Google Shape;261;p2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262" name="Google Shape;262;p2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" name="Google Shape;263;p2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" name="Google Shape;264;p2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65" name="Google Shape;265;p2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6" name="Google Shape;266;p20"/>
          <p:cNvSpPr/>
          <p:nvPr/>
        </p:nvSpPr>
        <p:spPr>
          <a:xfrm>
            <a:off x="7414850" y="8153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0"/>
          <p:cNvSpPr/>
          <p:nvPr/>
        </p:nvSpPr>
        <p:spPr>
          <a:xfrm flipH="1">
            <a:off x="600050" y="4190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8" name="Google Shape;268;p20"/>
          <p:cNvGrpSpPr/>
          <p:nvPr/>
        </p:nvGrpSpPr>
        <p:grpSpPr>
          <a:xfrm flipH="1">
            <a:off x="3218238" y="807882"/>
            <a:ext cx="253560" cy="322660"/>
            <a:chOff x="3828325" y="875775"/>
            <a:chExt cx="330501" cy="420623"/>
          </a:xfrm>
        </p:grpSpPr>
        <p:sp>
          <p:nvSpPr>
            <p:cNvPr id="269" name="Google Shape;269;p2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" name="Google Shape;281;p20"/>
          <p:cNvSpPr txBox="1"/>
          <p:nvPr>
            <p:ph type="title"/>
          </p:nvPr>
        </p:nvSpPr>
        <p:spPr>
          <a:xfrm>
            <a:off x="3634075" y="1647725"/>
            <a:ext cx="4796700" cy="10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82" name="Google Shape;282;p20"/>
          <p:cNvSpPr txBox="1"/>
          <p:nvPr>
            <p:ph idx="1" type="body"/>
          </p:nvPr>
        </p:nvSpPr>
        <p:spPr>
          <a:xfrm>
            <a:off x="3634075" y="2749057"/>
            <a:ext cx="4796700" cy="7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5875" name="Shape 5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6" name="Google Shape;5876;p186"/>
          <p:cNvSpPr/>
          <p:nvPr/>
        </p:nvSpPr>
        <p:spPr>
          <a:xfrm>
            <a:off x="1369450" y="-1098725"/>
            <a:ext cx="7997608" cy="4716858"/>
          </a:xfrm>
          <a:custGeom>
            <a:rect b="b" l="l" r="r" t="t"/>
            <a:pathLst>
              <a:path extrusionOk="0" h="69583" w="113849">
                <a:moveTo>
                  <a:pt x="65503" y="1"/>
                </a:moveTo>
                <a:cubicBezTo>
                  <a:pt x="64705" y="1"/>
                  <a:pt x="63864" y="50"/>
                  <a:pt x="62979" y="157"/>
                </a:cubicBezTo>
                <a:cubicBezTo>
                  <a:pt x="49069" y="1825"/>
                  <a:pt x="52138" y="15568"/>
                  <a:pt x="52138" y="15568"/>
                </a:cubicBezTo>
                <a:cubicBezTo>
                  <a:pt x="41097" y="18003"/>
                  <a:pt x="39362" y="23106"/>
                  <a:pt x="40029" y="28310"/>
                </a:cubicBezTo>
                <a:cubicBezTo>
                  <a:pt x="40830" y="34281"/>
                  <a:pt x="46334" y="37950"/>
                  <a:pt x="46334" y="37950"/>
                </a:cubicBezTo>
                <a:lnTo>
                  <a:pt x="1" y="49926"/>
                </a:lnTo>
                <a:lnTo>
                  <a:pt x="47168" y="47524"/>
                </a:lnTo>
                <a:lnTo>
                  <a:pt x="47168" y="47524"/>
                </a:lnTo>
                <a:cubicBezTo>
                  <a:pt x="47168" y="47524"/>
                  <a:pt x="44499" y="64369"/>
                  <a:pt x="61445" y="68806"/>
                </a:cubicBezTo>
                <a:cubicBezTo>
                  <a:pt x="63490" y="69345"/>
                  <a:pt x="65346" y="69583"/>
                  <a:pt x="67028" y="69583"/>
                </a:cubicBezTo>
                <a:cubicBezTo>
                  <a:pt x="79276" y="69583"/>
                  <a:pt x="82293" y="56997"/>
                  <a:pt x="82293" y="56997"/>
                </a:cubicBezTo>
                <a:cubicBezTo>
                  <a:pt x="83619" y="57298"/>
                  <a:pt x="88657" y="60054"/>
                  <a:pt x="94093" y="60054"/>
                </a:cubicBezTo>
                <a:cubicBezTo>
                  <a:pt x="98911" y="60054"/>
                  <a:pt x="104042" y="57888"/>
                  <a:pt x="107177" y="49926"/>
                </a:cubicBezTo>
                <a:cubicBezTo>
                  <a:pt x="113849" y="32947"/>
                  <a:pt x="98404" y="27109"/>
                  <a:pt x="98404" y="27109"/>
                </a:cubicBezTo>
                <a:cubicBezTo>
                  <a:pt x="101740" y="24074"/>
                  <a:pt x="106477" y="12099"/>
                  <a:pt x="97871" y="6561"/>
                </a:cubicBezTo>
                <a:cubicBezTo>
                  <a:pt x="95950" y="5323"/>
                  <a:pt x="93989" y="4841"/>
                  <a:pt x="92101" y="4841"/>
                </a:cubicBezTo>
                <a:cubicBezTo>
                  <a:pt x="85500" y="4841"/>
                  <a:pt x="79791" y="10731"/>
                  <a:pt x="79791" y="10731"/>
                </a:cubicBezTo>
                <a:cubicBezTo>
                  <a:pt x="79791" y="10731"/>
                  <a:pt x="77218" y="1"/>
                  <a:pt x="65503" y="1"/>
                </a:cubicBezTo>
                <a:close/>
              </a:path>
            </a:pathLst>
          </a:custGeom>
          <a:solidFill>
            <a:srgbClr val="9FC5E8">
              <a:alpha val="34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77" name="Google Shape;5877;p186"/>
          <p:cNvGrpSpPr/>
          <p:nvPr/>
        </p:nvGrpSpPr>
        <p:grpSpPr>
          <a:xfrm>
            <a:off x="556050" y="2300400"/>
            <a:ext cx="1418525" cy="3058700"/>
            <a:chOff x="440200" y="1992125"/>
            <a:chExt cx="1418525" cy="3058700"/>
          </a:xfrm>
        </p:grpSpPr>
        <p:sp>
          <p:nvSpPr>
            <p:cNvPr id="5878" name="Google Shape;5878;p186"/>
            <p:cNvSpPr/>
            <p:nvPr/>
          </p:nvSpPr>
          <p:spPr>
            <a:xfrm>
              <a:off x="686200" y="1992125"/>
              <a:ext cx="223525" cy="329950"/>
            </a:xfrm>
            <a:custGeom>
              <a:rect b="b" l="l" r="r" t="t"/>
              <a:pathLst>
                <a:path extrusionOk="0" h="13198" w="8941">
                  <a:moveTo>
                    <a:pt x="4033" y="1"/>
                  </a:moveTo>
                  <a:cubicBezTo>
                    <a:pt x="3674" y="1"/>
                    <a:pt x="3276" y="46"/>
                    <a:pt x="2836" y="154"/>
                  </a:cubicBezTo>
                  <a:cubicBezTo>
                    <a:pt x="468" y="721"/>
                    <a:pt x="1" y="2489"/>
                    <a:pt x="1" y="2489"/>
                  </a:cubicBezTo>
                  <a:lnTo>
                    <a:pt x="167" y="3223"/>
                  </a:lnTo>
                  <a:lnTo>
                    <a:pt x="2202" y="12463"/>
                  </a:lnTo>
                  <a:lnTo>
                    <a:pt x="2369" y="13197"/>
                  </a:lnTo>
                  <a:cubicBezTo>
                    <a:pt x="2369" y="13197"/>
                    <a:pt x="3737" y="13097"/>
                    <a:pt x="5771" y="12630"/>
                  </a:cubicBezTo>
                  <a:cubicBezTo>
                    <a:pt x="7806" y="12196"/>
                    <a:pt x="8940" y="11729"/>
                    <a:pt x="8940" y="11729"/>
                  </a:cubicBezTo>
                  <a:lnTo>
                    <a:pt x="8773" y="10996"/>
                  </a:lnTo>
                  <a:lnTo>
                    <a:pt x="6739" y="1756"/>
                  </a:lnTo>
                  <a:lnTo>
                    <a:pt x="6572" y="1055"/>
                  </a:lnTo>
                  <a:cubicBezTo>
                    <a:pt x="6572" y="1055"/>
                    <a:pt x="5770" y="1"/>
                    <a:pt x="403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186"/>
            <p:cNvSpPr/>
            <p:nvPr/>
          </p:nvSpPr>
          <p:spPr>
            <a:xfrm>
              <a:off x="625325" y="2174500"/>
              <a:ext cx="390125" cy="167850"/>
            </a:xfrm>
            <a:custGeom>
              <a:rect b="b" l="l" r="r" t="t"/>
              <a:pathLst>
                <a:path extrusionOk="0" h="6714" w="15605">
                  <a:moveTo>
                    <a:pt x="11040" y="1"/>
                  </a:moveTo>
                  <a:cubicBezTo>
                    <a:pt x="7409" y="1"/>
                    <a:pt x="3425" y="1179"/>
                    <a:pt x="668" y="3234"/>
                  </a:cubicBezTo>
                  <a:cubicBezTo>
                    <a:pt x="167" y="3634"/>
                    <a:pt x="0" y="4434"/>
                    <a:pt x="134" y="5001"/>
                  </a:cubicBezTo>
                  <a:cubicBezTo>
                    <a:pt x="134" y="5102"/>
                    <a:pt x="167" y="5168"/>
                    <a:pt x="167" y="5268"/>
                  </a:cubicBezTo>
                  <a:cubicBezTo>
                    <a:pt x="382" y="6211"/>
                    <a:pt x="1160" y="6713"/>
                    <a:pt x="1981" y="6713"/>
                  </a:cubicBezTo>
                  <a:cubicBezTo>
                    <a:pt x="2439" y="6713"/>
                    <a:pt x="2909" y="6558"/>
                    <a:pt x="3303" y="6236"/>
                  </a:cubicBezTo>
                  <a:cubicBezTo>
                    <a:pt x="4404" y="5335"/>
                    <a:pt x="6372" y="4901"/>
                    <a:pt x="7806" y="4568"/>
                  </a:cubicBezTo>
                  <a:cubicBezTo>
                    <a:pt x="8991" y="4341"/>
                    <a:pt x="10385" y="4019"/>
                    <a:pt x="11672" y="4019"/>
                  </a:cubicBezTo>
                  <a:cubicBezTo>
                    <a:pt x="12088" y="4019"/>
                    <a:pt x="12493" y="4053"/>
                    <a:pt x="12876" y="4134"/>
                  </a:cubicBezTo>
                  <a:cubicBezTo>
                    <a:pt x="13040" y="4170"/>
                    <a:pt x="13204" y="4187"/>
                    <a:pt x="13366" y="4187"/>
                  </a:cubicBezTo>
                  <a:cubicBezTo>
                    <a:pt x="14555" y="4187"/>
                    <a:pt x="15605" y="3254"/>
                    <a:pt x="15311" y="1933"/>
                  </a:cubicBezTo>
                  <a:cubicBezTo>
                    <a:pt x="15278" y="1866"/>
                    <a:pt x="15278" y="1766"/>
                    <a:pt x="15245" y="1666"/>
                  </a:cubicBezTo>
                  <a:cubicBezTo>
                    <a:pt x="15045" y="798"/>
                    <a:pt x="14344" y="365"/>
                    <a:pt x="13510" y="198"/>
                  </a:cubicBezTo>
                  <a:cubicBezTo>
                    <a:pt x="12720" y="65"/>
                    <a:pt x="11890" y="1"/>
                    <a:pt x="11040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186"/>
            <p:cNvSpPr/>
            <p:nvPr/>
          </p:nvSpPr>
          <p:spPr>
            <a:xfrm>
              <a:off x="469375" y="2234900"/>
              <a:ext cx="822275" cy="684075"/>
            </a:xfrm>
            <a:custGeom>
              <a:rect b="b" l="l" r="r" t="t"/>
              <a:pathLst>
                <a:path extrusionOk="0" h="27363" w="32891">
                  <a:moveTo>
                    <a:pt x="18873" y="0"/>
                  </a:moveTo>
                  <a:cubicBezTo>
                    <a:pt x="17261" y="0"/>
                    <a:pt x="15569" y="201"/>
                    <a:pt x="13844" y="584"/>
                  </a:cubicBezTo>
                  <a:cubicBezTo>
                    <a:pt x="5738" y="2352"/>
                    <a:pt x="1" y="7489"/>
                    <a:pt x="1802" y="15595"/>
                  </a:cubicBezTo>
                  <a:cubicBezTo>
                    <a:pt x="3331" y="22577"/>
                    <a:pt x="9527" y="27363"/>
                    <a:pt x="16417" y="27363"/>
                  </a:cubicBezTo>
                  <a:cubicBezTo>
                    <a:pt x="17494" y="27363"/>
                    <a:pt x="18587" y="27246"/>
                    <a:pt x="19681" y="27003"/>
                  </a:cubicBezTo>
                  <a:cubicBezTo>
                    <a:pt x="27787" y="25235"/>
                    <a:pt x="32891" y="17196"/>
                    <a:pt x="31090" y="9123"/>
                  </a:cubicBezTo>
                  <a:cubicBezTo>
                    <a:pt x="29698" y="2743"/>
                    <a:pt x="24834" y="0"/>
                    <a:pt x="18873" y="0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186"/>
            <p:cNvSpPr/>
            <p:nvPr/>
          </p:nvSpPr>
          <p:spPr>
            <a:xfrm>
              <a:off x="927750" y="4691175"/>
              <a:ext cx="930975" cy="359650"/>
            </a:xfrm>
            <a:custGeom>
              <a:rect b="b" l="l" r="r" t="t"/>
              <a:pathLst>
                <a:path extrusionOk="0" h="14386" w="37239">
                  <a:moveTo>
                    <a:pt x="35087" y="0"/>
                  </a:moveTo>
                  <a:cubicBezTo>
                    <a:pt x="34844" y="0"/>
                    <a:pt x="34600" y="85"/>
                    <a:pt x="34403" y="270"/>
                  </a:cubicBezTo>
                  <a:cubicBezTo>
                    <a:pt x="30167" y="4072"/>
                    <a:pt x="24663" y="6274"/>
                    <a:pt x="19192" y="7542"/>
                  </a:cubicBezTo>
                  <a:cubicBezTo>
                    <a:pt x="16183" y="8168"/>
                    <a:pt x="13065" y="8540"/>
                    <a:pt x="9952" y="8540"/>
                  </a:cubicBezTo>
                  <a:cubicBezTo>
                    <a:pt x="7095" y="8540"/>
                    <a:pt x="4241" y="8227"/>
                    <a:pt x="1480" y="7508"/>
                  </a:cubicBezTo>
                  <a:cubicBezTo>
                    <a:pt x="1383" y="7482"/>
                    <a:pt x="1286" y="7469"/>
                    <a:pt x="1191" y="7469"/>
                  </a:cubicBezTo>
                  <a:cubicBezTo>
                    <a:pt x="560" y="7469"/>
                    <a:pt x="1" y="8014"/>
                    <a:pt x="146" y="8709"/>
                  </a:cubicBezTo>
                  <a:cubicBezTo>
                    <a:pt x="412" y="9910"/>
                    <a:pt x="479" y="11511"/>
                    <a:pt x="1046" y="12612"/>
                  </a:cubicBezTo>
                  <a:cubicBezTo>
                    <a:pt x="1446" y="13379"/>
                    <a:pt x="2981" y="13479"/>
                    <a:pt x="3715" y="13646"/>
                  </a:cubicBezTo>
                  <a:cubicBezTo>
                    <a:pt x="6171" y="14152"/>
                    <a:pt x="8673" y="14386"/>
                    <a:pt x="11180" y="14386"/>
                  </a:cubicBezTo>
                  <a:cubicBezTo>
                    <a:pt x="14292" y="14386"/>
                    <a:pt x="17412" y="14026"/>
                    <a:pt x="20460" y="13379"/>
                  </a:cubicBezTo>
                  <a:cubicBezTo>
                    <a:pt x="25730" y="12245"/>
                    <a:pt x="30867" y="10010"/>
                    <a:pt x="35137" y="6674"/>
                  </a:cubicBezTo>
                  <a:cubicBezTo>
                    <a:pt x="35671" y="6274"/>
                    <a:pt x="36672" y="5640"/>
                    <a:pt x="36872" y="4940"/>
                  </a:cubicBezTo>
                  <a:cubicBezTo>
                    <a:pt x="37239" y="3839"/>
                    <a:pt x="36371" y="1904"/>
                    <a:pt x="36105" y="803"/>
                  </a:cubicBezTo>
                  <a:cubicBezTo>
                    <a:pt x="35996" y="302"/>
                    <a:pt x="35545" y="0"/>
                    <a:pt x="35087" y="0"/>
                  </a:cubicBezTo>
                  <a:close/>
                </a:path>
              </a:pathLst>
            </a:custGeom>
            <a:solidFill>
              <a:srgbClr val="85828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186"/>
            <p:cNvSpPr/>
            <p:nvPr/>
          </p:nvSpPr>
          <p:spPr>
            <a:xfrm>
              <a:off x="930550" y="4702900"/>
              <a:ext cx="928175" cy="347800"/>
            </a:xfrm>
            <a:custGeom>
              <a:rect b="b" l="l" r="r" t="t"/>
              <a:pathLst>
                <a:path extrusionOk="0" h="13912" w="37127">
                  <a:moveTo>
                    <a:pt x="35859" y="1"/>
                  </a:moveTo>
                  <a:cubicBezTo>
                    <a:pt x="35826" y="34"/>
                    <a:pt x="35826" y="101"/>
                    <a:pt x="35826" y="134"/>
                  </a:cubicBezTo>
                  <a:cubicBezTo>
                    <a:pt x="35592" y="835"/>
                    <a:pt x="34592" y="1469"/>
                    <a:pt x="34058" y="1869"/>
                  </a:cubicBezTo>
                  <a:cubicBezTo>
                    <a:pt x="29821" y="5205"/>
                    <a:pt x="24651" y="7440"/>
                    <a:pt x="19381" y="8574"/>
                  </a:cubicBezTo>
                  <a:cubicBezTo>
                    <a:pt x="16352" y="9202"/>
                    <a:pt x="13241" y="9564"/>
                    <a:pt x="10128" y="9564"/>
                  </a:cubicBezTo>
                  <a:cubicBezTo>
                    <a:pt x="7619" y="9564"/>
                    <a:pt x="5107" y="9328"/>
                    <a:pt x="2635" y="8807"/>
                  </a:cubicBezTo>
                  <a:cubicBezTo>
                    <a:pt x="1968" y="8674"/>
                    <a:pt x="501" y="8574"/>
                    <a:pt x="34" y="7873"/>
                  </a:cubicBezTo>
                  <a:cubicBezTo>
                    <a:pt x="0" y="8007"/>
                    <a:pt x="0" y="8107"/>
                    <a:pt x="34" y="8240"/>
                  </a:cubicBezTo>
                  <a:cubicBezTo>
                    <a:pt x="300" y="9441"/>
                    <a:pt x="367" y="11042"/>
                    <a:pt x="934" y="12143"/>
                  </a:cubicBezTo>
                  <a:cubicBezTo>
                    <a:pt x="1334" y="12910"/>
                    <a:pt x="2869" y="13010"/>
                    <a:pt x="3603" y="13144"/>
                  </a:cubicBezTo>
                  <a:cubicBezTo>
                    <a:pt x="6082" y="13670"/>
                    <a:pt x="8616" y="13911"/>
                    <a:pt x="11152" y="13911"/>
                  </a:cubicBezTo>
                  <a:cubicBezTo>
                    <a:pt x="14245" y="13911"/>
                    <a:pt x="17342" y="13552"/>
                    <a:pt x="20348" y="12910"/>
                  </a:cubicBezTo>
                  <a:cubicBezTo>
                    <a:pt x="25618" y="11776"/>
                    <a:pt x="30755" y="9541"/>
                    <a:pt x="35025" y="6205"/>
                  </a:cubicBezTo>
                  <a:cubicBezTo>
                    <a:pt x="35559" y="5805"/>
                    <a:pt x="36560" y="5171"/>
                    <a:pt x="36760" y="4471"/>
                  </a:cubicBezTo>
                  <a:cubicBezTo>
                    <a:pt x="37127" y="3370"/>
                    <a:pt x="36259" y="1435"/>
                    <a:pt x="36026" y="334"/>
                  </a:cubicBezTo>
                  <a:cubicBezTo>
                    <a:pt x="35993" y="201"/>
                    <a:pt x="35926" y="101"/>
                    <a:pt x="35859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186"/>
            <p:cNvSpPr/>
            <p:nvPr/>
          </p:nvSpPr>
          <p:spPr>
            <a:xfrm>
              <a:off x="466050" y="2492950"/>
              <a:ext cx="1333475" cy="2416300"/>
            </a:xfrm>
            <a:custGeom>
              <a:rect b="b" l="l" r="r" t="t"/>
              <a:pathLst>
                <a:path extrusionOk="0" h="96652" w="53339">
                  <a:moveTo>
                    <a:pt x="33703" y="1"/>
                  </a:moveTo>
                  <a:cubicBezTo>
                    <a:pt x="32424" y="1"/>
                    <a:pt x="25698" y="108"/>
                    <a:pt x="16178" y="2204"/>
                  </a:cubicBezTo>
                  <a:cubicBezTo>
                    <a:pt x="5604" y="4539"/>
                    <a:pt x="0" y="7474"/>
                    <a:pt x="0" y="7474"/>
                  </a:cubicBezTo>
                  <a:lnTo>
                    <a:pt x="1301" y="13445"/>
                  </a:lnTo>
                  <a:lnTo>
                    <a:pt x="18080" y="89466"/>
                  </a:lnTo>
                  <a:lnTo>
                    <a:pt x="19414" y="95437"/>
                  </a:lnTo>
                  <a:cubicBezTo>
                    <a:pt x="19414" y="95437"/>
                    <a:pt x="23040" y="96651"/>
                    <a:pt x="28754" y="96651"/>
                  </a:cubicBezTo>
                  <a:cubicBezTo>
                    <a:pt x="31351" y="96651"/>
                    <a:pt x="34379" y="96400"/>
                    <a:pt x="37694" y="95671"/>
                  </a:cubicBezTo>
                  <a:cubicBezTo>
                    <a:pt x="48268" y="93336"/>
                    <a:pt x="53338" y="87932"/>
                    <a:pt x="53338" y="87932"/>
                  </a:cubicBezTo>
                  <a:lnTo>
                    <a:pt x="52037" y="81961"/>
                  </a:lnTo>
                  <a:lnTo>
                    <a:pt x="35225" y="5973"/>
                  </a:lnTo>
                  <a:lnTo>
                    <a:pt x="33924" y="2"/>
                  </a:lnTo>
                  <a:cubicBezTo>
                    <a:pt x="33924" y="2"/>
                    <a:pt x="33849" y="1"/>
                    <a:pt x="33703" y="1"/>
                  </a:cubicBezTo>
                  <a:close/>
                </a:path>
              </a:pathLst>
            </a:custGeom>
            <a:solidFill>
              <a:srgbClr val="B84A5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186"/>
            <p:cNvSpPr/>
            <p:nvPr/>
          </p:nvSpPr>
          <p:spPr>
            <a:xfrm>
              <a:off x="635325" y="2824300"/>
              <a:ext cx="830625" cy="976900"/>
            </a:xfrm>
            <a:custGeom>
              <a:rect b="b" l="l" r="r" t="t"/>
              <a:pathLst>
                <a:path extrusionOk="0" h="39076" w="33225">
                  <a:moveTo>
                    <a:pt x="14714" y="0"/>
                  </a:moveTo>
                  <a:cubicBezTo>
                    <a:pt x="13923" y="0"/>
                    <a:pt x="13131" y="84"/>
                    <a:pt x="12343" y="258"/>
                  </a:cubicBezTo>
                  <a:cubicBezTo>
                    <a:pt x="4471" y="1993"/>
                    <a:pt x="1" y="12033"/>
                    <a:pt x="2369" y="22674"/>
                  </a:cubicBezTo>
                  <a:cubicBezTo>
                    <a:pt x="4471" y="32254"/>
                    <a:pt x="11385" y="39076"/>
                    <a:pt x="18488" y="39076"/>
                  </a:cubicBezTo>
                  <a:cubicBezTo>
                    <a:pt x="19275" y="39076"/>
                    <a:pt x="20064" y="38992"/>
                    <a:pt x="20849" y="38819"/>
                  </a:cubicBezTo>
                  <a:cubicBezTo>
                    <a:pt x="28721" y="37051"/>
                    <a:pt x="33224" y="27044"/>
                    <a:pt x="30856" y="16370"/>
                  </a:cubicBezTo>
                  <a:cubicBezTo>
                    <a:pt x="28755" y="6794"/>
                    <a:pt x="21818" y="0"/>
                    <a:pt x="14714" y="0"/>
                  </a:cubicBez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186"/>
            <p:cNvSpPr/>
            <p:nvPr/>
          </p:nvSpPr>
          <p:spPr>
            <a:xfrm>
              <a:off x="796275" y="2928300"/>
              <a:ext cx="460350" cy="778925"/>
            </a:xfrm>
            <a:custGeom>
              <a:rect b="b" l="l" r="r" t="t"/>
              <a:pathLst>
                <a:path extrusionOk="0" h="31157" w="18414">
                  <a:moveTo>
                    <a:pt x="11842" y="1"/>
                  </a:moveTo>
                  <a:lnTo>
                    <a:pt x="6939" y="1068"/>
                  </a:lnTo>
                  <a:lnTo>
                    <a:pt x="1" y="15112"/>
                  </a:lnTo>
                  <a:lnTo>
                    <a:pt x="3970" y="14211"/>
                  </a:lnTo>
                  <a:lnTo>
                    <a:pt x="10875" y="12710"/>
                  </a:lnTo>
                  <a:lnTo>
                    <a:pt x="6572" y="20616"/>
                  </a:lnTo>
                  <a:lnTo>
                    <a:pt x="4504" y="24385"/>
                  </a:lnTo>
                  <a:lnTo>
                    <a:pt x="8707" y="23451"/>
                  </a:lnTo>
                  <a:lnTo>
                    <a:pt x="10908" y="22984"/>
                  </a:lnTo>
                  <a:lnTo>
                    <a:pt x="10908" y="22984"/>
                  </a:lnTo>
                  <a:lnTo>
                    <a:pt x="8874" y="31156"/>
                  </a:lnTo>
                  <a:lnTo>
                    <a:pt x="15345" y="21183"/>
                  </a:lnTo>
                  <a:lnTo>
                    <a:pt x="17747" y="17480"/>
                  </a:lnTo>
                  <a:lnTo>
                    <a:pt x="13110" y="18481"/>
                  </a:lnTo>
                  <a:lnTo>
                    <a:pt x="12043" y="18714"/>
                  </a:lnTo>
                  <a:lnTo>
                    <a:pt x="12043" y="18714"/>
                  </a:lnTo>
                  <a:lnTo>
                    <a:pt x="16346" y="10809"/>
                  </a:lnTo>
                  <a:lnTo>
                    <a:pt x="18414" y="7039"/>
                  </a:lnTo>
                  <a:lnTo>
                    <a:pt x="14211" y="7940"/>
                  </a:lnTo>
                  <a:lnTo>
                    <a:pt x="7106" y="9508"/>
                  </a:lnTo>
                  <a:lnTo>
                    <a:pt x="1184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186"/>
            <p:cNvSpPr/>
            <p:nvPr/>
          </p:nvSpPr>
          <p:spPr>
            <a:xfrm>
              <a:off x="440200" y="2462400"/>
              <a:ext cx="909275" cy="269650"/>
            </a:xfrm>
            <a:custGeom>
              <a:rect b="b" l="l" r="r" t="t"/>
              <a:pathLst>
                <a:path extrusionOk="0" h="10786" w="36371">
                  <a:moveTo>
                    <a:pt x="29215" y="1"/>
                  </a:moveTo>
                  <a:cubicBezTo>
                    <a:pt x="25025" y="1"/>
                    <a:pt x="20773" y="654"/>
                    <a:pt x="16812" y="1491"/>
                  </a:cubicBezTo>
                  <a:cubicBezTo>
                    <a:pt x="11208" y="2692"/>
                    <a:pt x="5004" y="4693"/>
                    <a:pt x="400" y="8263"/>
                  </a:cubicBezTo>
                  <a:cubicBezTo>
                    <a:pt x="100" y="8463"/>
                    <a:pt x="0" y="8930"/>
                    <a:pt x="67" y="9263"/>
                  </a:cubicBezTo>
                  <a:lnTo>
                    <a:pt x="234" y="9997"/>
                  </a:lnTo>
                  <a:cubicBezTo>
                    <a:pt x="343" y="10498"/>
                    <a:pt x="793" y="10786"/>
                    <a:pt x="1259" y="10786"/>
                  </a:cubicBezTo>
                  <a:cubicBezTo>
                    <a:pt x="1507" y="10786"/>
                    <a:pt x="1760" y="10705"/>
                    <a:pt x="1968" y="10531"/>
                  </a:cubicBezTo>
                  <a:cubicBezTo>
                    <a:pt x="3369" y="9297"/>
                    <a:pt x="5237" y="8496"/>
                    <a:pt x="6938" y="7762"/>
                  </a:cubicBezTo>
                  <a:cubicBezTo>
                    <a:pt x="10308" y="6295"/>
                    <a:pt x="13877" y="5294"/>
                    <a:pt x="17446" y="4493"/>
                  </a:cubicBezTo>
                  <a:cubicBezTo>
                    <a:pt x="21082" y="3693"/>
                    <a:pt x="24785" y="3159"/>
                    <a:pt x="28521" y="2959"/>
                  </a:cubicBezTo>
                  <a:cubicBezTo>
                    <a:pt x="29309" y="2933"/>
                    <a:pt x="30127" y="2903"/>
                    <a:pt x="30948" y="2903"/>
                  </a:cubicBezTo>
                  <a:cubicBezTo>
                    <a:pt x="32280" y="2903"/>
                    <a:pt x="33620" y="2983"/>
                    <a:pt x="34858" y="3292"/>
                  </a:cubicBezTo>
                  <a:cubicBezTo>
                    <a:pt x="34959" y="3319"/>
                    <a:pt x="35060" y="3331"/>
                    <a:pt x="35159" y="3331"/>
                  </a:cubicBezTo>
                  <a:cubicBezTo>
                    <a:pt x="35811" y="3331"/>
                    <a:pt x="36371" y="2787"/>
                    <a:pt x="36226" y="2092"/>
                  </a:cubicBezTo>
                  <a:cubicBezTo>
                    <a:pt x="36159" y="1825"/>
                    <a:pt x="36093" y="1558"/>
                    <a:pt x="36026" y="1291"/>
                  </a:cubicBezTo>
                  <a:cubicBezTo>
                    <a:pt x="35926" y="824"/>
                    <a:pt x="35559" y="557"/>
                    <a:pt x="35092" y="490"/>
                  </a:cubicBezTo>
                  <a:cubicBezTo>
                    <a:pt x="33172" y="147"/>
                    <a:pt x="31201" y="1"/>
                    <a:pt x="29215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186"/>
            <p:cNvSpPr/>
            <p:nvPr/>
          </p:nvSpPr>
          <p:spPr>
            <a:xfrm>
              <a:off x="808800" y="2036550"/>
              <a:ext cx="44200" cy="73975"/>
            </a:xfrm>
            <a:custGeom>
              <a:rect b="b" l="l" r="r" t="t"/>
              <a:pathLst>
                <a:path extrusionOk="0" h="2959" w="1768">
                  <a:moveTo>
                    <a:pt x="623" y="1"/>
                  </a:moveTo>
                  <a:cubicBezTo>
                    <a:pt x="593" y="1"/>
                    <a:pt x="563" y="5"/>
                    <a:pt x="534" y="12"/>
                  </a:cubicBezTo>
                  <a:cubicBezTo>
                    <a:pt x="167" y="79"/>
                    <a:pt x="0" y="812"/>
                    <a:pt x="167" y="1613"/>
                  </a:cubicBezTo>
                  <a:cubicBezTo>
                    <a:pt x="352" y="2386"/>
                    <a:pt x="738" y="2958"/>
                    <a:pt x="1113" y="2958"/>
                  </a:cubicBezTo>
                  <a:cubicBezTo>
                    <a:pt x="1142" y="2958"/>
                    <a:pt x="1172" y="2955"/>
                    <a:pt x="1201" y="2947"/>
                  </a:cubicBezTo>
                  <a:cubicBezTo>
                    <a:pt x="1601" y="2881"/>
                    <a:pt x="1768" y="2147"/>
                    <a:pt x="1568" y="1313"/>
                  </a:cubicBezTo>
                  <a:cubicBezTo>
                    <a:pt x="1413" y="571"/>
                    <a:pt x="1001" y="1"/>
                    <a:pt x="623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186"/>
            <p:cNvSpPr/>
            <p:nvPr/>
          </p:nvSpPr>
          <p:spPr>
            <a:xfrm>
              <a:off x="819625" y="2055775"/>
              <a:ext cx="21700" cy="35525"/>
            </a:xfrm>
            <a:custGeom>
              <a:rect b="b" l="l" r="r" t="t"/>
              <a:pathLst>
                <a:path extrusionOk="0" h="1421" w="868">
                  <a:moveTo>
                    <a:pt x="325" y="1"/>
                  </a:moveTo>
                  <a:cubicBezTo>
                    <a:pt x="306" y="1"/>
                    <a:pt x="286" y="4"/>
                    <a:pt x="268" y="10"/>
                  </a:cubicBezTo>
                  <a:cubicBezTo>
                    <a:pt x="101" y="43"/>
                    <a:pt x="1" y="377"/>
                    <a:pt x="101" y="777"/>
                  </a:cubicBezTo>
                  <a:cubicBezTo>
                    <a:pt x="191" y="1140"/>
                    <a:pt x="364" y="1420"/>
                    <a:pt x="545" y="1420"/>
                  </a:cubicBezTo>
                  <a:cubicBezTo>
                    <a:pt x="563" y="1420"/>
                    <a:pt x="582" y="1417"/>
                    <a:pt x="601" y="1411"/>
                  </a:cubicBezTo>
                  <a:cubicBezTo>
                    <a:pt x="768" y="1378"/>
                    <a:pt x="868" y="1011"/>
                    <a:pt x="768" y="644"/>
                  </a:cubicBezTo>
                  <a:cubicBezTo>
                    <a:pt x="707" y="281"/>
                    <a:pt x="510" y="1"/>
                    <a:pt x="325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9" name="Google Shape;5889;p186"/>
          <p:cNvGrpSpPr/>
          <p:nvPr/>
        </p:nvGrpSpPr>
        <p:grpSpPr>
          <a:xfrm>
            <a:off x="5565975" y="4338475"/>
            <a:ext cx="330501" cy="420623"/>
            <a:chOff x="3828325" y="875775"/>
            <a:chExt cx="330501" cy="420623"/>
          </a:xfrm>
        </p:grpSpPr>
        <p:sp>
          <p:nvSpPr>
            <p:cNvPr id="5890" name="Google Shape;5890;p18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18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18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18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18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18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18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18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18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18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18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18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02" name="Google Shape;5902;p186"/>
          <p:cNvSpPr/>
          <p:nvPr/>
        </p:nvSpPr>
        <p:spPr>
          <a:xfrm>
            <a:off x="3169450" y="6249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3" name="Google Shape;5903;p18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904" name="Google Shape;5904;p186"/>
          <p:cNvSpPr txBox="1"/>
          <p:nvPr>
            <p:ph idx="1" type="subTitle"/>
          </p:nvPr>
        </p:nvSpPr>
        <p:spPr>
          <a:xfrm>
            <a:off x="3558675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05" name="Google Shape;5905;p186"/>
          <p:cNvSpPr txBox="1"/>
          <p:nvPr>
            <p:ph idx="2" type="subTitle"/>
          </p:nvPr>
        </p:nvSpPr>
        <p:spPr>
          <a:xfrm>
            <a:off x="6427850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06" name="Google Shape;5906;p186"/>
          <p:cNvSpPr txBox="1"/>
          <p:nvPr>
            <p:ph idx="3" type="subTitle"/>
          </p:nvPr>
        </p:nvSpPr>
        <p:spPr>
          <a:xfrm>
            <a:off x="3558675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07" name="Google Shape;5907;p186"/>
          <p:cNvSpPr txBox="1"/>
          <p:nvPr>
            <p:ph idx="4" type="subTitle"/>
          </p:nvPr>
        </p:nvSpPr>
        <p:spPr>
          <a:xfrm>
            <a:off x="6427850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08" name="Google Shape;5908;p186"/>
          <p:cNvSpPr txBox="1"/>
          <p:nvPr>
            <p:ph idx="5" type="subTitle"/>
          </p:nvPr>
        </p:nvSpPr>
        <p:spPr>
          <a:xfrm>
            <a:off x="3558675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09" name="Google Shape;5909;p186"/>
          <p:cNvSpPr txBox="1"/>
          <p:nvPr>
            <p:ph idx="6" type="subTitle"/>
          </p:nvPr>
        </p:nvSpPr>
        <p:spPr>
          <a:xfrm>
            <a:off x="6427850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0" name="Google Shape;5910;p186"/>
          <p:cNvSpPr txBox="1"/>
          <p:nvPr>
            <p:ph idx="7" type="subTitle"/>
          </p:nvPr>
        </p:nvSpPr>
        <p:spPr>
          <a:xfrm>
            <a:off x="3558675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1" name="Google Shape;5911;p186"/>
          <p:cNvSpPr txBox="1"/>
          <p:nvPr>
            <p:ph idx="8" type="subTitle"/>
          </p:nvPr>
        </p:nvSpPr>
        <p:spPr>
          <a:xfrm>
            <a:off x="6427850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2" name="Google Shape;5912;p186"/>
          <p:cNvSpPr txBox="1"/>
          <p:nvPr>
            <p:ph hasCustomPrompt="1" idx="9" type="title"/>
          </p:nvPr>
        </p:nvSpPr>
        <p:spPr>
          <a:xfrm>
            <a:off x="2695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5913" name="Google Shape;5913;p186"/>
          <p:cNvSpPr txBox="1"/>
          <p:nvPr>
            <p:ph hasCustomPrompt="1" idx="13" type="title"/>
          </p:nvPr>
        </p:nvSpPr>
        <p:spPr>
          <a:xfrm>
            <a:off x="5560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5914" name="Google Shape;5914;p186"/>
          <p:cNvSpPr txBox="1"/>
          <p:nvPr>
            <p:ph hasCustomPrompt="1" idx="14" type="title"/>
          </p:nvPr>
        </p:nvSpPr>
        <p:spPr>
          <a:xfrm>
            <a:off x="2695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5915" name="Google Shape;5915;p186"/>
          <p:cNvSpPr txBox="1"/>
          <p:nvPr>
            <p:ph hasCustomPrompt="1" idx="15" type="title"/>
          </p:nvPr>
        </p:nvSpPr>
        <p:spPr>
          <a:xfrm>
            <a:off x="5560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5916" name="Shape 5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7" name="Google Shape;5917;p187"/>
          <p:cNvSpPr/>
          <p:nvPr/>
        </p:nvSpPr>
        <p:spPr>
          <a:xfrm flipH="1">
            <a:off x="473225" y="1884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18" name="Google Shape;5918;p187"/>
          <p:cNvGrpSpPr/>
          <p:nvPr/>
        </p:nvGrpSpPr>
        <p:grpSpPr>
          <a:xfrm>
            <a:off x="968061" y="-35329"/>
            <a:ext cx="5265500" cy="4827849"/>
            <a:chOff x="2958950" y="1937675"/>
            <a:chExt cx="1635350" cy="1499425"/>
          </a:xfrm>
        </p:grpSpPr>
        <p:sp>
          <p:nvSpPr>
            <p:cNvPr id="5919" name="Google Shape;5919;p18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18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18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18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18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18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5" name="Google Shape;5925;p187"/>
          <p:cNvGrpSpPr/>
          <p:nvPr/>
        </p:nvGrpSpPr>
        <p:grpSpPr>
          <a:xfrm>
            <a:off x="3906042" y="4362088"/>
            <a:ext cx="253593" cy="322744"/>
            <a:chOff x="3828325" y="875775"/>
            <a:chExt cx="330501" cy="420623"/>
          </a:xfrm>
        </p:grpSpPr>
        <p:sp>
          <p:nvSpPr>
            <p:cNvPr id="5926" name="Google Shape;5926;p18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18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18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18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18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18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18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18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18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18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18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18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8" name="Google Shape;5938;p187"/>
          <p:cNvGrpSpPr/>
          <p:nvPr/>
        </p:nvGrpSpPr>
        <p:grpSpPr>
          <a:xfrm flipH="1">
            <a:off x="5508013" y="646532"/>
            <a:ext cx="253560" cy="322660"/>
            <a:chOff x="3828325" y="875775"/>
            <a:chExt cx="330501" cy="420623"/>
          </a:xfrm>
        </p:grpSpPr>
        <p:sp>
          <p:nvSpPr>
            <p:cNvPr id="5939" name="Google Shape;5939;p18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18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18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18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18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18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18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18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18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18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18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18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51" name="Google Shape;5951;p187"/>
          <p:cNvSpPr txBox="1"/>
          <p:nvPr>
            <p:ph type="title"/>
          </p:nvPr>
        </p:nvSpPr>
        <p:spPr>
          <a:xfrm flipH="1">
            <a:off x="3855775" y="2648950"/>
            <a:ext cx="457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952" name="Google Shape;5952;p187"/>
          <p:cNvSpPr txBox="1"/>
          <p:nvPr>
            <p:ph idx="1" type="subTitle"/>
          </p:nvPr>
        </p:nvSpPr>
        <p:spPr>
          <a:xfrm flipH="1">
            <a:off x="3855775" y="1535850"/>
            <a:ext cx="4575000" cy="11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5">
    <p:spTree>
      <p:nvGrpSpPr>
        <p:cNvPr id="5953" name="Shape 5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54" name="Google Shape;5954;p188"/>
          <p:cNvGrpSpPr/>
          <p:nvPr/>
        </p:nvGrpSpPr>
        <p:grpSpPr>
          <a:xfrm rot="-4886887">
            <a:off x="206622" y="88712"/>
            <a:ext cx="5080199" cy="4411688"/>
            <a:chOff x="3016500" y="2066925"/>
            <a:chExt cx="1577800" cy="1370175"/>
          </a:xfrm>
        </p:grpSpPr>
        <p:sp>
          <p:nvSpPr>
            <p:cNvPr id="5955" name="Google Shape;5955;p18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188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18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18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18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60" name="Google Shape;5960;p188"/>
          <p:cNvSpPr/>
          <p:nvPr/>
        </p:nvSpPr>
        <p:spPr>
          <a:xfrm flipH="1">
            <a:off x="358375" y="2093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1" name="Google Shape;5961;p188"/>
          <p:cNvSpPr/>
          <p:nvPr/>
        </p:nvSpPr>
        <p:spPr>
          <a:xfrm>
            <a:off x="7902625" y="7770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2" name="Google Shape;5962;p188"/>
          <p:cNvSpPr/>
          <p:nvPr/>
        </p:nvSpPr>
        <p:spPr>
          <a:xfrm>
            <a:off x="2494025" y="54865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63" name="Google Shape;5963;p188"/>
          <p:cNvGrpSpPr/>
          <p:nvPr/>
        </p:nvGrpSpPr>
        <p:grpSpPr>
          <a:xfrm>
            <a:off x="6643825" y="548650"/>
            <a:ext cx="330501" cy="420623"/>
            <a:chOff x="3828325" y="875775"/>
            <a:chExt cx="330501" cy="420623"/>
          </a:xfrm>
        </p:grpSpPr>
        <p:sp>
          <p:nvSpPr>
            <p:cNvPr id="5964" name="Google Shape;5964;p18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18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18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18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18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18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18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18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18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18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18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18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6" name="Google Shape;5976;p188"/>
          <p:cNvGrpSpPr/>
          <p:nvPr/>
        </p:nvGrpSpPr>
        <p:grpSpPr>
          <a:xfrm flipH="1">
            <a:off x="1832387" y="4287150"/>
            <a:ext cx="330501" cy="420623"/>
            <a:chOff x="3828325" y="875775"/>
            <a:chExt cx="330501" cy="420623"/>
          </a:xfrm>
        </p:grpSpPr>
        <p:sp>
          <p:nvSpPr>
            <p:cNvPr id="5977" name="Google Shape;5977;p18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18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18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18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18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18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18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18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18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18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18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18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89" name="Google Shape;5989;p188"/>
          <p:cNvSpPr txBox="1"/>
          <p:nvPr>
            <p:ph type="title"/>
          </p:nvPr>
        </p:nvSpPr>
        <p:spPr>
          <a:xfrm flipH="1">
            <a:off x="4084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990" name="Google Shape;5990;p188"/>
          <p:cNvSpPr txBox="1"/>
          <p:nvPr>
            <p:ph idx="1" type="subTitle"/>
          </p:nvPr>
        </p:nvSpPr>
        <p:spPr>
          <a:xfrm flipH="1">
            <a:off x="1302425" y="3355200"/>
            <a:ext cx="25209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91" name="Google Shape;5991;p188"/>
          <p:cNvSpPr txBox="1"/>
          <p:nvPr>
            <p:ph hasCustomPrompt="1" idx="2" type="title"/>
          </p:nvPr>
        </p:nvSpPr>
        <p:spPr>
          <a:xfrm flipH="1">
            <a:off x="19177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7">
    <p:spTree>
      <p:nvGrpSpPr>
        <p:cNvPr id="5992" name="Shape 5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93" name="Google Shape;5993;p189"/>
          <p:cNvGrpSpPr/>
          <p:nvPr/>
        </p:nvGrpSpPr>
        <p:grpSpPr>
          <a:xfrm rot="-5237344">
            <a:off x="4137226" y="689183"/>
            <a:ext cx="4264113" cy="4169752"/>
            <a:chOff x="2615425" y="-43849"/>
            <a:chExt cx="5349587" cy="5231206"/>
          </a:xfrm>
        </p:grpSpPr>
        <p:sp>
          <p:nvSpPr>
            <p:cNvPr id="5994" name="Google Shape;5994;p189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95" name="Google Shape;5995;p189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5996" name="Google Shape;5996;p189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7" name="Google Shape;5997;p189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8" name="Google Shape;5998;p189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999" name="Google Shape;5999;p189"/>
          <p:cNvSpPr/>
          <p:nvPr/>
        </p:nvSpPr>
        <p:spPr>
          <a:xfrm>
            <a:off x="7974300" y="2753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0" name="Google Shape;6000;p189"/>
          <p:cNvSpPr/>
          <p:nvPr/>
        </p:nvSpPr>
        <p:spPr>
          <a:xfrm flipH="1">
            <a:off x="405375" y="11833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01" name="Google Shape;6001;p189"/>
          <p:cNvGrpSpPr/>
          <p:nvPr/>
        </p:nvGrpSpPr>
        <p:grpSpPr>
          <a:xfrm>
            <a:off x="7974292" y="4276675"/>
            <a:ext cx="253593" cy="322744"/>
            <a:chOff x="3828325" y="875775"/>
            <a:chExt cx="330501" cy="420623"/>
          </a:xfrm>
        </p:grpSpPr>
        <p:sp>
          <p:nvSpPr>
            <p:cNvPr id="6002" name="Google Shape;6002;p18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18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18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18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18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18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18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18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18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18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18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18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4" name="Google Shape;6014;p189"/>
          <p:cNvGrpSpPr/>
          <p:nvPr/>
        </p:nvGrpSpPr>
        <p:grpSpPr>
          <a:xfrm flipH="1">
            <a:off x="3870301" y="694307"/>
            <a:ext cx="253560" cy="322660"/>
            <a:chOff x="3828325" y="875775"/>
            <a:chExt cx="330501" cy="420623"/>
          </a:xfrm>
        </p:grpSpPr>
        <p:sp>
          <p:nvSpPr>
            <p:cNvPr id="6015" name="Google Shape;6015;p18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18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18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18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18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18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18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18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18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18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18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18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7" name="Google Shape;6027;p189"/>
          <p:cNvGrpSpPr/>
          <p:nvPr/>
        </p:nvGrpSpPr>
        <p:grpSpPr>
          <a:xfrm flipH="1">
            <a:off x="633429" y="3507600"/>
            <a:ext cx="253593" cy="322744"/>
            <a:chOff x="3828325" y="875775"/>
            <a:chExt cx="330501" cy="420623"/>
          </a:xfrm>
        </p:grpSpPr>
        <p:sp>
          <p:nvSpPr>
            <p:cNvPr id="6028" name="Google Shape;6028;p18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18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18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18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18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18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18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18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18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18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18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18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40" name="Google Shape;6040;p189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41" name="Google Shape;6041;p189"/>
          <p:cNvSpPr txBox="1"/>
          <p:nvPr>
            <p:ph idx="1" type="subTitle"/>
          </p:nvPr>
        </p:nvSpPr>
        <p:spPr>
          <a:xfrm>
            <a:off x="5015875" y="3355200"/>
            <a:ext cx="24228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42" name="Google Shape;6042;p189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2">
    <p:spTree>
      <p:nvGrpSpPr>
        <p:cNvPr id="6043" name="Shape 6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4" name="Google Shape;6044;p190"/>
          <p:cNvSpPr/>
          <p:nvPr/>
        </p:nvSpPr>
        <p:spPr>
          <a:xfrm>
            <a:off x="7960975" y="91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5" name="Google Shape;6045;p190"/>
          <p:cNvSpPr/>
          <p:nvPr/>
        </p:nvSpPr>
        <p:spPr>
          <a:xfrm flipH="1">
            <a:off x="428575" y="16460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46" name="Google Shape;6046;p190"/>
          <p:cNvGrpSpPr/>
          <p:nvPr/>
        </p:nvGrpSpPr>
        <p:grpSpPr>
          <a:xfrm flipH="1">
            <a:off x="586438" y="3795019"/>
            <a:ext cx="253560" cy="322660"/>
            <a:chOff x="3828325" y="875775"/>
            <a:chExt cx="330501" cy="420623"/>
          </a:xfrm>
        </p:grpSpPr>
        <p:sp>
          <p:nvSpPr>
            <p:cNvPr id="6047" name="Google Shape;6047;p19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19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19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19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19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19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19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19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19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19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19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19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9" name="Google Shape;6059;p190"/>
          <p:cNvGrpSpPr/>
          <p:nvPr/>
        </p:nvGrpSpPr>
        <p:grpSpPr>
          <a:xfrm>
            <a:off x="7548650" y="4349538"/>
            <a:ext cx="330501" cy="420623"/>
            <a:chOff x="3828325" y="875775"/>
            <a:chExt cx="330501" cy="420623"/>
          </a:xfrm>
        </p:grpSpPr>
        <p:sp>
          <p:nvSpPr>
            <p:cNvPr id="6060" name="Google Shape;6060;p19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19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19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19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19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19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19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19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19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19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19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19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2" name="Google Shape;6072;p190"/>
          <p:cNvGrpSpPr/>
          <p:nvPr/>
        </p:nvGrpSpPr>
        <p:grpSpPr>
          <a:xfrm flipH="1">
            <a:off x="1798625" y="548638"/>
            <a:ext cx="330501" cy="420623"/>
            <a:chOff x="3828325" y="875775"/>
            <a:chExt cx="330501" cy="420623"/>
          </a:xfrm>
        </p:grpSpPr>
        <p:sp>
          <p:nvSpPr>
            <p:cNvPr id="6073" name="Google Shape;6073;p19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19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19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19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19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19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19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19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19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19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19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19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85" name="Google Shape;6085;p190"/>
          <p:cNvSpPr txBox="1"/>
          <p:nvPr>
            <p:ph type="title"/>
          </p:nvPr>
        </p:nvSpPr>
        <p:spPr>
          <a:xfrm flipH="1">
            <a:off x="7132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86" name="Google Shape;6086;p190"/>
          <p:cNvSpPr txBox="1"/>
          <p:nvPr>
            <p:ph idx="1" type="subTitle"/>
          </p:nvPr>
        </p:nvSpPr>
        <p:spPr>
          <a:xfrm flipH="1">
            <a:off x="106842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87" name="Google Shape;6087;p190"/>
          <p:cNvSpPr txBox="1"/>
          <p:nvPr>
            <p:ph hasCustomPrompt="1" idx="2" type="title"/>
          </p:nvPr>
        </p:nvSpPr>
        <p:spPr>
          <a:xfrm flipH="1">
            <a:off x="22225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13">
    <p:spTree>
      <p:nvGrpSpPr>
        <p:cNvPr id="6088" name="Shape 6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89" name="Google Shape;6089;p191"/>
          <p:cNvGrpSpPr/>
          <p:nvPr/>
        </p:nvGrpSpPr>
        <p:grpSpPr>
          <a:xfrm rot="-5815465">
            <a:off x="3120308" y="724962"/>
            <a:ext cx="4264231" cy="4169868"/>
            <a:chOff x="2615425" y="-43849"/>
            <a:chExt cx="5349587" cy="5231206"/>
          </a:xfrm>
        </p:grpSpPr>
        <p:sp>
          <p:nvSpPr>
            <p:cNvPr id="6090" name="Google Shape;6090;p19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91" name="Google Shape;6091;p19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6092" name="Google Shape;6092;p19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3" name="Google Shape;6093;p19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4" name="Google Shape;6094;p19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095" name="Google Shape;6095;p191"/>
          <p:cNvSpPr/>
          <p:nvPr/>
        </p:nvSpPr>
        <p:spPr>
          <a:xfrm>
            <a:off x="78172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6" name="Google Shape;6096;p191"/>
          <p:cNvSpPr/>
          <p:nvPr/>
        </p:nvSpPr>
        <p:spPr>
          <a:xfrm flipH="1">
            <a:off x="358375" y="4372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7" name="Google Shape;6097;p191"/>
          <p:cNvSpPr/>
          <p:nvPr/>
        </p:nvSpPr>
        <p:spPr>
          <a:xfrm>
            <a:off x="4363500" y="2334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98" name="Google Shape;6098;p191"/>
          <p:cNvGrpSpPr/>
          <p:nvPr/>
        </p:nvGrpSpPr>
        <p:grpSpPr>
          <a:xfrm>
            <a:off x="5087175" y="704100"/>
            <a:ext cx="330501" cy="420623"/>
            <a:chOff x="3828325" y="875775"/>
            <a:chExt cx="330501" cy="420623"/>
          </a:xfrm>
        </p:grpSpPr>
        <p:sp>
          <p:nvSpPr>
            <p:cNvPr id="6099" name="Google Shape;6099;p19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19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19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19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19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19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19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19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19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19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19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19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1" name="Google Shape;6111;p191"/>
          <p:cNvGrpSpPr/>
          <p:nvPr/>
        </p:nvGrpSpPr>
        <p:grpSpPr>
          <a:xfrm flipH="1">
            <a:off x="2776387" y="4372825"/>
            <a:ext cx="330501" cy="420623"/>
            <a:chOff x="3828325" y="875775"/>
            <a:chExt cx="330501" cy="420623"/>
          </a:xfrm>
        </p:grpSpPr>
        <p:sp>
          <p:nvSpPr>
            <p:cNvPr id="6112" name="Google Shape;6112;p19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19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19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19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19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19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19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19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19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19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19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19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24" name="Google Shape;6124;p191"/>
          <p:cNvSpPr txBox="1"/>
          <p:nvPr>
            <p:ph idx="1" type="subTitle"/>
          </p:nvPr>
        </p:nvSpPr>
        <p:spPr>
          <a:xfrm>
            <a:off x="713225" y="1448763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25" name="Google Shape;6125;p191"/>
          <p:cNvSpPr txBox="1"/>
          <p:nvPr>
            <p:ph hasCustomPrompt="1" type="title"/>
          </p:nvPr>
        </p:nvSpPr>
        <p:spPr>
          <a:xfrm>
            <a:off x="713225" y="972313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126" name="Google Shape;6126;p191"/>
          <p:cNvSpPr txBox="1"/>
          <p:nvPr>
            <p:ph idx="2" type="subTitle"/>
          </p:nvPr>
        </p:nvSpPr>
        <p:spPr>
          <a:xfrm>
            <a:off x="713225" y="25822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27" name="Google Shape;6127;p191"/>
          <p:cNvSpPr txBox="1"/>
          <p:nvPr>
            <p:ph hasCustomPrompt="1" idx="3" type="title"/>
          </p:nvPr>
        </p:nvSpPr>
        <p:spPr>
          <a:xfrm>
            <a:off x="713225" y="2105825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128" name="Google Shape;6128;p191"/>
          <p:cNvSpPr txBox="1"/>
          <p:nvPr>
            <p:ph idx="4" type="subTitle"/>
          </p:nvPr>
        </p:nvSpPr>
        <p:spPr>
          <a:xfrm>
            <a:off x="713225" y="37157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29" name="Google Shape;6129;p191"/>
          <p:cNvSpPr txBox="1"/>
          <p:nvPr>
            <p:ph hasCustomPrompt="1" idx="5" type="title"/>
          </p:nvPr>
        </p:nvSpPr>
        <p:spPr>
          <a:xfrm>
            <a:off x="713225" y="3239337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5">
    <p:spTree>
      <p:nvGrpSpPr>
        <p:cNvPr id="6130" name="Shape 6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31" name="Google Shape;6131;p192"/>
          <p:cNvGrpSpPr/>
          <p:nvPr/>
        </p:nvGrpSpPr>
        <p:grpSpPr>
          <a:xfrm rot="-1074791">
            <a:off x="2379128" y="270280"/>
            <a:ext cx="4436571" cy="4602955"/>
            <a:chOff x="2958950" y="1937675"/>
            <a:chExt cx="1445225" cy="1499425"/>
          </a:xfrm>
        </p:grpSpPr>
        <p:sp>
          <p:nvSpPr>
            <p:cNvPr id="6132" name="Google Shape;6132;p19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19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19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19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19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37" name="Google Shape;6137;p192"/>
          <p:cNvSpPr/>
          <p:nvPr/>
        </p:nvSpPr>
        <p:spPr>
          <a:xfrm>
            <a:off x="8075925" y="305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8" name="Google Shape;6138;p192"/>
          <p:cNvSpPr/>
          <p:nvPr/>
        </p:nvSpPr>
        <p:spPr>
          <a:xfrm flipH="1">
            <a:off x="40967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9" name="Google Shape;6139;p19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40" name="Google Shape;6140;p192"/>
          <p:cNvGrpSpPr/>
          <p:nvPr/>
        </p:nvGrpSpPr>
        <p:grpSpPr>
          <a:xfrm>
            <a:off x="586429" y="2273150"/>
            <a:ext cx="253593" cy="322744"/>
            <a:chOff x="3828325" y="875775"/>
            <a:chExt cx="330501" cy="420623"/>
          </a:xfrm>
        </p:grpSpPr>
        <p:sp>
          <p:nvSpPr>
            <p:cNvPr id="6141" name="Google Shape;6141;p19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19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19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19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19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19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19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19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19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19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19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19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3" name="Google Shape;6153;p192"/>
          <p:cNvGrpSpPr/>
          <p:nvPr/>
        </p:nvGrpSpPr>
        <p:grpSpPr>
          <a:xfrm flipH="1" rot="-1286283">
            <a:off x="8304097" y="1188718"/>
            <a:ext cx="253553" cy="322654"/>
            <a:chOff x="3828325" y="875775"/>
            <a:chExt cx="330501" cy="420623"/>
          </a:xfrm>
        </p:grpSpPr>
        <p:sp>
          <p:nvSpPr>
            <p:cNvPr id="6154" name="Google Shape;6154;p19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19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19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19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19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19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19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19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19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19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19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19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6" name="Google Shape;6166;p192"/>
          <p:cNvGrpSpPr/>
          <p:nvPr/>
        </p:nvGrpSpPr>
        <p:grpSpPr>
          <a:xfrm flipH="1">
            <a:off x="5827804" y="4284250"/>
            <a:ext cx="253593" cy="322744"/>
            <a:chOff x="3828325" y="875775"/>
            <a:chExt cx="330501" cy="420623"/>
          </a:xfrm>
        </p:grpSpPr>
        <p:sp>
          <p:nvSpPr>
            <p:cNvPr id="6167" name="Google Shape;6167;p19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19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19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19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19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19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19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19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19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19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19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19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79" name="Google Shape;6179;p19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180" name="Google Shape;6180;p192"/>
          <p:cNvSpPr txBox="1"/>
          <p:nvPr>
            <p:ph idx="1" type="subTitle"/>
          </p:nvPr>
        </p:nvSpPr>
        <p:spPr>
          <a:xfrm>
            <a:off x="779725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1" name="Google Shape;6181;p192"/>
          <p:cNvSpPr txBox="1"/>
          <p:nvPr>
            <p:ph idx="2" type="subTitle"/>
          </p:nvPr>
        </p:nvSpPr>
        <p:spPr>
          <a:xfrm>
            <a:off x="347078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2" name="Google Shape;6182;p192"/>
          <p:cNvSpPr txBox="1"/>
          <p:nvPr>
            <p:ph idx="3" type="subTitle"/>
          </p:nvPr>
        </p:nvSpPr>
        <p:spPr>
          <a:xfrm>
            <a:off x="779725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3" name="Google Shape;6183;p192"/>
          <p:cNvSpPr txBox="1"/>
          <p:nvPr>
            <p:ph idx="4" type="subTitle"/>
          </p:nvPr>
        </p:nvSpPr>
        <p:spPr>
          <a:xfrm>
            <a:off x="347078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4" name="Google Shape;6184;p192"/>
          <p:cNvSpPr txBox="1"/>
          <p:nvPr>
            <p:ph hasCustomPrompt="1" idx="5" type="title"/>
          </p:nvPr>
        </p:nvSpPr>
        <p:spPr>
          <a:xfrm>
            <a:off x="779725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6185" name="Google Shape;6185;p192"/>
          <p:cNvSpPr txBox="1"/>
          <p:nvPr>
            <p:ph hasCustomPrompt="1" idx="6" type="title"/>
          </p:nvPr>
        </p:nvSpPr>
        <p:spPr>
          <a:xfrm>
            <a:off x="347078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6186" name="Google Shape;6186;p192"/>
          <p:cNvSpPr txBox="1"/>
          <p:nvPr>
            <p:ph idx="7" type="subTitle"/>
          </p:nvPr>
        </p:nvSpPr>
        <p:spPr>
          <a:xfrm>
            <a:off x="619372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7" name="Google Shape;6187;p192"/>
          <p:cNvSpPr txBox="1"/>
          <p:nvPr>
            <p:ph idx="8" type="subTitle"/>
          </p:nvPr>
        </p:nvSpPr>
        <p:spPr>
          <a:xfrm>
            <a:off x="619372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8" name="Google Shape;6188;p192"/>
          <p:cNvSpPr txBox="1"/>
          <p:nvPr>
            <p:ph hasCustomPrompt="1" idx="9" type="title"/>
          </p:nvPr>
        </p:nvSpPr>
        <p:spPr>
          <a:xfrm>
            <a:off x="619372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2">
    <p:spTree>
      <p:nvGrpSpPr>
        <p:cNvPr id="6189" name="Shape 6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90" name="Google Shape;6190;p193"/>
          <p:cNvGrpSpPr/>
          <p:nvPr/>
        </p:nvGrpSpPr>
        <p:grpSpPr>
          <a:xfrm rot="-2882640">
            <a:off x="3417774" y="228408"/>
            <a:ext cx="5080133" cy="4411631"/>
            <a:chOff x="3016500" y="2066925"/>
            <a:chExt cx="1577800" cy="1370175"/>
          </a:xfrm>
        </p:grpSpPr>
        <p:sp>
          <p:nvSpPr>
            <p:cNvPr id="6191" name="Google Shape;6191;p19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193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19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19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193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96" name="Google Shape;6196;p193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97" name="Google Shape;6197;p193"/>
          <p:cNvGrpSpPr/>
          <p:nvPr/>
        </p:nvGrpSpPr>
        <p:grpSpPr>
          <a:xfrm>
            <a:off x="6900600" y="724675"/>
            <a:ext cx="330501" cy="420623"/>
            <a:chOff x="3828325" y="875775"/>
            <a:chExt cx="330501" cy="420623"/>
          </a:xfrm>
        </p:grpSpPr>
        <p:sp>
          <p:nvSpPr>
            <p:cNvPr id="6198" name="Google Shape;6198;p19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19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19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19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19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19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19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19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19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19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19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19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0" name="Google Shape;6210;p193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6211" name="Google Shape;6211;p19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19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19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19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19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19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19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19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19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19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19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19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23" name="Google Shape;6223;p193"/>
          <p:cNvSpPr txBox="1"/>
          <p:nvPr>
            <p:ph type="title"/>
          </p:nvPr>
        </p:nvSpPr>
        <p:spPr>
          <a:xfrm>
            <a:off x="713225" y="445025"/>
            <a:ext cx="3597000" cy="10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224" name="Google Shape;6224;p193"/>
          <p:cNvSpPr txBox="1"/>
          <p:nvPr>
            <p:ph idx="1" type="subTitle"/>
          </p:nvPr>
        </p:nvSpPr>
        <p:spPr>
          <a:xfrm>
            <a:off x="713225" y="1643850"/>
            <a:ext cx="3597000" cy="25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Nunito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9pPr>
          </a:lstStyle>
          <a:p/>
        </p:txBody>
      </p:sp>
      <p:sp>
        <p:nvSpPr>
          <p:cNvPr id="6225" name="Google Shape;6225;p193"/>
          <p:cNvSpPr/>
          <p:nvPr/>
        </p:nvSpPr>
        <p:spPr>
          <a:xfrm>
            <a:off x="34742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9">
    <p:spTree>
      <p:nvGrpSpPr>
        <p:cNvPr id="6226" name="Shape 6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27" name="Google Shape;6227;p194"/>
          <p:cNvGrpSpPr/>
          <p:nvPr/>
        </p:nvGrpSpPr>
        <p:grpSpPr>
          <a:xfrm rot="1346752">
            <a:off x="2341623" y="665471"/>
            <a:ext cx="3956737" cy="3869179"/>
            <a:chOff x="2615425" y="-43849"/>
            <a:chExt cx="5349587" cy="5231206"/>
          </a:xfrm>
        </p:grpSpPr>
        <p:sp>
          <p:nvSpPr>
            <p:cNvPr id="6228" name="Google Shape;6228;p19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29" name="Google Shape;6229;p19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6230" name="Google Shape;6230;p19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1" name="Google Shape;6231;p19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2" name="Google Shape;6232;p19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233" name="Google Shape;6233;p194"/>
          <p:cNvSpPr/>
          <p:nvPr/>
        </p:nvSpPr>
        <p:spPr>
          <a:xfrm>
            <a:off x="7990750" y="12504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4" name="Google Shape;6234;p194"/>
          <p:cNvSpPr/>
          <p:nvPr/>
        </p:nvSpPr>
        <p:spPr>
          <a:xfrm flipH="1">
            <a:off x="400900" y="3049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35" name="Google Shape;6235;p194"/>
          <p:cNvGrpSpPr/>
          <p:nvPr/>
        </p:nvGrpSpPr>
        <p:grpSpPr>
          <a:xfrm flipH="1">
            <a:off x="8218804" y="2249000"/>
            <a:ext cx="253593" cy="322744"/>
            <a:chOff x="3828325" y="875775"/>
            <a:chExt cx="330501" cy="420623"/>
          </a:xfrm>
        </p:grpSpPr>
        <p:sp>
          <p:nvSpPr>
            <p:cNvPr id="6236" name="Google Shape;6236;p19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19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19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19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19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19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19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19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19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19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19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19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8" name="Google Shape;6248;p194"/>
          <p:cNvGrpSpPr/>
          <p:nvPr/>
        </p:nvGrpSpPr>
        <p:grpSpPr>
          <a:xfrm>
            <a:off x="2252404" y="4276725"/>
            <a:ext cx="253593" cy="322744"/>
            <a:chOff x="3828325" y="875775"/>
            <a:chExt cx="330501" cy="420623"/>
          </a:xfrm>
        </p:grpSpPr>
        <p:sp>
          <p:nvSpPr>
            <p:cNvPr id="6249" name="Google Shape;6249;p19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19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19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19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19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19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19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19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19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19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19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19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61" name="Google Shape;6261;p19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262" name="Google Shape;6262;p194"/>
          <p:cNvSpPr txBox="1"/>
          <p:nvPr>
            <p:ph idx="1" type="subTitle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5">
    <p:spTree>
      <p:nvGrpSpPr>
        <p:cNvPr id="6263" name="Shape 6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64" name="Google Shape;6264;p195"/>
          <p:cNvGrpSpPr/>
          <p:nvPr/>
        </p:nvGrpSpPr>
        <p:grpSpPr>
          <a:xfrm rot="-1553136">
            <a:off x="3544154" y="128363"/>
            <a:ext cx="4436552" cy="4602936"/>
            <a:chOff x="2958950" y="1937675"/>
            <a:chExt cx="1445225" cy="1499425"/>
          </a:xfrm>
        </p:grpSpPr>
        <p:sp>
          <p:nvSpPr>
            <p:cNvPr id="6265" name="Google Shape;6265;p195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195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195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195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195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70" name="Google Shape;6270;p195"/>
          <p:cNvSpPr/>
          <p:nvPr/>
        </p:nvSpPr>
        <p:spPr>
          <a:xfrm>
            <a:off x="7942050" y="116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1" name="Google Shape;6271;p195"/>
          <p:cNvSpPr/>
          <p:nvPr/>
        </p:nvSpPr>
        <p:spPr>
          <a:xfrm flipH="1">
            <a:off x="495500" y="3604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72" name="Google Shape;6272;p195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6273" name="Google Shape;6273;p19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19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19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19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19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19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19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19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19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19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19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19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5" name="Google Shape;6285;p195"/>
          <p:cNvGrpSpPr/>
          <p:nvPr/>
        </p:nvGrpSpPr>
        <p:grpSpPr>
          <a:xfrm flipH="1">
            <a:off x="3762729" y="4372525"/>
            <a:ext cx="253593" cy="322744"/>
            <a:chOff x="3828325" y="875775"/>
            <a:chExt cx="330501" cy="420623"/>
          </a:xfrm>
        </p:grpSpPr>
        <p:sp>
          <p:nvSpPr>
            <p:cNvPr id="6286" name="Google Shape;6286;p19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19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19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19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19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19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19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19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19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19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19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19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98" name="Google Shape;6298;p19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299" name="Google Shape;6299;p195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oogle Shape;284;p21"/>
          <p:cNvGrpSpPr/>
          <p:nvPr/>
        </p:nvGrpSpPr>
        <p:grpSpPr>
          <a:xfrm rot="-4978490">
            <a:off x="2418737" y="-568211"/>
            <a:ext cx="4392608" cy="6408584"/>
            <a:chOff x="1767275" y="2886675"/>
            <a:chExt cx="843125" cy="1230075"/>
          </a:xfrm>
        </p:grpSpPr>
        <p:sp>
          <p:nvSpPr>
            <p:cNvPr id="285" name="Google Shape;285;p21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1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1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1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1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1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1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" name="Google Shape;292;p21"/>
          <p:cNvGrpSpPr/>
          <p:nvPr/>
        </p:nvGrpSpPr>
        <p:grpSpPr>
          <a:xfrm flipH="1">
            <a:off x="7555463" y="809213"/>
            <a:ext cx="330501" cy="420623"/>
            <a:chOff x="3828325" y="875775"/>
            <a:chExt cx="330501" cy="420623"/>
          </a:xfrm>
        </p:grpSpPr>
        <p:sp>
          <p:nvSpPr>
            <p:cNvPr id="293" name="Google Shape;293;p2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" name="Google Shape;305;p21"/>
          <p:cNvSpPr/>
          <p:nvPr/>
        </p:nvSpPr>
        <p:spPr>
          <a:xfrm flipH="1">
            <a:off x="1295100" y="8656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6" name="Google Shape;306;p21"/>
          <p:cNvGrpSpPr/>
          <p:nvPr/>
        </p:nvGrpSpPr>
        <p:grpSpPr>
          <a:xfrm>
            <a:off x="4445204" y="4299213"/>
            <a:ext cx="253593" cy="322744"/>
            <a:chOff x="3828325" y="875775"/>
            <a:chExt cx="330501" cy="420623"/>
          </a:xfrm>
        </p:grpSpPr>
        <p:sp>
          <p:nvSpPr>
            <p:cNvPr id="307" name="Google Shape;307;p2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9" name="Google Shape;319;p21"/>
          <p:cNvSpPr txBox="1"/>
          <p:nvPr>
            <p:ph type="title"/>
          </p:nvPr>
        </p:nvSpPr>
        <p:spPr>
          <a:xfrm>
            <a:off x="1867800" y="1228200"/>
            <a:ext cx="5408400" cy="268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6">
    <p:spTree>
      <p:nvGrpSpPr>
        <p:cNvPr id="6300" name="Shape 6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01" name="Google Shape;6301;p196"/>
          <p:cNvGrpSpPr/>
          <p:nvPr/>
        </p:nvGrpSpPr>
        <p:grpSpPr>
          <a:xfrm rot="-5815465">
            <a:off x="1360983" y="728012"/>
            <a:ext cx="4264231" cy="4169868"/>
            <a:chOff x="2615425" y="-43849"/>
            <a:chExt cx="5349587" cy="5231206"/>
          </a:xfrm>
        </p:grpSpPr>
        <p:sp>
          <p:nvSpPr>
            <p:cNvPr id="6302" name="Google Shape;6302;p19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03" name="Google Shape;6303;p19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6304" name="Google Shape;6304;p19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5" name="Google Shape;6305;p19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6" name="Google Shape;6306;p19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307" name="Google Shape;6307;p196"/>
          <p:cNvSpPr/>
          <p:nvPr/>
        </p:nvSpPr>
        <p:spPr>
          <a:xfrm>
            <a:off x="7942050" y="37529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8" name="Google Shape;6308;p196"/>
          <p:cNvSpPr/>
          <p:nvPr/>
        </p:nvSpPr>
        <p:spPr>
          <a:xfrm flipH="1">
            <a:off x="456625" y="1017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09" name="Google Shape;6309;p196"/>
          <p:cNvGrpSpPr/>
          <p:nvPr/>
        </p:nvGrpSpPr>
        <p:grpSpPr>
          <a:xfrm>
            <a:off x="5819879" y="4438050"/>
            <a:ext cx="253593" cy="322744"/>
            <a:chOff x="3828325" y="875775"/>
            <a:chExt cx="330501" cy="420623"/>
          </a:xfrm>
        </p:grpSpPr>
        <p:sp>
          <p:nvSpPr>
            <p:cNvPr id="6310" name="Google Shape;6310;p19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19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19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19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19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19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19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19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19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19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19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19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2" name="Google Shape;6322;p196"/>
          <p:cNvGrpSpPr/>
          <p:nvPr/>
        </p:nvGrpSpPr>
        <p:grpSpPr>
          <a:xfrm flipH="1" rot="-1286283">
            <a:off x="7228222" y="831568"/>
            <a:ext cx="253553" cy="322654"/>
            <a:chOff x="3828325" y="875775"/>
            <a:chExt cx="330501" cy="420623"/>
          </a:xfrm>
        </p:grpSpPr>
        <p:sp>
          <p:nvSpPr>
            <p:cNvPr id="6323" name="Google Shape;6323;p19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19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19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19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19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19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19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19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19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19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19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19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35" name="Google Shape;6335;p19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336" name="Google Shape;6336;p196"/>
          <p:cNvSpPr txBox="1"/>
          <p:nvPr>
            <p:ph idx="1" type="subTitle"/>
          </p:nvPr>
        </p:nvSpPr>
        <p:spPr>
          <a:xfrm>
            <a:off x="52939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7">
    <p:spTree>
      <p:nvGrpSpPr>
        <p:cNvPr id="6337" name="Shape 6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38" name="Google Shape;6338;p197"/>
          <p:cNvGrpSpPr/>
          <p:nvPr/>
        </p:nvGrpSpPr>
        <p:grpSpPr>
          <a:xfrm rot="-10095505">
            <a:off x="2884021" y="394508"/>
            <a:ext cx="4967040" cy="4149238"/>
            <a:chOff x="3016500" y="2277900"/>
            <a:chExt cx="1387675" cy="1159200"/>
          </a:xfrm>
        </p:grpSpPr>
        <p:sp>
          <p:nvSpPr>
            <p:cNvPr id="6339" name="Google Shape;6339;p19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19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19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42" name="Google Shape;6342;p197"/>
          <p:cNvSpPr/>
          <p:nvPr/>
        </p:nvSpPr>
        <p:spPr>
          <a:xfrm>
            <a:off x="7949675" y="15308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3" name="Google Shape;6343;p197"/>
          <p:cNvSpPr/>
          <p:nvPr/>
        </p:nvSpPr>
        <p:spPr>
          <a:xfrm flipH="1">
            <a:off x="501450" y="36382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44" name="Google Shape;6344;p197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6345" name="Google Shape;6345;p19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19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19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19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19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19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19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19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19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19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19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19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7" name="Google Shape;6357;p197"/>
          <p:cNvGrpSpPr/>
          <p:nvPr/>
        </p:nvGrpSpPr>
        <p:grpSpPr>
          <a:xfrm flipH="1">
            <a:off x="7653729" y="4352875"/>
            <a:ext cx="253593" cy="322744"/>
            <a:chOff x="3828325" y="875775"/>
            <a:chExt cx="330501" cy="420623"/>
          </a:xfrm>
        </p:grpSpPr>
        <p:sp>
          <p:nvSpPr>
            <p:cNvPr id="6358" name="Google Shape;6358;p19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19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19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19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19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19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19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19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19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19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19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19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70" name="Google Shape;6370;p19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371" name="Google Shape;6371;p197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8">
    <p:spTree>
      <p:nvGrpSpPr>
        <p:cNvPr id="6372" name="Shape 6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3" name="Google Shape;6373;p198"/>
          <p:cNvGrpSpPr/>
          <p:nvPr/>
        </p:nvGrpSpPr>
        <p:grpSpPr>
          <a:xfrm rot="-1074791">
            <a:off x="2507853" y="346480"/>
            <a:ext cx="4436571" cy="4602955"/>
            <a:chOff x="2958950" y="1937675"/>
            <a:chExt cx="1445225" cy="1499425"/>
          </a:xfrm>
        </p:grpSpPr>
        <p:sp>
          <p:nvSpPr>
            <p:cNvPr id="6374" name="Google Shape;6374;p19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198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19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19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19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79" name="Google Shape;6379;p198"/>
          <p:cNvSpPr/>
          <p:nvPr/>
        </p:nvSpPr>
        <p:spPr>
          <a:xfrm>
            <a:off x="7974300" y="41294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0" name="Google Shape;6380;p198"/>
          <p:cNvSpPr/>
          <p:nvPr/>
        </p:nvSpPr>
        <p:spPr>
          <a:xfrm flipH="1">
            <a:off x="405375" y="709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81" name="Google Shape;6381;p198"/>
          <p:cNvGrpSpPr/>
          <p:nvPr/>
        </p:nvGrpSpPr>
        <p:grpSpPr>
          <a:xfrm>
            <a:off x="7974292" y="914400"/>
            <a:ext cx="253593" cy="322744"/>
            <a:chOff x="3828325" y="875775"/>
            <a:chExt cx="330501" cy="420623"/>
          </a:xfrm>
        </p:grpSpPr>
        <p:sp>
          <p:nvSpPr>
            <p:cNvPr id="6382" name="Google Shape;6382;p19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19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19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19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19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19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19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19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19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19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19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19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4" name="Google Shape;6394;p198"/>
          <p:cNvGrpSpPr/>
          <p:nvPr/>
        </p:nvGrpSpPr>
        <p:grpSpPr>
          <a:xfrm flipH="1">
            <a:off x="1362354" y="4349450"/>
            <a:ext cx="253593" cy="322744"/>
            <a:chOff x="3828325" y="875775"/>
            <a:chExt cx="330501" cy="420623"/>
          </a:xfrm>
        </p:grpSpPr>
        <p:sp>
          <p:nvSpPr>
            <p:cNvPr id="6395" name="Google Shape;6395;p19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19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19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19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19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19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19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19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19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19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19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19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07" name="Google Shape;6407;p19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9">
    <p:spTree>
      <p:nvGrpSpPr>
        <p:cNvPr id="6408" name="Shape 6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09" name="Google Shape;6409;p199"/>
          <p:cNvGrpSpPr/>
          <p:nvPr/>
        </p:nvGrpSpPr>
        <p:grpSpPr>
          <a:xfrm rot="-4978490">
            <a:off x="3618962" y="-386298"/>
            <a:ext cx="4392608" cy="6408584"/>
            <a:chOff x="1767275" y="2886675"/>
            <a:chExt cx="843125" cy="1230075"/>
          </a:xfrm>
        </p:grpSpPr>
        <p:sp>
          <p:nvSpPr>
            <p:cNvPr id="6410" name="Google Shape;6410;p199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199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199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199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199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199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199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17" name="Google Shape;6417;p199"/>
          <p:cNvSpPr/>
          <p:nvPr/>
        </p:nvSpPr>
        <p:spPr>
          <a:xfrm>
            <a:off x="8159100" y="1623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8" name="Google Shape;6418;p199"/>
          <p:cNvSpPr/>
          <p:nvPr/>
        </p:nvSpPr>
        <p:spPr>
          <a:xfrm flipH="1">
            <a:off x="415625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19" name="Google Shape;6419;p199"/>
          <p:cNvGrpSpPr/>
          <p:nvPr/>
        </p:nvGrpSpPr>
        <p:grpSpPr>
          <a:xfrm>
            <a:off x="7542725" y="704088"/>
            <a:ext cx="330501" cy="420623"/>
            <a:chOff x="3828325" y="875775"/>
            <a:chExt cx="330501" cy="420623"/>
          </a:xfrm>
        </p:grpSpPr>
        <p:sp>
          <p:nvSpPr>
            <p:cNvPr id="6420" name="Google Shape;6420;p19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19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19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19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19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19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19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19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19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19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19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19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2" name="Google Shape;6432;p199"/>
          <p:cNvGrpSpPr/>
          <p:nvPr/>
        </p:nvGrpSpPr>
        <p:grpSpPr>
          <a:xfrm flipH="1">
            <a:off x="2642937" y="4332650"/>
            <a:ext cx="330501" cy="420623"/>
            <a:chOff x="3828325" y="875775"/>
            <a:chExt cx="330501" cy="420623"/>
          </a:xfrm>
        </p:grpSpPr>
        <p:sp>
          <p:nvSpPr>
            <p:cNvPr id="6433" name="Google Shape;6433;p19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19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19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19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19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19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19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19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19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19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19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19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5" name="Google Shape;6445;p19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">
    <p:spTree>
      <p:nvGrpSpPr>
        <p:cNvPr id="6446" name="Shape 6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47" name="Google Shape;6447;p200"/>
          <p:cNvGrpSpPr/>
          <p:nvPr/>
        </p:nvGrpSpPr>
        <p:grpSpPr>
          <a:xfrm>
            <a:off x="2499658" y="482322"/>
            <a:ext cx="5228621" cy="5171127"/>
            <a:chOff x="1578533" y="-27616"/>
            <a:chExt cx="5228621" cy="5171127"/>
          </a:xfrm>
        </p:grpSpPr>
        <p:grpSp>
          <p:nvGrpSpPr>
            <p:cNvPr id="6448" name="Google Shape;6448;p20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6449" name="Google Shape;6449;p20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450" name="Google Shape;6450;p20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6451" name="Google Shape;6451;p20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52" name="Google Shape;6452;p20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53" name="Google Shape;6453;p20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6454" name="Google Shape;6454;p20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55" name="Google Shape;6455;p200"/>
          <p:cNvSpPr/>
          <p:nvPr/>
        </p:nvSpPr>
        <p:spPr>
          <a:xfrm>
            <a:off x="7920150" y="34463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6" name="Google Shape;6456;p200"/>
          <p:cNvSpPr/>
          <p:nvPr/>
        </p:nvSpPr>
        <p:spPr>
          <a:xfrm flipH="1">
            <a:off x="666425" y="8285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57" name="Google Shape;6457;p200"/>
          <p:cNvGrpSpPr/>
          <p:nvPr/>
        </p:nvGrpSpPr>
        <p:grpSpPr>
          <a:xfrm>
            <a:off x="7630725" y="704088"/>
            <a:ext cx="330501" cy="420623"/>
            <a:chOff x="3828325" y="875775"/>
            <a:chExt cx="330501" cy="420623"/>
          </a:xfrm>
        </p:grpSpPr>
        <p:sp>
          <p:nvSpPr>
            <p:cNvPr id="6458" name="Google Shape;6458;p20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20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20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20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20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20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20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20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20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20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20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20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0" name="Google Shape;6470;p200"/>
          <p:cNvGrpSpPr/>
          <p:nvPr/>
        </p:nvGrpSpPr>
        <p:grpSpPr>
          <a:xfrm flipH="1">
            <a:off x="1376125" y="3926700"/>
            <a:ext cx="330501" cy="420623"/>
            <a:chOff x="3828325" y="875775"/>
            <a:chExt cx="330501" cy="420623"/>
          </a:xfrm>
        </p:grpSpPr>
        <p:sp>
          <p:nvSpPr>
            <p:cNvPr id="6471" name="Google Shape;6471;p20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20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20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20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20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20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20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20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20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20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20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20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3" name="Google Shape;6483;p200"/>
          <p:cNvGrpSpPr/>
          <p:nvPr/>
        </p:nvGrpSpPr>
        <p:grpSpPr>
          <a:xfrm>
            <a:off x="7489150" y="4118200"/>
            <a:ext cx="330501" cy="420623"/>
            <a:chOff x="3828325" y="875775"/>
            <a:chExt cx="330501" cy="420623"/>
          </a:xfrm>
        </p:grpSpPr>
        <p:sp>
          <p:nvSpPr>
            <p:cNvPr id="6484" name="Google Shape;6484;p20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20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20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20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20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20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20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20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20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20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20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20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96" name="Google Shape;6496;p20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1">
    <p:spTree>
      <p:nvGrpSpPr>
        <p:cNvPr id="6497" name="Shape 6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98" name="Google Shape;6498;p201"/>
          <p:cNvGrpSpPr/>
          <p:nvPr/>
        </p:nvGrpSpPr>
        <p:grpSpPr>
          <a:xfrm rot="-5237344">
            <a:off x="306113" y="486871"/>
            <a:ext cx="4264113" cy="4169752"/>
            <a:chOff x="2615425" y="-43849"/>
            <a:chExt cx="5349587" cy="5231206"/>
          </a:xfrm>
        </p:grpSpPr>
        <p:sp>
          <p:nvSpPr>
            <p:cNvPr id="6499" name="Google Shape;6499;p20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00" name="Google Shape;6500;p20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6501" name="Google Shape;6501;p20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2" name="Google Shape;6502;p20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3" name="Google Shape;6503;p20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504" name="Google Shape;6504;p201"/>
          <p:cNvGrpSpPr/>
          <p:nvPr/>
        </p:nvGrpSpPr>
        <p:grpSpPr>
          <a:xfrm>
            <a:off x="3405242" y="4276688"/>
            <a:ext cx="253593" cy="322744"/>
            <a:chOff x="3828325" y="875775"/>
            <a:chExt cx="330501" cy="420623"/>
          </a:xfrm>
        </p:grpSpPr>
        <p:sp>
          <p:nvSpPr>
            <p:cNvPr id="6505" name="Google Shape;6505;p20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20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20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20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20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20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20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20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20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20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20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20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7" name="Google Shape;6517;p201"/>
          <p:cNvGrpSpPr/>
          <p:nvPr/>
        </p:nvGrpSpPr>
        <p:grpSpPr>
          <a:xfrm flipH="1">
            <a:off x="7941163" y="753069"/>
            <a:ext cx="253560" cy="322660"/>
            <a:chOff x="3828325" y="875775"/>
            <a:chExt cx="330501" cy="420623"/>
          </a:xfrm>
        </p:grpSpPr>
        <p:sp>
          <p:nvSpPr>
            <p:cNvPr id="6518" name="Google Shape;6518;p20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20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20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20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20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20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20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20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20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20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20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20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30" name="Google Shape;6530;p201"/>
          <p:cNvSpPr/>
          <p:nvPr/>
        </p:nvSpPr>
        <p:spPr>
          <a:xfrm>
            <a:off x="7713100" y="40851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1" name="Google Shape;6531;p201"/>
          <p:cNvSpPr/>
          <p:nvPr/>
        </p:nvSpPr>
        <p:spPr>
          <a:xfrm>
            <a:off x="5008150" y="433380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2" name="Google Shape;6532;p201"/>
          <p:cNvSpPr/>
          <p:nvPr/>
        </p:nvSpPr>
        <p:spPr>
          <a:xfrm flipH="1">
            <a:off x="504025" y="10030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3" name="Google Shape;6533;p20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6">
    <p:spTree>
      <p:nvGrpSpPr>
        <p:cNvPr id="6534" name="Shape 6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35" name="Google Shape;6535;p202"/>
          <p:cNvGrpSpPr/>
          <p:nvPr/>
        </p:nvGrpSpPr>
        <p:grpSpPr>
          <a:xfrm rot="-1371433">
            <a:off x="1625236" y="-70746"/>
            <a:ext cx="5265558" cy="4827902"/>
            <a:chOff x="2958950" y="1937675"/>
            <a:chExt cx="1635350" cy="1499425"/>
          </a:xfrm>
        </p:grpSpPr>
        <p:sp>
          <p:nvSpPr>
            <p:cNvPr id="6536" name="Google Shape;6536;p20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20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202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20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20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20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42" name="Google Shape;6542;p202"/>
          <p:cNvSpPr/>
          <p:nvPr/>
        </p:nvSpPr>
        <p:spPr>
          <a:xfrm>
            <a:off x="7870575" y="1017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3" name="Google Shape;6543;p202"/>
          <p:cNvSpPr/>
          <p:nvPr/>
        </p:nvSpPr>
        <p:spPr>
          <a:xfrm flipH="1">
            <a:off x="491800" y="2041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4" name="Google Shape;6544;p20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45" name="Google Shape;6545;p202"/>
          <p:cNvGrpSpPr/>
          <p:nvPr/>
        </p:nvGrpSpPr>
        <p:grpSpPr>
          <a:xfrm>
            <a:off x="843079" y="753025"/>
            <a:ext cx="253593" cy="322744"/>
            <a:chOff x="3828325" y="875775"/>
            <a:chExt cx="330501" cy="420623"/>
          </a:xfrm>
        </p:grpSpPr>
        <p:sp>
          <p:nvSpPr>
            <p:cNvPr id="6546" name="Google Shape;6546;p20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20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20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20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20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20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20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20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20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20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20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20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8" name="Google Shape;6558;p202"/>
          <p:cNvGrpSpPr/>
          <p:nvPr/>
        </p:nvGrpSpPr>
        <p:grpSpPr>
          <a:xfrm flipH="1">
            <a:off x="6618329" y="4438050"/>
            <a:ext cx="253593" cy="322744"/>
            <a:chOff x="3828325" y="875775"/>
            <a:chExt cx="330501" cy="420623"/>
          </a:xfrm>
        </p:grpSpPr>
        <p:sp>
          <p:nvSpPr>
            <p:cNvPr id="6559" name="Google Shape;6559;p20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20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20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20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20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20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20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20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20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20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20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20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71" name="Google Shape;6571;p20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3">
    <p:spTree>
      <p:nvGrpSpPr>
        <p:cNvPr id="6572" name="Shape 6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73" name="Google Shape;6573;p203"/>
          <p:cNvGrpSpPr/>
          <p:nvPr/>
        </p:nvGrpSpPr>
        <p:grpSpPr>
          <a:xfrm rot="-4351734">
            <a:off x="2537070" y="1908580"/>
            <a:ext cx="4263995" cy="4169637"/>
            <a:chOff x="2615425" y="-43849"/>
            <a:chExt cx="5349587" cy="5231206"/>
          </a:xfrm>
        </p:grpSpPr>
        <p:sp>
          <p:nvSpPr>
            <p:cNvPr id="6574" name="Google Shape;6574;p203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75" name="Google Shape;6575;p203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6576" name="Google Shape;6576;p203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7" name="Google Shape;6577;p203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8" name="Google Shape;6578;p203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579" name="Google Shape;6579;p203"/>
          <p:cNvSpPr/>
          <p:nvPr/>
        </p:nvSpPr>
        <p:spPr>
          <a:xfrm flipH="1">
            <a:off x="485750" y="1302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0" name="Google Shape;6580;p203"/>
          <p:cNvSpPr/>
          <p:nvPr/>
        </p:nvSpPr>
        <p:spPr>
          <a:xfrm>
            <a:off x="8075925" y="38435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1" name="Google Shape;6581;p203"/>
          <p:cNvSpPr txBox="1"/>
          <p:nvPr>
            <p:ph type="title"/>
          </p:nvPr>
        </p:nvSpPr>
        <p:spPr>
          <a:xfrm>
            <a:off x="713250" y="445025"/>
            <a:ext cx="7717500" cy="7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582" name="Google Shape;6582;p203"/>
          <p:cNvSpPr txBox="1"/>
          <p:nvPr>
            <p:ph idx="1" type="subTitle"/>
          </p:nvPr>
        </p:nvSpPr>
        <p:spPr>
          <a:xfrm>
            <a:off x="713237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83" name="Google Shape;6583;p203"/>
          <p:cNvSpPr txBox="1"/>
          <p:nvPr>
            <p:ph idx="2" type="subTitle"/>
          </p:nvPr>
        </p:nvSpPr>
        <p:spPr>
          <a:xfrm>
            <a:off x="5587763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84" name="Google Shape;6584;p203"/>
          <p:cNvSpPr txBox="1"/>
          <p:nvPr>
            <p:ph idx="3" type="subTitle"/>
          </p:nvPr>
        </p:nvSpPr>
        <p:spPr>
          <a:xfrm>
            <a:off x="713238" y="2629901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85" name="Google Shape;6585;p203"/>
          <p:cNvSpPr txBox="1"/>
          <p:nvPr>
            <p:ph idx="4" type="subTitle"/>
          </p:nvPr>
        </p:nvSpPr>
        <p:spPr>
          <a:xfrm>
            <a:off x="5587763" y="2629922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8">
    <p:spTree>
      <p:nvGrpSpPr>
        <p:cNvPr id="6586" name="Shape 6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87" name="Google Shape;6587;p204"/>
          <p:cNvGrpSpPr/>
          <p:nvPr/>
        </p:nvGrpSpPr>
        <p:grpSpPr>
          <a:xfrm rot="-6913858">
            <a:off x="3222725" y="612555"/>
            <a:ext cx="4264427" cy="4170059"/>
            <a:chOff x="2615425" y="-43849"/>
            <a:chExt cx="5349587" cy="5231206"/>
          </a:xfrm>
        </p:grpSpPr>
        <p:sp>
          <p:nvSpPr>
            <p:cNvPr id="6588" name="Google Shape;6588;p20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89" name="Google Shape;6589;p20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6590" name="Google Shape;6590;p20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1" name="Google Shape;6591;p20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2" name="Google Shape;6592;p20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593" name="Google Shape;6593;p204"/>
          <p:cNvSpPr/>
          <p:nvPr/>
        </p:nvSpPr>
        <p:spPr>
          <a:xfrm>
            <a:off x="7900975" y="22640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4" name="Google Shape;6594;p204"/>
          <p:cNvSpPr/>
          <p:nvPr/>
        </p:nvSpPr>
        <p:spPr>
          <a:xfrm flipH="1">
            <a:off x="5739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95" name="Google Shape;6595;p204"/>
          <p:cNvGrpSpPr/>
          <p:nvPr/>
        </p:nvGrpSpPr>
        <p:grpSpPr>
          <a:xfrm>
            <a:off x="1582279" y="4334625"/>
            <a:ext cx="253593" cy="322744"/>
            <a:chOff x="3828325" y="875775"/>
            <a:chExt cx="330501" cy="420623"/>
          </a:xfrm>
        </p:grpSpPr>
        <p:sp>
          <p:nvSpPr>
            <p:cNvPr id="6596" name="Google Shape;6596;p20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20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20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20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20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20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20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20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20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20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20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20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8" name="Google Shape;6608;p204"/>
          <p:cNvGrpSpPr/>
          <p:nvPr/>
        </p:nvGrpSpPr>
        <p:grpSpPr>
          <a:xfrm flipH="1">
            <a:off x="6895529" y="753025"/>
            <a:ext cx="253593" cy="322744"/>
            <a:chOff x="3828325" y="875775"/>
            <a:chExt cx="330501" cy="420623"/>
          </a:xfrm>
        </p:grpSpPr>
        <p:sp>
          <p:nvSpPr>
            <p:cNvPr id="6609" name="Google Shape;6609;p20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20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20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20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20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20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20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20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20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20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20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20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21" name="Google Shape;6621;p204"/>
          <p:cNvSpPr txBox="1"/>
          <p:nvPr>
            <p:ph idx="1" type="subTitle"/>
          </p:nvPr>
        </p:nvSpPr>
        <p:spPr>
          <a:xfrm>
            <a:off x="713225" y="165785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622" name="Google Shape;6622;p204"/>
          <p:cNvSpPr txBox="1"/>
          <p:nvPr>
            <p:ph idx="2" type="subTitle"/>
          </p:nvPr>
        </p:nvSpPr>
        <p:spPr>
          <a:xfrm>
            <a:off x="6334675" y="295010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623" name="Google Shape;6623;p204"/>
          <p:cNvSpPr txBox="1"/>
          <p:nvPr>
            <p:ph idx="3" type="subTitle"/>
          </p:nvPr>
        </p:nvSpPr>
        <p:spPr>
          <a:xfrm>
            <a:off x="713225" y="2112351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24" name="Google Shape;6624;p204"/>
          <p:cNvSpPr txBox="1"/>
          <p:nvPr>
            <p:ph idx="4" type="subTitle"/>
          </p:nvPr>
        </p:nvSpPr>
        <p:spPr>
          <a:xfrm>
            <a:off x="6334675" y="3404608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25" name="Google Shape;6625;p20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24">
    <p:spTree>
      <p:nvGrpSpPr>
        <p:cNvPr id="6626" name="Shape 6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27" name="Google Shape;6627;p205"/>
          <p:cNvGrpSpPr/>
          <p:nvPr/>
        </p:nvGrpSpPr>
        <p:grpSpPr>
          <a:xfrm rot="-5815465">
            <a:off x="1428483" y="728012"/>
            <a:ext cx="4264231" cy="4169868"/>
            <a:chOff x="2615425" y="-43849"/>
            <a:chExt cx="5349587" cy="5231206"/>
          </a:xfrm>
        </p:grpSpPr>
        <p:sp>
          <p:nvSpPr>
            <p:cNvPr id="6628" name="Google Shape;6628;p20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629" name="Google Shape;6629;p20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6630" name="Google Shape;6630;p20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1" name="Google Shape;6631;p20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2" name="Google Shape;6632;p20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633" name="Google Shape;6633;p205"/>
          <p:cNvSpPr/>
          <p:nvPr/>
        </p:nvSpPr>
        <p:spPr>
          <a:xfrm>
            <a:off x="7888075" y="81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4" name="Google Shape;6634;p205"/>
          <p:cNvSpPr/>
          <p:nvPr/>
        </p:nvSpPr>
        <p:spPr>
          <a:xfrm flipH="1">
            <a:off x="524125" y="3114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35" name="Google Shape;6635;p205"/>
          <p:cNvGrpSpPr/>
          <p:nvPr/>
        </p:nvGrpSpPr>
        <p:grpSpPr>
          <a:xfrm>
            <a:off x="1740604" y="4367825"/>
            <a:ext cx="253593" cy="322744"/>
            <a:chOff x="3828325" y="875775"/>
            <a:chExt cx="330501" cy="420623"/>
          </a:xfrm>
        </p:grpSpPr>
        <p:sp>
          <p:nvSpPr>
            <p:cNvPr id="6636" name="Google Shape;6636;p20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20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20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20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20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20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20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20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20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20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20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20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8" name="Google Shape;6648;p205"/>
          <p:cNvGrpSpPr/>
          <p:nvPr/>
        </p:nvGrpSpPr>
        <p:grpSpPr>
          <a:xfrm flipH="1">
            <a:off x="6596279" y="753025"/>
            <a:ext cx="253593" cy="322744"/>
            <a:chOff x="3828325" y="875775"/>
            <a:chExt cx="330501" cy="420623"/>
          </a:xfrm>
        </p:grpSpPr>
        <p:sp>
          <p:nvSpPr>
            <p:cNvPr id="6649" name="Google Shape;6649;p20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20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20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20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20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20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20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20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20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20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20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20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61" name="Google Shape;6661;p205"/>
          <p:cNvSpPr/>
          <p:nvPr/>
        </p:nvSpPr>
        <p:spPr>
          <a:xfrm>
            <a:off x="2415575" y="43427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2" name="Google Shape;6662;p20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663" name="Google Shape;6663;p205"/>
          <p:cNvSpPr txBox="1"/>
          <p:nvPr>
            <p:ph idx="1" type="subTitle"/>
          </p:nvPr>
        </p:nvSpPr>
        <p:spPr>
          <a:xfrm>
            <a:off x="713225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664" name="Google Shape;6664;p205"/>
          <p:cNvSpPr txBox="1"/>
          <p:nvPr>
            <p:ph idx="2" type="subTitle"/>
          </p:nvPr>
        </p:nvSpPr>
        <p:spPr>
          <a:xfrm>
            <a:off x="4572000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" name="Google Shape;321;p22"/>
          <p:cNvGrpSpPr/>
          <p:nvPr/>
        </p:nvGrpSpPr>
        <p:grpSpPr>
          <a:xfrm>
            <a:off x="3332417" y="-403931"/>
            <a:ext cx="4392597" cy="6408568"/>
            <a:chOff x="1767275" y="2886675"/>
            <a:chExt cx="843125" cy="1230075"/>
          </a:xfrm>
        </p:grpSpPr>
        <p:sp>
          <p:nvSpPr>
            <p:cNvPr id="322" name="Google Shape;322;p22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2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2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2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2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2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2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9" name="Google Shape;329;p22"/>
          <p:cNvSpPr/>
          <p:nvPr/>
        </p:nvSpPr>
        <p:spPr>
          <a:xfrm flipH="1">
            <a:off x="2154475" y="5486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2"/>
          <p:cNvSpPr txBox="1"/>
          <p:nvPr>
            <p:ph type="title"/>
          </p:nvPr>
        </p:nvSpPr>
        <p:spPr>
          <a:xfrm>
            <a:off x="713225" y="989575"/>
            <a:ext cx="4045200" cy="12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8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31" name="Google Shape;331;p22"/>
          <p:cNvSpPr txBox="1"/>
          <p:nvPr>
            <p:ph idx="1" type="subTitle"/>
          </p:nvPr>
        </p:nvSpPr>
        <p:spPr>
          <a:xfrm>
            <a:off x="713225" y="2257075"/>
            <a:ext cx="3592200" cy="8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4">
    <p:spTree>
      <p:nvGrpSpPr>
        <p:cNvPr id="6665" name="Shape 6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66" name="Google Shape;6666;p206"/>
          <p:cNvGrpSpPr/>
          <p:nvPr/>
        </p:nvGrpSpPr>
        <p:grpSpPr>
          <a:xfrm rot="-1074791">
            <a:off x="622478" y="263205"/>
            <a:ext cx="4436571" cy="4602955"/>
            <a:chOff x="2958950" y="1937675"/>
            <a:chExt cx="1445225" cy="1499425"/>
          </a:xfrm>
        </p:grpSpPr>
        <p:sp>
          <p:nvSpPr>
            <p:cNvPr id="6667" name="Google Shape;6667;p206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206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206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206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206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2" name="Google Shape;6672;p206"/>
          <p:cNvGrpSpPr/>
          <p:nvPr/>
        </p:nvGrpSpPr>
        <p:grpSpPr>
          <a:xfrm>
            <a:off x="856892" y="4085888"/>
            <a:ext cx="253593" cy="322744"/>
            <a:chOff x="3828325" y="875775"/>
            <a:chExt cx="330501" cy="420623"/>
          </a:xfrm>
        </p:grpSpPr>
        <p:sp>
          <p:nvSpPr>
            <p:cNvPr id="6673" name="Google Shape;6673;p20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20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20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20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20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20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20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20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20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20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20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20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85" name="Google Shape;6685;p206"/>
          <p:cNvSpPr/>
          <p:nvPr/>
        </p:nvSpPr>
        <p:spPr>
          <a:xfrm flipH="1">
            <a:off x="400775" y="497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6" name="Google Shape;6686;p206"/>
          <p:cNvSpPr/>
          <p:nvPr/>
        </p:nvSpPr>
        <p:spPr>
          <a:xfrm>
            <a:off x="4116925" y="4314725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7" name="Google Shape;6687;p206"/>
          <p:cNvSpPr txBox="1"/>
          <p:nvPr>
            <p:ph idx="1" type="subTitle"/>
          </p:nvPr>
        </p:nvSpPr>
        <p:spPr>
          <a:xfrm>
            <a:off x="4116925" y="36314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8" name="Google Shape;6688;p206"/>
          <p:cNvSpPr txBox="1"/>
          <p:nvPr>
            <p:ph idx="2" type="subTitle"/>
          </p:nvPr>
        </p:nvSpPr>
        <p:spPr>
          <a:xfrm>
            <a:off x="4116925" y="257645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9" name="Google Shape;6689;p206"/>
          <p:cNvSpPr txBox="1"/>
          <p:nvPr>
            <p:ph idx="3" type="subTitle"/>
          </p:nvPr>
        </p:nvSpPr>
        <p:spPr>
          <a:xfrm>
            <a:off x="4116925" y="4022125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90" name="Google Shape;6690;p206"/>
          <p:cNvSpPr txBox="1"/>
          <p:nvPr>
            <p:ph idx="4" type="subTitle"/>
          </p:nvPr>
        </p:nvSpPr>
        <p:spPr>
          <a:xfrm>
            <a:off x="4116925" y="296720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91" name="Google Shape;6691;p206"/>
          <p:cNvSpPr txBox="1"/>
          <p:nvPr>
            <p:ph idx="5" type="subTitle"/>
          </p:nvPr>
        </p:nvSpPr>
        <p:spPr>
          <a:xfrm>
            <a:off x="4116850" y="15215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92" name="Google Shape;6692;p206"/>
          <p:cNvSpPr txBox="1"/>
          <p:nvPr>
            <p:ph idx="6" type="subTitle"/>
          </p:nvPr>
        </p:nvSpPr>
        <p:spPr>
          <a:xfrm>
            <a:off x="4116850" y="191225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93" name="Google Shape;6693;p206"/>
          <p:cNvSpPr txBox="1"/>
          <p:nvPr>
            <p:ph type="title"/>
          </p:nvPr>
        </p:nvSpPr>
        <p:spPr>
          <a:xfrm>
            <a:off x="2238100" y="445025"/>
            <a:ext cx="6192600" cy="10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0">
    <p:spTree>
      <p:nvGrpSpPr>
        <p:cNvPr id="6694" name="Shape 6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95" name="Google Shape;6695;p207"/>
          <p:cNvGrpSpPr/>
          <p:nvPr/>
        </p:nvGrpSpPr>
        <p:grpSpPr>
          <a:xfrm rot="-10143216">
            <a:off x="846473" y="603027"/>
            <a:ext cx="4967081" cy="4149272"/>
            <a:chOff x="3016500" y="2277900"/>
            <a:chExt cx="1387675" cy="1159200"/>
          </a:xfrm>
        </p:grpSpPr>
        <p:sp>
          <p:nvSpPr>
            <p:cNvPr id="6696" name="Google Shape;6696;p20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20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20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99" name="Google Shape;6699;p207"/>
          <p:cNvSpPr/>
          <p:nvPr/>
        </p:nvSpPr>
        <p:spPr>
          <a:xfrm>
            <a:off x="7942050" y="2105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0" name="Google Shape;6700;p207"/>
          <p:cNvSpPr/>
          <p:nvPr/>
        </p:nvSpPr>
        <p:spPr>
          <a:xfrm flipH="1">
            <a:off x="573950" y="12738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01" name="Google Shape;6701;p207"/>
          <p:cNvGrpSpPr/>
          <p:nvPr/>
        </p:nvGrpSpPr>
        <p:grpSpPr>
          <a:xfrm>
            <a:off x="586429" y="4192975"/>
            <a:ext cx="253593" cy="322744"/>
            <a:chOff x="3828325" y="875775"/>
            <a:chExt cx="330501" cy="420623"/>
          </a:xfrm>
        </p:grpSpPr>
        <p:sp>
          <p:nvSpPr>
            <p:cNvPr id="6702" name="Google Shape;6702;p20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20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20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20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20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20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20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20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20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20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20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20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4" name="Google Shape;6714;p207"/>
          <p:cNvGrpSpPr/>
          <p:nvPr/>
        </p:nvGrpSpPr>
        <p:grpSpPr>
          <a:xfrm flipH="1" rot="-1286283">
            <a:off x="8303997" y="1223768"/>
            <a:ext cx="253553" cy="322654"/>
            <a:chOff x="3828325" y="875775"/>
            <a:chExt cx="330501" cy="420623"/>
          </a:xfrm>
        </p:grpSpPr>
        <p:sp>
          <p:nvSpPr>
            <p:cNvPr id="6715" name="Google Shape;6715;p20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20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20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20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20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20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20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20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20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20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20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20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27" name="Google Shape;6727;p207"/>
          <p:cNvSpPr/>
          <p:nvPr/>
        </p:nvSpPr>
        <p:spPr>
          <a:xfrm>
            <a:off x="6162325" y="42500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8" name="Google Shape;6728;p20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729" name="Google Shape;6729;p207"/>
          <p:cNvSpPr txBox="1"/>
          <p:nvPr>
            <p:ph idx="1" type="subTitle"/>
          </p:nvPr>
        </p:nvSpPr>
        <p:spPr>
          <a:xfrm>
            <a:off x="86562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730" name="Google Shape;6730;p207"/>
          <p:cNvSpPr txBox="1"/>
          <p:nvPr>
            <p:ph idx="2" type="subTitle"/>
          </p:nvPr>
        </p:nvSpPr>
        <p:spPr>
          <a:xfrm>
            <a:off x="3457650" y="17274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731" name="Google Shape;6731;p207"/>
          <p:cNvSpPr txBox="1"/>
          <p:nvPr>
            <p:ph idx="3" type="subTitle"/>
          </p:nvPr>
        </p:nvSpPr>
        <p:spPr>
          <a:xfrm>
            <a:off x="865625" y="31455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32" name="Google Shape;6732;p207"/>
          <p:cNvSpPr txBox="1"/>
          <p:nvPr>
            <p:ph idx="4" type="subTitle"/>
          </p:nvPr>
        </p:nvSpPr>
        <p:spPr>
          <a:xfrm>
            <a:off x="3457650" y="21819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33" name="Google Shape;6733;p207"/>
          <p:cNvSpPr txBox="1"/>
          <p:nvPr>
            <p:ph idx="5" type="subTitle"/>
          </p:nvPr>
        </p:nvSpPr>
        <p:spPr>
          <a:xfrm>
            <a:off x="604967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734" name="Google Shape;6734;p207"/>
          <p:cNvSpPr txBox="1"/>
          <p:nvPr>
            <p:ph idx="6" type="subTitle"/>
          </p:nvPr>
        </p:nvSpPr>
        <p:spPr>
          <a:xfrm>
            <a:off x="6049675" y="31455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4">
    <p:spTree>
      <p:nvGrpSpPr>
        <p:cNvPr id="6735" name="Shape 6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36" name="Google Shape;6736;p208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6737" name="Google Shape;6737;p20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20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20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40" name="Google Shape;6740;p208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1" name="Google Shape;6741;p208"/>
          <p:cNvSpPr/>
          <p:nvPr/>
        </p:nvSpPr>
        <p:spPr>
          <a:xfrm flipH="1">
            <a:off x="409675" y="5486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42" name="Google Shape;6742;p208"/>
          <p:cNvGrpSpPr/>
          <p:nvPr/>
        </p:nvGrpSpPr>
        <p:grpSpPr>
          <a:xfrm>
            <a:off x="6252264" y="4321548"/>
            <a:ext cx="330501" cy="420581"/>
            <a:chOff x="3828325" y="875775"/>
            <a:chExt cx="330501" cy="420623"/>
          </a:xfrm>
        </p:grpSpPr>
        <p:sp>
          <p:nvSpPr>
            <p:cNvPr id="6743" name="Google Shape;6743;p20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20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20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20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20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20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20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20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20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20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20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20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5" name="Google Shape;6755;p208"/>
          <p:cNvGrpSpPr/>
          <p:nvPr/>
        </p:nvGrpSpPr>
        <p:grpSpPr>
          <a:xfrm flipH="1">
            <a:off x="1716500" y="597113"/>
            <a:ext cx="330501" cy="420623"/>
            <a:chOff x="3828325" y="875775"/>
            <a:chExt cx="330501" cy="420623"/>
          </a:xfrm>
        </p:grpSpPr>
        <p:sp>
          <p:nvSpPr>
            <p:cNvPr id="6756" name="Google Shape;6756;p20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20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20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20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20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20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20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20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20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20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20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20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68" name="Google Shape;6768;p20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769" name="Google Shape;6769;p208"/>
          <p:cNvSpPr txBox="1"/>
          <p:nvPr>
            <p:ph idx="1" type="subTitle"/>
          </p:nvPr>
        </p:nvSpPr>
        <p:spPr>
          <a:xfrm>
            <a:off x="3838588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770" name="Google Shape;6770;p208"/>
          <p:cNvSpPr txBox="1"/>
          <p:nvPr>
            <p:ph idx="2" type="subTitle"/>
          </p:nvPr>
        </p:nvSpPr>
        <p:spPr>
          <a:xfrm>
            <a:off x="6202013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771" name="Google Shape;6771;p208"/>
          <p:cNvSpPr txBox="1"/>
          <p:nvPr>
            <p:ph idx="3" type="subTitle"/>
          </p:nvPr>
        </p:nvSpPr>
        <p:spPr>
          <a:xfrm>
            <a:off x="3838588" y="2060800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2" name="Google Shape;6772;p208"/>
          <p:cNvSpPr txBox="1"/>
          <p:nvPr>
            <p:ph idx="4" type="subTitle"/>
          </p:nvPr>
        </p:nvSpPr>
        <p:spPr>
          <a:xfrm>
            <a:off x="6202013" y="20608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3" name="Google Shape;6773;p208"/>
          <p:cNvSpPr txBox="1"/>
          <p:nvPr>
            <p:ph idx="5" type="subTitle"/>
          </p:nvPr>
        </p:nvSpPr>
        <p:spPr>
          <a:xfrm>
            <a:off x="3838600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774" name="Google Shape;6774;p208"/>
          <p:cNvSpPr txBox="1"/>
          <p:nvPr>
            <p:ph idx="6" type="subTitle"/>
          </p:nvPr>
        </p:nvSpPr>
        <p:spPr>
          <a:xfrm>
            <a:off x="6202025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775" name="Google Shape;6775;p208"/>
          <p:cNvSpPr txBox="1"/>
          <p:nvPr>
            <p:ph idx="7" type="subTitle"/>
          </p:nvPr>
        </p:nvSpPr>
        <p:spPr>
          <a:xfrm>
            <a:off x="3838600" y="338032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6" name="Google Shape;6776;p208"/>
          <p:cNvSpPr txBox="1"/>
          <p:nvPr>
            <p:ph idx="8" type="subTitle"/>
          </p:nvPr>
        </p:nvSpPr>
        <p:spPr>
          <a:xfrm>
            <a:off x="6202025" y="338032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6777" name="Shape 6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78" name="Google Shape;6778;p209"/>
          <p:cNvGrpSpPr/>
          <p:nvPr/>
        </p:nvGrpSpPr>
        <p:grpSpPr>
          <a:xfrm rot="-1074791">
            <a:off x="935253" y="270280"/>
            <a:ext cx="4436571" cy="4602955"/>
            <a:chOff x="2958950" y="1937675"/>
            <a:chExt cx="1445225" cy="1499425"/>
          </a:xfrm>
        </p:grpSpPr>
        <p:sp>
          <p:nvSpPr>
            <p:cNvPr id="6779" name="Google Shape;6779;p20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209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20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20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20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84" name="Google Shape;6784;p209"/>
          <p:cNvSpPr/>
          <p:nvPr/>
        </p:nvSpPr>
        <p:spPr>
          <a:xfrm>
            <a:off x="7994850" y="12433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5" name="Google Shape;6785;p209"/>
          <p:cNvSpPr/>
          <p:nvPr/>
        </p:nvSpPr>
        <p:spPr>
          <a:xfrm flipH="1">
            <a:off x="384825" y="31750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86" name="Google Shape;6786;p209"/>
          <p:cNvGrpSpPr/>
          <p:nvPr/>
        </p:nvGrpSpPr>
        <p:grpSpPr>
          <a:xfrm>
            <a:off x="5741217" y="4438050"/>
            <a:ext cx="253593" cy="322744"/>
            <a:chOff x="3828325" y="875775"/>
            <a:chExt cx="330501" cy="420623"/>
          </a:xfrm>
        </p:grpSpPr>
        <p:sp>
          <p:nvSpPr>
            <p:cNvPr id="6787" name="Google Shape;6787;p20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20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20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20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20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20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20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20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20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20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20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20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99" name="Google Shape;6799;p20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800" name="Google Shape;6800;p209"/>
          <p:cNvSpPr txBox="1"/>
          <p:nvPr>
            <p:ph idx="1" type="subTitle"/>
          </p:nvPr>
        </p:nvSpPr>
        <p:spPr>
          <a:xfrm>
            <a:off x="86562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801" name="Google Shape;6801;p209"/>
          <p:cNvSpPr txBox="1"/>
          <p:nvPr>
            <p:ph idx="2" type="subTitle"/>
          </p:nvPr>
        </p:nvSpPr>
        <p:spPr>
          <a:xfrm>
            <a:off x="3457650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802" name="Google Shape;6802;p209"/>
          <p:cNvSpPr txBox="1"/>
          <p:nvPr>
            <p:ph idx="3" type="subTitle"/>
          </p:nvPr>
        </p:nvSpPr>
        <p:spPr>
          <a:xfrm>
            <a:off x="865625" y="22311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3" name="Google Shape;6803;p209"/>
          <p:cNvSpPr txBox="1"/>
          <p:nvPr>
            <p:ph idx="4" type="subTitle"/>
          </p:nvPr>
        </p:nvSpPr>
        <p:spPr>
          <a:xfrm>
            <a:off x="3457650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4" name="Google Shape;6804;p209"/>
          <p:cNvSpPr txBox="1"/>
          <p:nvPr>
            <p:ph idx="5" type="subTitle"/>
          </p:nvPr>
        </p:nvSpPr>
        <p:spPr>
          <a:xfrm>
            <a:off x="604967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805" name="Google Shape;6805;p209"/>
          <p:cNvSpPr txBox="1"/>
          <p:nvPr>
            <p:ph idx="6" type="subTitle"/>
          </p:nvPr>
        </p:nvSpPr>
        <p:spPr>
          <a:xfrm>
            <a:off x="6049675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6" name="Google Shape;6806;p209"/>
          <p:cNvSpPr txBox="1"/>
          <p:nvPr>
            <p:ph idx="7" type="subTitle"/>
          </p:nvPr>
        </p:nvSpPr>
        <p:spPr>
          <a:xfrm>
            <a:off x="86562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807" name="Google Shape;6807;p209"/>
          <p:cNvSpPr txBox="1"/>
          <p:nvPr>
            <p:ph idx="8" type="subTitle"/>
          </p:nvPr>
        </p:nvSpPr>
        <p:spPr>
          <a:xfrm>
            <a:off x="3457650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808" name="Google Shape;6808;p209"/>
          <p:cNvSpPr txBox="1"/>
          <p:nvPr>
            <p:ph idx="9" type="subTitle"/>
          </p:nvPr>
        </p:nvSpPr>
        <p:spPr>
          <a:xfrm>
            <a:off x="865625" y="39372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9" name="Google Shape;6809;p209"/>
          <p:cNvSpPr txBox="1"/>
          <p:nvPr>
            <p:ph idx="13" type="subTitle"/>
          </p:nvPr>
        </p:nvSpPr>
        <p:spPr>
          <a:xfrm>
            <a:off x="3457650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10" name="Google Shape;6810;p209"/>
          <p:cNvSpPr txBox="1"/>
          <p:nvPr>
            <p:ph idx="14" type="subTitle"/>
          </p:nvPr>
        </p:nvSpPr>
        <p:spPr>
          <a:xfrm>
            <a:off x="604967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811" name="Google Shape;6811;p209"/>
          <p:cNvSpPr txBox="1"/>
          <p:nvPr>
            <p:ph idx="15" type="subTitle"/>
          </p:nvPr>
        </p:nvSpPr>
        <p:spPr>
          <a:xfrm>
            <a:off x="6049675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7">
    <p:spTree>
      <p:nvGrpSpPr>
        <p:cNvPr id="6812" name="Shape 6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13" name="Google Shape;6813;p210"/>
          <p:cNvGrpSpPr/>
          <p:nvPr/>
        </p:nvGrpSpPr>
        <p:grpSpPr>
          <a:xfrm rot="-2947951">
            <a:off x="3357063" y="33933"/>
            <a:ext cx="5061179" cy="5250987"/>
            <a:chOff x="2958950" y="1937675"/>
            <a:chExt cx="1445225" cy="1499425"/>
          </a:xfrm>
        </p:grpSpPr>
        <p:sp>
          <p:nvSpPr>
            <p:cNvPr id="6814" name="Google Shape;6814;p210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210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210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210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210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19" name="Google Shape;6819;p210"/>
          <p:cNvSpPr/>
          <p:nvPr/>
        </p:nvSpPr>
        <p:spPr>
          <a:xfrm>
            <a:off x="8075925" y="3835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0" name="Google Shape;6820;p210"/>
          <p:cNvSpPr/>
          <p:nvPr/>
        </p:nvSpPr>
        <p:spPr>
          <a:xfrm flipH="1">
            <a:off x="409675" y="2825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1" name="Google Shape;6821;p210"/>
          <p:cNvSpPr/>
          <p:nvPr/>
        </p:nvSpPr>
        <p:spPr>
          <a:xfrm>
            <a:off x="40157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22" name="Google Shape;6822;p210"/>
          <p:cNvGrpSpPr/>
          <p:nvPr/>
        </p:nvGrpSpPr>
        <p:grpSpPr>
          <a:xfrm flipH="1" rot="-1286283">
            <a:off x="8304097" y="1036318"/>
            <a:ext cx="253553" cy="322654"/>
            <a:chOff x="3828325" y="875775"/>
            <a:chExt cx="330501" cy="420623"/>
          </a:xfrm>
        </p:grpSpPr>
        <p:sp>
          <p:nvSpPr>
            <p:cNvPr id="6823" name="Google Shape;6823;p21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21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21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21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21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21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21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21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21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21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21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21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35" name="Google Shape;6835;p210"/>
          <p:cNvSpPr txBox="1"/>
          <p:nvPr>
            <p:ph type="title"/>
          </p:nvPr>
        </p:nvSpPr>
        <p:spPr>
          <a:xfrm flipH="1">
            <a:off x="713225" y="707850"/>
            <a:ext cx="4013400" cy="10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836" name="Google Shape;6836;p210"/>
          <p:cNvSpPr txBox="1"/>
          <p:nvPr>
            <p:ph idx="1" type="subTitle"/>
          </p:nvPr>
        </p:nvSpPr>
        <p:spPr>
          <a:xfrm flipH="1">
            <a:off x="743900" y="1720350"/>
            <a:ext cx="4013400" cy="10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837" name="Google Shape;6837;p210"/>
          <p:cNvSpPr txBox="1"/>
          <p:nvPr/>
        </p:nvSpPr>
        <p:spPr>
          <a:xfrm flipH="1">
            <a:off x="756850" y="3339725"/>
            <a:ext cx="3702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including icons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infographics &amp; images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endParaRPr sz="12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1">
    <p:spTree>
      <p:nvGrpSpPr>
        <p:cNvPr id="6838" name="Shape 6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9" name="Google Shape;6839;p211"/>
          <p:cNvGrpSpPr/>
          <p:nvPr/>
        </p:nvGrpSpPr>
        <p:grpSpPr>
          <a:xfrm rot="-2882640">
            <a:off x="2073624" y="219683"/>
            <a:ext cx="5080133" cy="4411631"/>
            <a:chOff x="3016500" y="2066925"/>
            <a:chExt cx="1577800" cy="1370175"/>
          </a:xfrm>
        </p:grpSpPr>
        <p:sp>
          <p:nvSpPr>
            <p:cNvPr id="6840" name="Google Shape;6840;p211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211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211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211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211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45" name="Google Shape;6845;p211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46" name="Google Shape;6846;p211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6847" name="Google Shape;6847;p21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21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21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21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21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21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21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21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21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21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21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21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59" name="Google Shape;6859;p211"/>
          <p:cNvSpPr/>
          <p:nvPr/>
        </p:nvSpPr>
        <p:spPr>
          <a:xfrm>
            <a:off x="6891450" y="44856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0" name="Google Shape;6860;p211"/>
          <p:cNvSpPr/>
          <p:nvPr/>
        </p:nvSpPr>
        <p:spPr>
          <a:xfrm flipH="1">
            <a:off x="644825" y="21102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61" name="Google Shape;6861;p211"/>
          <p:cNvGrpSpPr/>
          <p:nvPr/>
        </p:nvGrpSpPr>
        <p:grpSpPr>
          <a:xfrm>
            <a:off x="6026713" y="448975"/>
            <a:ext cx="330501" cy="420623"/>
            <a:chOff x="3828325" y="875775"/>
            <a:chExt cx="330501" cy="420623"/>
          </a:xfrm>
        </p:grpSpPr>
        <p:sp>
          <p:nvSpPr>
            <p:cNvPr id="6862" name="Google Shape;6862;p21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21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21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21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21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21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21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21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21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21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21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21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2">
    <p:spTree>
      <p:nvGrpSpPr>
        <p:cNvPr id="6874" name="Shape 6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75" name="Google Shape;6875;p212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6876" name="Google Shape;6876;p21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21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21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79" name="Google Shape;6879;p212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0" name="Google Shape;6880;p212"/>
          <p:cNvSpPr/>
          <p:nvPr/>
        </p:nvSpPr>
        <p:spPr>
          <a:xfrm flipH="1">
            <a:off x="682675" y="3643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1" name="Google Shape;6881;p212"/>
          <p:cNvSpPr/>
          <p:nvPr/>
        </p:nvSpPr>
        <p:spPr>
          <a:xfrm>
            <a:off x="4619650" y="4248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82" name="Google Shape;6882;p212"/>
          <p:cNvGrpSpPr/>
          <p:nvPr/>
        </p:nvGrpSpPr>
        <p:grpSpPr>
          <a:xfrm>
            <a:off x="6905414" y="4245823"/>
            <a:ext cx="330501" cy="420581"/>
            <a:chOff x="3828325" y="875775"/>
            <a:chExt cx="330501" cy="420623"/>
          </a:xfrm>
        </p:grpSpPr>
        <p:sp>
          <p:nvSpPr>
            <p:cNvPr id="6883" name="Google Shape;6883;p21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21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21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21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21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21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21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21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21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21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21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21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5" name="Google Shape;6895;p212"/>
          <p:cNvGrpSpPr/>
          <p:nvPr/>
        </p:nvGrpSpPr>
        <p:grpSpPr>
          <a:xfrm>
            <a:off x="1350588" y="424838"/>
            <a:ext cx="330501" cy="420623"/>
            <a:chOff x="3828325" y="875775"/>
            <a:chExt cx="330501" cy="420623"/>
          </a:xfrm>
        </p:grpSpPr>
        <p:sp>
          <p:nvSpPr>
            <p:cNvPr id="6896" name="Google Shape;6896;p21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21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21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21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21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21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21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21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21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21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21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21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23">
    <p:spTree>
      <p:nvGrpSpPr>
        <p:cNvPr id="6908" name="Shape 6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9" name="Google Shape;6909;p213"/>
          <p:cNvGrpSpPr/>
          <p:nvPr/>
        </p:nvGrpSpPr>
        <p:grpSpPr>
          <a:xfrm rot="-9029400">
            <a:off x="3477319" y="301567"/>
            <a:ext cx="4966975" cy="4149183"/>
            <a:chOff x="3016500" y="2277900"/>
            <a:chExt cx="1387675" cy="1159200"/>
          </a:xfrm>
        </p:grpSpPr>
        <p:sp>
          <p:nvSpPr>
            <p:cNvPr id="6910" name="Google Shape;6910;p21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21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21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13" name="Google Shape;6913;p213"/>
          <p:cNvSpPr/>
          <p:nvPr/>
        </p:nvSpPr>
        <p:spPr>
          <a:xfrm>
            <a:off x="8106575" y="4206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4" name="Google Shape;6914;p213"/>
          <p:cNvSpPr/>
          <p:nvPr/>
        </p:nvSpPr>
        <p:spPr>
          <a:xfrm flipH="1">
            <a:off x="578575" y="2034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5" name="Google Shape;6915;p213"/>
          <p:cNvSpPr/>
          <p:nvPr/>
        </p:nvSpPr>
        <p:spPr>
          <a:xfrm>
            <a:off x="3861450" y="39978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16" name="Google Shape;6916;p213"/>
          <p:cNvGrpSpPr/>
          <p:nvPr/>
        </p:nvGrpSpPr>
        <p:grpSpPr>
          <a:xfrm>
            <a:off x="1424689" y="3891861"/>
            <a:ext cx="330501" cy="420581"/>
            <a:chOff x="3828325" y="875775"/>
            <a:chExt cx="330501" cy="420623"/>
          </a:xfrm>
        </p:grpSpPr>
        <p:sp>
          <p:nvSpPr>
            <p:cNvPr id="6917" name="Google Shape;6917;p21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21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21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21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21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21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21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21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21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21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21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21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9" name="Google Shape;6929;p213"/>
          <p:cNvGrpSpPr/>
          <p:nvPr/>
        </p:nvGrpSpPr>
        <p:grpSpPr>
          <a:xfrm>
            <a:off x="3157038" y="633088"/>
            <a:ext cx="330501" cy="420623"/>
            <a:chOff x="3828325" y="875775"/>
            <a:chExt cx="330501" cy="420623"/>
          </a:xfrm>
        </p:grpSpPr>
        <p:sp>
          <p:nvSpPr>
            <p:cNvPr id="6930" name="Google Shape;6930;p21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21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21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21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21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21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21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21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21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21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21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21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946" name="Shape 6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47" name="Google Shape;6947;p215"/>
          <p:cNvGrpSpPr/>
          <p:nvPr/>
        </p:nvGrpSpPr>
        <p:grpSpPr>
          <a:xfrm rot="1346743">
            <a:off x="5486393" y="216689"/>
            <a:ext cx="3533624" cy="3455429"/>
            <a:chOff x="2615425" y="-43849"/>
            <a:chExt cx="5349587" cy="5231206"/>
          </a:xfrm>
        </p:grpSpPr>
        <p:sp>
          <p:nvSpPr>
            <p:cNvPr id="6948" name="Google Shape;6948;p21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49" name="Google Shape;6949;p21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6950" name="Google Shape;6950;p21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1" name="Google Shape;6951;p21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2" name="Google Shape;6952;p21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953" name="Google Shape;6953;p215"/>
          <p:cNvGrpSpPr/>
          <p:nvPr/>
        </p:nvGrpSpPr>
        <p:grpSpPr>
          <a:xfrm flipH="1">
            <a:off x="-123832" y="2653673"/>
            <a:ext cx="9144212" cy="2489827"/>
            <a:chOff x="877800" y="1947200"/>
            <a:chExt cx="6107950" cy="1663100"/>
          </a:xfrm>
        </p:grpSpPr>
        <p:sp>
          <p:nvSpPr>
            <p:cNvPr id="6954" name="Google Shape;6954;p215"/>
            <p:cNvSpPr/>
            <p:nvPr/>
          </p:nvSpPr>
          <p:spPr>
            <a:xfrm>
              <a:off x="3921525" y="2169550"/>
              <a:ext cx="314725" cy="184400"/>
            </a:xfrm>
            <a:custGeom>
              <a:rect b="b" l="l" r="r" t="t"/>
              <a:pathLst>
                <a:path extrusionOk="0" h="7376" w="12589">
                  <a:moveTo>
                    <a:pt x="4883" y="1"/>
                  </a:moveTo>
                  <a:cubicBezTo>
                    <a:pt x="1464" y="1"/>
                    <a:pt x="0" y="3151"/>
                    <a:pt x="491" y="5088"/>
                  </a:cubicBezTo>
                  <a:cubicBezTo>
                    <a:pt x="491" y="5088"/>
                    <a:pt x="926" y="7376"/>
                    <a:pt x="4279" y="7376"/>
                  </a:cubicBezTo>
                  <a:cubicBezTo>
                    <a:pt x="4998" y="7376"/>
                    <a:pt x="5850" y="7271"/>
                    <a:pt x="6861" y="7016"/>
                  </a:cubicBezTo>
                  <a:cubicBezTo>
                    <a:pt x="12589" y="5570"/>
                    <a:pt x="9992" y="752"/>
                    <a:pt x="5871" y="83"/>
                  </a:cubicBezTo>
                  <a:cubicBezTo>
                    <a:pt x="5525" y="27"/>
                    <a:pt x="5196" y="1"/>
                    <a:pt x="4883" y="1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215"/>
            <p:cNvSpPr/>
            <p:nvPr/>
          </p:nvSpPr>
          <p:spPr>
            <a:xfrm>
              <a:off x="1439900" y="2673550"/>
              <a:ext cx="666925" cy="371800"/>
            </a:xfrm>
            <a:custGeom>
              <a:rect b="b" l="l" r="r" t="t"/>
              <a:pathLst>
                <a:path extrusionOk="0" h="14872" w="26677">
                  <a:moveTo>
                    <a:pt x="9192" y="0"/>
                  </a:moveTo>
                  <a:cubicBezTo>
                    <a:pt x="3620" y="0"/>
                    <a:pt x="212" y="4016"/>
                    <a:pt x="295" y="7278"/>
                  </a:cubicBezTo>
                  <a:cubicBezTo>
                    <a:pt x="295" y="7278"/>
                    <a:pt x="0" y="13996"/>
                    <a:pt x="13463" y="14826"/>
                  </a:cubicBezTo>
                  <a:cubicBezTo>
                    <a:pt x="13966" y="14857"/>
                    <a:pt x="14445" y="14872"/>
                    <a:pt x="14902" y="14872"/>
                  </a:cubicBezTo>
                  <a:cubicBezTo>
                    <a:pt x="26677" y="14872"/>
                    <a:pt x="23358" y="4889"/>
                    <a:pt x="14855" y="1255"/>
                  </a:cubicBezTo>
                  <a:cubicBezTo>
                    <a:pt x="12791" y="374"/>
                    <a:pt x="10891" y="0"/>
                    <a:pt x="9192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215"/>
            <p:cNvSpPr/>
            <p:nvPr/>
          </p:nvSpPr>
          <p:spPr>
            <a:xfrm>
              <a:off x="877800" y="1947200"/>
              <a:ext cx="6107950" cy="1663100"/>
            </a:xfrm>
            <a:custGeom>
              <a:rect b="b" l="l" r="r" t="t"/>
              <a:pathLst>
                <a:path extrusionOk="0" h="66524" w="244318">
                  <a:moveTo>
                    <a:pt x="189589" y="0"/>
                  </a:moveTo>
                  <a:cubicBezTo>
                    <a:pt x="165593" y="0"/>
                    <a:pt x="148224" y="15450"/>
                    <a:pt x="139396" y="25572"/>
                  </a:cubicBezTo>
                  <a:cubicBezTo>
                    <a:pt x="137128" y="28194"/>
                    <a:pt x="133888" y="29581"/>
                    <a:pt x="130598" y="29581"/>
                  </a:cubicBezTo>
                  <a:cubicBezTo>
                    <a:pt x="128649" y="29581"/>
                    <a:pt x="126682" y="29094"/>
                    <a:pt x="124889" y="28088"/>
                  </a:cubicBezTo>
                  <a:cubicBezTo>
                    <a:pt x="119720" y="25219"/>
                    <a:pt x="111954" y="22407"/>
                    <a:pt x="101377" y="22407"/>
                  </a:cubicBezTo>
                  <a:cubicBezTo>
                    <a:pt x="99523" y="22407"/>
                    <a:pt x="97582" y="22494"/>
                    <a:pt x="95554" y="22681"/>
                  </a:cubicBezTo>
                  <a:cubicBezTo>
                    <a:pt x="99409" y="18586"/>
                    <a:pt x="94751" y="12350"/>
                    <a:pt x="88194" y="11306"/>
                  </a:cubicBezTo>
                  <a:cubicBezTo>
                    <a:pt x="87501" y="11196"/>
                    <a:pt x="86840" y="11144"/>
                    <a:pt x="86211" y="11144"/>
                  </a:cubicBezTo>
                  <a:cubicBezTo>
                    <a:pt x="79217" y="11144"/>
                    <a:pt x="76213" y="17572"/>
                    <a:pt x="77220" y="21477"/>
                  </a:cubicBezTo>
                  <a:cubicBezTo>
                    <a:pt x="77220" y="21477"/>
                    <a:pt x="77782" y="24368"/>
                    <a:pt x="81342" y="25599"/>
                  </a:cubicBezTo>
                  <a:cubicBezTo>
                    <a:pt x="68227" y="30122"/>
                    <a:pt x="60598" y="38687"/>
                    <a:pt x="56450" y="45271"/>
                  </a:cubicBezTo>
                  <a:cubicBezTo>
                    <a:pt x="54263" y="48734"/>
                    <a:pt x="50483" y="50726"/>
                    <a:pt x="46547" y="50726"/>
                  </a:cubicBezTo>
                  <a:cubicBezTo>
                    <a:pt x="45280" y="50726"/>
                    <a:pt x="43997" y="50519"/>
                    <a:pt x="42746" y="50089"/>
                  </a:cubicBezTo>
                  <a:cubicBezTo>
                    <a:pt x="37877" y="48409"/>
                    <a:pt x="31655" y="46839"/>
                    <a:pt x="25399" y="46839"/>
                  </a:cubicBezTo>
                  <a:cubicBezTo>
                    <a:pt x="15010" y="46839"/>
                    <a:pt x="4528" y="51170"/>
                    <a:pt x="1" y="66523"/>
                  </a:cubicBezTo>
                  <a:lnTo>
                    <a:pt x="232139" y="66523"/>
                  </a:lnTo>
                  <a:cubicBezTo>
                    <a:pt x="232139" y="66523"/>
                    <a:pt x="244318" y="10101"/>
                    <a:pt x="201466" y="1242"/>
                  </a:cubicBezTo>
                  <a:cubicBezTo>
                    <a:pt x="197346" y="387"/>
                    <a:pt x="193384" y="0"/>
                    <a:pt x="189589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57" name="Google Shape;6957;p215"/>
          <p:cNvSpPr/>
          <p:nvPr/>
        </p:nvSpPr>
        <p:spPr>
          <a:xfrm>
            <a:off x="4496425" y="4384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8" name="Google Shape;6958;p215"/>
          <p:cNvSpPr/>
          <p:nvPr/>
        </p:nvSpPr>
        <p:spPr>
          <a:xfrm flipH="1">
            <a:off x="7071563" y="595613"/>
            <a:ext cx="721375" cy="294400"/>
          </a:xfrm>
          <a:custGeom>
            <a:rect b="b" l="l" r="r" t="t"/>
            <a:pathLst>
              <a:path extrusionOk="0" h="11776" w="28855">
                <a:moveTo>
                  <a:pt x="9707" y="1"/>
                </a:moveTo>
                <a:cubicBezTo>
                  <a:pt x="4537" y="1"/>
                  <a:pt x="300" y="3670"/>
                  <a:pt x="34" y="8774"/>
                </a:cubicBezTo>
                <a:cubicBezTo>
                  <a:pt x="34" y="8907"/>
                  <a:pt x="0" y="9007"/>
                  <a:pt x="0" y="9107"/>
                </a:cubicBezTo>
                <a:cubicBezTo>
                  <a:pt x="0" y="10575"/>
                  <a:pt x="1201" y="11776"/>
                  <a:pt x="2669" y="11776"/>
                </a:cubicBezTo>
                <a:lnTo>
                  <a:pt x="26186" y="11776"/>
                </a:lnTo>
                <a:cubicBezTo>
                  <a:pt x="27653" y="11776"/>
                  <a:pt x="28854" y="10575"/>
                  <a:pt x="28854" y="9107"/>
                </a:cubicBezTo>
                <a:cubicBezTo>
                  <a:pt x="28854" y="7639"/>
                  <a:pt x="27653" y="6439"/>
                  <a:pt x="26186" y="6439"/>
                </a:cubicBezTo>
                <a:lnTo>
                  <a:pt x="18814" y="6439"/>
                </a:lnTo>
                <a:cubicBezTo>
                  <a:pt x="17479" y="2703"/>
                  <a:pt x="13910" y="1"/>
                  <a:pt x="9707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9" name="Google Shape;6959;p215"/>
          <p:cNvSpPr txBox="1"/>
          <p:nvPr>
            <p:ph type="ctrTitle"/>
          </p:nvPr>
        </p:nvSpPr>
        <p:spPr>
          <a:xfrm flipH="1">
            <a:off x="3897175" y="685800"/>
            <a:ext cx="4457400" cy="31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960" name="Google Shape;6960;p215"/>
          <p:cNvSpPr txBox="1"/>
          <p:nvPr>
            <p:ph idx="1" type="subTitle"/>
          </p:nvPr>
        </p:nvSpPr>
        <p:spPr>
          <a:xfrm flipH="1">
            <a:off x="5499750" y="3547682"/>
            <a:ext cx="28263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61" name="Shape 6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2" name="Google Shape;6962;p216"/>
          <p:cNvGrpSpPr/>
          <p:nvPr/>
        </p:nvGrpSpPr>
        <p:grpSpPr>
          <a:xfrm flipH="1">
            <a:off x="3606025" y="32351"/>
            <a:ext cx="5349587" cy="5231206"/>
            <a:chOff x="2615425" y="-43849"/>
            <a:chExt cx="5349587" cy="5231206"/>
          </a:xfrm>
        </p:grpSpPr>
        <p:sp>
          <p:nvSpPr>
            <p:cNvPr id="6963" name="Google Shape;6963;p21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64" name="Google Shape;6964;p21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6965" name="Google Shape;6965;p21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6" name="Google Shape;6966;p21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7" name="Google Shape;6967;p21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968" name="Google Shape;6968;p216"/>
          <p:cNvSpPr/>
          <p:nvPr/>
        </p:nvSpPr>
        <p:spPr>
          <a:xfrm>
            <a:off x="7965000" y="16454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9" name="Google Shape;6969;p216"/>
          <p:cNvSpPr/>
          <p:nvPr/>
        </p:nvSpPr>
        <p:spPr>
          <a:xfrm>
            <a:off x="2528975" y="43002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70" name="Google Shape;6970;p216"/>
          <p:cNvGrpSpPr/>
          <p:nvPr/>
        </p:nvGrpSpPr>
        <p:grpSpPr>
          <a:xfrm>
            <a:off x="4526525" y="4058700"/>
            <a:ext cx="330501" cy="420623"/>
            <a:chOff x="3828325" y="875775"/>
            <a:chExt cx="330501" cy="420623"/>
          </a:xfrm>
        </p:grpSpPr>
        <p:sp>
          <p:nvSpPr>
            <p:cNvPr id="6971" name="Google Shape;6971;p21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21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21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21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21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21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21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21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21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21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21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21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3" name="Google Shape;6983;p216"/>
          <p:cNvGrpSpPr/>
          <p:nvPr/>
        </p:nvGrpSpPr>
        <p:grpSpPr>
          <a:xfrm flipH="1">
            <a:off x="7555463" y="620338"/>
            <a:ext cx="330501" cy="420623"/>
            <a:chOff x="3828325" y="875775"/>
            <a:chExt cx="330501" cy="420623"/>
          </a:xfrm>
        </p:grpSpPr>
        <p:sp>
          <p:nvSpPr>
            <p:cNvPr id="6984" name="Google Shape;6984;p21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21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21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21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21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21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21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21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21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21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21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21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96" name="Google Shape;6996;p216"/>
          <p:cNvSpPr/>
          <p:nvPr/>
        </p:nvSpPr>
        <p:spPr>
          <a:xfrm flipH="1">
            <a:off x="474675" y="1084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7" name="Google Shape;6997;p216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998" name="Google Shape;6998;p216"/>
          <p:cNvSpPr txBox="1"/>
          <p:nvPr>
            <p:ph idx="1" type="subTitle"/>
          </p:nvPr>
        </p:nvSpPr>
        <p:spPr>
          <a:xfrm>
            <a:off x="501587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9" name="Google Shape;6999;p216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oogle Shape;333;p23"/>
          <p:cNvGrpSpPr/>
          <p:nvPr/>
        </p:nvGrpSpPr>
        <p:grpSpPr>
          <a:xfrm rot="-1074791">
            <a:off x="115984" y="48573"/>
            <a:ext cx="4259903" cy="3558528"/>
            <a:chOff x="3016500" y="2277900"/>
            <a:chExt cx="1387675" cy="1159200"/>
          </a:xfrm>
        </p:grpSpPr>
        <p:sp>
          <p:nvSpPr>
            <p:cNvPr id="334" name="Google Shape;334;p2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7" name="Google Shape;337;p23"/>
          <p:cNvSpPr/>
          <p:nvPr/>
        </p:nvSpPr>
        <p:spPr>
          <a:xfrm flipH="1">
            <a:off x="465900" y="3277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8" name="Google Shape;338;p23"/>
          <p:cNvGrpSpPr/>
          <p:nvPr/>
        </p:nvGrpSpPr>
        <p:grpSpPr>
          <a:xfrm>
            <a:off x="5408900" y="402888"/>
            <a:ext cx="330501" cy="420623"/>
            <a:chOff x="3828325" y="875775"/>
            <a:chExt cx="330501" cy="420623"/>
          </a:xfrm>
        </p:grpSpPr>
        <p:sp>
          <p:nvSpPr>
            <p:cNvPr id="339" name="Google Shape;339;p2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" name="Google Shape;351;p23"/>
          <p:cNvSpPr txBox="1"/>
          <p:nvPr>
            <p:ph type="title"/>
          </p:nvPr>
        </p:nvSpPr>
        <p:spPr>
          <a:xfrm>
            <a:off x="941825" y="755900"/>
            <a:ext cx="2713500" cy="8592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000" name="Shape 7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1" name="Google Shape;7001;p217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AutoNum type="arabicPeriod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7002" name="Google Shape;7002;p217"/>
          <p:cNvGrpSpPr/>
          <p:nvPr/>
        </p:nvGrpSpPr>
        <p:grpSpPr>
          <a:xfrm flipH="1">
            <a:off x="3415117" y="444932"/>
            <a:ext cx="4896565" cy="4489578"/>
            <a:chOff x="2958950" y="1937675"/>
            <a:chExt cx="1635350" cy="1499425"/>
          </a:xfrm>
        </p:grpSpPr>
        <p:sp>
          <p:nvSpPr>
            <p:cNvPr id="7003" name="Google Shape;7003;p21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21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21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21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21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21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09" name="Google Shape;7009;p217"/>
          <p:cNvSpPr/>
          <p:nvPr/>
        </p:nvSpPr>
        <p:spPr>
          <a:xfrm flipH="1">
            <a:off x="6240550" y="633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0" name="Google Shape;7010;p217"/>
          <p:cNvSpPr/>
          <p:nvPr/>
        </p:nvSpPr>
        <p:spPr>
          <a:xfrm>
            <a:off x="4224875" y="47342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11" name="Google Shape;7011;p217"/>
          <p:cNvGrpSpPr/>
          <p:nvPr/>
        </p:nvGrpSpPr>
        <p:grpSpPr>
          <a:xfrm>
            <a:off x="572595" y="3561770"/>
            <a:ext cx="281256" cy="357950"/>
            <a:chOff x="3828325" y="875775"/>
            <a:chExt cx="330501" cy="420623"/>
          </a:xfrm>
        </p:grpSpPr>
        <p:sp>
          <p:nvSpPr>
            <p:cNvPr id="7012" name="Google Shape;7012;p21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21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21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21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21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21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21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21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21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21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21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21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4" name="Google Shape;7024;p217"/>
          <p:cNvGrpSpPr/>
          <p:nvPr/>
        </p:nvGrpSpPr>
        <p:grpSpPr>
          <a:xfrm flipH="1">
            <a:off x="7692817" y="941531"/>
            <a:ext cx="281256" cy="357950"/>
            <a:chOff x="3828325" y="875775"/>
            <a:chExt cx="330501" cy="420623"/>
          </a:xfrm>
        </p:grpSpPr>
        <p:sp>
          <p:nvSpPr>
            <p:cNvPr id="7025" name="Google Shape;7025;p21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21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21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21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21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21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21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21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21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21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21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21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37" name="Google Shape;7037;p21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038" name="Shape 7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39" name="Google Shape;7039;p218"/>
          <p:cNvGrpSpPr/>
          <p:nvPr/>
        </p:nvGrpSpPr>
        <p:grpSpPr>
          <a:xfrm rot="-9029400">
            <a:off x="2884019" y="623392"/>
            <a:ext cx="4966975" cy="4149183"/>
            <a:chOff x="3016500" y="2277900"/>
            <a:chExt cx="1387675" cy="1159200"/>
          </a:xfrm>
        </p:grpSpPr>
        <p:sp>
          <p:nvSpPr>
            <p:cNvPr id="7040" name="Google Shape;7040;p21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21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21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43" name="Google Shape;7043;p218"/>
          <p:cNvSpPr/>
          <p:nvPr/>
        </p:nvSpPr>
        <p:spPr>
          <a:xfrm>
            <a:off x="7939425" y="6858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4" name="Google Shape;7044;p218"/>
          <p:cNvSpPr/>
          <p:nvPr/>
        </p:nvSpPr>
        <p:spPr>
          <a:xfrm flipH="1">
            <a:off x="277700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45" name="Google Shape;7045;p218"/>
          <p:cNvGrpSpPr/>
          <p:nvPr/>
        </p:nvGrpSpPr>
        <p:grpSpPr>
          <a:xfrm flipH="1">
            <a:off x="8238904" y="1800200"/>
            <a:ext cx="253593" cy="322744"/>
            <a:chOff x="3828325" y="875775"/>
            <a:chExt cx="330501" cy="420623"/>
          </a:xfrm>
        </p:grpSpPr>
        <p:sp>
          <p:nvSpPr>
            <p:cNvPr id="7046" name="Google Shape;7046;p21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21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21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21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21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21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21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21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21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21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21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21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58" name="Google Shape;7058;p218"/>
          <p:cNvSpPr/>
          <p:nvPr/>
        </p:nvSpPr>
        <p:spPr>
          <a:xfrm>
            <a:off x="7538550" y="43909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9" name="Google Shape;7059;p218"/>
          <p:cNvSpPr txBox="1"/>
          <p:nvPr>
            <p:ph idx="1" type="body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060" name="Google Shape;7060;p218"/>
          <p:cNvSpPr txBox="1"/>
          <p:nvPr>
            <p:ph idx="2" type="body"/>
          </p:nvPr>
        </p:nvSpPr>
        <p:spPr>
          <a:xfrm>
            <a:off x="45721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6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061" name="Google Shape;7061;p21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62" name="Shape 7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63" name="Google Shape;7063;p219"/>
          <p:cNvGrpSpPr/>
          <p:nvPr/>
        </p:nvGrpSpPr>
        <p:grpSpPr>
          <a:xfrm rot="-2882640">
            <a:off x="3162924" y="-77692"/>
            <a:ext cx="5080133" cy="4411631"/>
            <a:chOff x="3016500" y="2066925"/>
            <a:chExt cx="1577800" cy="1370175"/>
          </a:xfrm>
        </p:grpSpPr>
        <p:sp>
          <p:nvSpPr>
            <p:cNvPr id="7064" name="Google Shape;7064;p21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219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21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21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21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69" name="Google Shape;7069;p219"/>
          <p:cNvSpPr/>
          <p:nvPr/>
        </p:nvSpPr>
        <p:spPr>
          <a:xfrm>
            <a:off x="7587275" y="35645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0" name="Google Shape;7070;p219"/>
          <p:cNvSpPr/>
          <p:nvPr/>
        </p:nvSpPr>
        <p:spPr>
          <a:xfrm flipH="1">
            <a:off x="600050" y="7961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71" name="Google Shape;7071;p219"/>
          <p:cNvGrpSpPr/>
          <p:nvPr/>
        </p:nvGrpSpPr>
        <p:grpSpPr>
          <a:xfrm>
            <a:off x="7776875" y="984500"/>
            <a:ext cx="330501" cy="420623"/>
            <a:chOff x="3828325" y="875775"/>
            <a:chExt cx="330501" cy="420623"/>
          </a:xfrm>
        </p:grpSpPr>
        <p:sp>
          <p:nvSpPr>
            <p:cNvPr id="7072" name="Google Shape;7072;p21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21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21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21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21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21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21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21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21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21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21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21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4" name="Google Shape;7084;p219"/>
          <p:cNvGrpSpPr/>
          <p:nvPr/>
        </p:nvGrpSpPr>
        <p:grpSpPr>
          <a:xfrm flipH="1">
            <a:off x="547962" y="4089738"/>
            <a:ext cx="330501" cy="420623"/>
            <a:chOff x="3828325" y="875775"/>
            <a:chExt cx="330501" cy="420623"/>
          </a:xfrm>
        </p:grpSpPr>
        <p:sp>
          <p:nvSpPr>
            <p:cNvPr id="7085" name="Google Shape;7085;p21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21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21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21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21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21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21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21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21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21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21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21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97" name="Google Shape;7097;p21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098" name="Shape 7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9" name="Google Shape;7099;p220"/>
          <p:cNvSpPr/>
          <p:nvPr/>
        </p:nvSpPr>
        <p:spPr>
          <a:xfrm>
            <a:off x="5516725" y="42400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00" name="Google Shape;7100;p220"/>
          <p:cNvGrpSpPr/>
          <p:nvPr/>
        </p:nvGrpSpPr>
        <p:grpSpPr>
          <a:xfrm>
            <a:off x="7332617" y="3867688"/>
            <a:ext cx="253593" cy="322744"/>
            <a:chOff x="3828325" y="875775"/>
            <a:chExt cx="330501" cy="420623"/>
          </a:xfrm>
        </p:grpSpPr>
        <p:sp>
          <p:nvSpPr>
            <p:cNvPr id="7101" name="Google Shape;7101;p22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22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22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22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22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22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22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22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22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22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22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22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3" name="Google Shape;7113;p220"/>
          <p:cNvGrpSpPr/>
          <p:nvPr/>
        </p:nvGrpSpPr>
        <p:grpSpPr>
          <a:xfrm>
            <a:off x="1197533" y="200984"/>
            <a:ext cx="5228621" cy="5171127"/>
            <a:chOff x="1578533" y="-27616"/>
            <a:chExt cx="5228621" cy="5171127"/>
          </a:xfrm>
        </p:grpSpPr>
        <p:grpSp>
          <p:nvGrpSpPr>
            <p:cNvPr id="7114" name="Google Shape;7114;p22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7115" name="Google Shape;7115;p22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116" name="Google Shape;7116;p22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7117" name="Google Shape;7117;p22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8" name="Google Shape;7118;p22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9" name="Google Shape;7119;p22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7120" name="Google Shape;7120;p22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21" name="Google Shape;7121;p220"/>
          <p:cNvSpPr/>
          <p:nvPr/>
        </p:nvSpPr>
        <p:spPr>
          <a:xfrm>
            <a:off x="7414850" y="8153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2" name="Google Shape;7122;p220"/>
          <p:cNvSpPr/>
          <p:nvPr/>
        </p:nvSpPr>
        <p:spPr>
          <a:xfrm flipH="1">
            <a:off x="600050" y="4190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23" name="Google Shape;7123;p220"/>
          <p:cNvGrpSpPr/>
          <p:nvPr/>
        </p:nvGrpSpPr>
        <p:grpSpPr>
          <a:xfrm flipH="1">
            <a:off x="3218238" y="807882"/>
            <a:ext cx="253560" cy="322660"/>
            <a:chOff x="3828325" y="875775"/>
            <a:chExt cx="330501" cy="420623"/>
          </a:xfrm>
        </p:grpSpPr>
        <p:sp>
          <p:nvSpPr>
            <p:cNvPr id="7124" name="Google Shape;7124;p22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22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22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22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22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22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22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22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22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22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22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22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36" name="Google Shape;7136;p220"/>
          <p:cNvSpPr txBox="1"/>
          <p:nvPr>
            <p:ph type="title"/>
          </p:nvPr>
        </p:nvSpPr>
        <p:spPr>
          <a:xfrm>
            <a:off x="3634075" y="1647725"/>
            <a:ext cx="4796700" cy="10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37" name="Google Shape;7137;p220"/>
          <p:cNvSpPr txBox="1"/>
          <p:nvPr>
            <p:ph idx="1" type="body"/>
          </p:nvPr>
        </p:nvSpPr>
        <p:spPr>
          <a:xfrm>
            <a:off x="3634075" y="2749057"/>
            <a:ext cx="4796700" cy="7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138" name="Shape 7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39" name="Google Shape;7139;p221"/>
          <p:cNvGrpSpPr/>
          <p:nvPr/>
        </p:nvGrpSpPr>
        <p:grpSpPr>
          <a:xfrm rot="-4978490">
            <a:off x="2418737" y="-568211"/>
            <a:ext cx="4392608" cy="6408584"/>
            <a:chOff x="1767275" y="2886675"/>
            <a:chExt cx="843125" cy="1230075"/>
          </a:xfrm>
        </p:grpSpPr>
        <p:sp>
          <p:nvSpPr>
            <p:cNvPr id="7140" name="Google Shape;7140;p221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221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221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221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221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221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221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7" name="Google Shape;7147;p221"/>
          <p:cNvGrpSpPr/>
          <p:nvPr/>
        </p:nvGrpSpPr>
        <p:grpSpPr>
          <a:xfrm flipH="1">
            <a:off x="7555463" y="809213"/>
            <a:ext cx="330501" cy="420623"/>
            <a:chOff x="3828325" y="875775"/>
            <a:chExt cx="330501" cy="420623"/>
          </a:xfrm>
        </p:grpSpPr>
        <p:sp>
          <p:nvSpPr>
            <p:cNvPr id="7148" name="Google Shape;7148;p22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22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22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22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22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22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22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22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22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22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22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22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60" name="Google Shape;7160;p221"/>
          <p:cNvSpPr/>
          <p:nvPr/>
        </p:nvSpPr>
        <p:spPr>
          <a:xfrm flipH="1">
            <a:off x="1295100" y="8656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61" name="Google Shape;7161;p221"/>
          <p:cNvGrpSpPr/>
          <p:nvPr/>
        </p:nvGrpSpPr>
        <p:grpSpPr>
          <a:xfrm>
            <a:off x="4445204" y="4299213"/>
            <a:ext cx="253593" cy="322744"/>
            <a:chOff x="3828325" y="875775"/>
            <a:chExt cx="330501" cy="420623"/>
          </a:xfrm>
        </p:grpSpPr>
        <p:sp>
          <p:nvSpPr>
            <p:cNvPr id="7162" name="Google Shape;7162;p22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22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22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22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22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22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22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22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22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22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22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22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74" name="Google Shape;7174;p221"/>
          <p:cNvSpPr txBox="1"/>
          <p:nvPr>
            <p:ph type="title"/>
          </p:nvPr>
        </p:nvSpPr>
        <p:spPr>
          <a:xfrm>
            <a:off x="1867800" y="1228200"/>
            <a:ext cx="5408400" cy="268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175" name="Shape 7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6" name="Google Shape;7176;p222"/>
          <p:cNvGrpSpPr/>
          <p:nvPr/>
        </p:nvGrpSpPr>
        <p:grpSpPr>
          <a:xfrm>
            <a:off x="3332417" y="-403931"/>
            <a:ext cx="4392597" cy="6408568"/>
            <a:chOff x="1767275" y="2886675"/>
            <a:chExt cx="843125" cy="1230075"/>
          </a:xfrm>
        </p:grpSpPr>
        <p:sp>
          <p:nvSpPr>
            <p:cNvPr id="7177" name="Google Shape;7177;p222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222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222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222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222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222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222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84" name="Google Shape;7184;p222"/>
          <p:cNvSpPr/>
          <p:nvPr/>
        </p:nvSpPr>
        <p:spPr>
          <a:xfrm flipH="1">
            <a:off x="2154475" y="5486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5" name="Google Shape;7185;p222"/>
          <p:cNvSpPr txBox="1"/>
          <p:nvPr>
            <p:ph type="title"/>
          </p:nvPr>
        </p:nvSpPr>
        <p:spPr>
          <a:xfrm>
            <a:off x="713225" y="989575"/>
            <a:ext cx="4045200" cy="12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8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186" name="Google Shape;7186;p222"/>
          <p:cNvSpPr txBox="1"/>
          <p:nvPr>
            <p:ph idx="1" type="subTitle"/>
          </p:nvPr>
        </p:nvSpPr>
        <p:spPr>
          <a:xfrm>
            <a:off x="713225" y="2257075"/>
            <a:ext cx="3592200" cy="8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187" name="Shape 7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88" name="Google Shape;7188;p223"/>
          <p:cNvGrpSpPr/>
          <p:nvPr/>
        </p:nvGrpSpPr>
        <p:grpSpPr>
          <a:xfrm rot="-1074791">
            <a:off x="115984" y="48573"/>
            <a:ext cx="4259903" cy="3558528"/>
            <a:chOff x="3016500" y="2277900"/>
            <a:chExt cx="1387675" cy="1159200"/>
          </a:xfrm>
        </p:grpSpPr>
        <p:sp>
          <p:nvSpPr>
            <p:cNvPr id="7189" name="Google Shape;7189;p22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22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22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92" name="Google Shape;7192;p223"/>
          <p:cNvSpPr/>
          <p:nvPr/>
        </p:nvSpPr>
        <p:spPr>
          <a:xfrm flipH="1">
            <a:off x="465900" y="3277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93" name="Google Shape;7193;p223"/>
          <p:cNvGrpSpPr/>
          <p:nvPr/>
        </p:nvGrpSpPr>
        <p:grpSpPr>
          <a:xfrm>
            <a:off x="5408900" y="402888"/>
            <a:ext cx="330501" cy="420623"/>
            <a:chOff x="3828325" y="875775"/>
            <a:chExt cx="330501" cy="420623"/>
          </a:xfrm>
        </p:grpSpPr>
        <p:sp>
          <p:nvSpPr>
            <p:cNvPr id="7194" name="Google Shape;7194;p22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22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22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22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22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22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22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22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22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22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22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22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06" name="Google Shape;7206;p223"/>
          <p:cNvSpPr txBox="1"/>
          <p:nvPr>
            <p:ph type="title"/>
          </p:nvPr>
        </p:nvSpPr>
        <p:spPr>
          <a:xfrm>
            <a:off x="941825" y="755900"/>
            <a:ext cx="2713500" cy="8592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207" name="Shape 7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08" name="Google Shape;7208;p224"/>
          <p:cNvGrpSpPr/>
          <p:nvPr/>
        </p:nvGrpSpPr>
        <p:grpSpPr>
          <a:xfrm flipH="1" rot="2882640">
            <a:off x="798499" y="111158"/>
            <a:ext cx="5080133" cy="4411631"/>
            <a:chOff x="3016500" y="2066925"/>
            <a:chExt cx="1577800" cy="1370175"/>
          </a:xfrm>
        </p:grpSpPr>
        <p:sp>
          <p:nvSpPr>
            <p:cNvPr id="7209" name="Google Shape;7209;p224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224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224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224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224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4" name="Google Shape;7214;p224"/>
          <p:cNvGrpSpPr/>
          <p:nvPr/>
        </p:nvGrpSpPr>
        <p:grpSpPr>
          <a:xfrm>
            <a:off x="6262539" y="4178848"/>
            <a:ext cx="330501" cy="420581"/>
            <a:chOff x="3828325" y="875775"/>
            <a:chExt cx="330501" cy="420623"/>
          </a:xfrm>
        </p:grpSpPr>
        <p:sp>
          <p:nvSpPr>
            <p:cNvPr id="7215" name="Google Shape;7215;p22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22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22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22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22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22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22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22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22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22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22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22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7" name="Google Shape;7227;p224"/>
          <p:cNvGrpSpPr/>
          <p:nvPr/>
        </p:nvGrpSpPr>
        <p:grpSpPr>
          <a:xfrm flipH="1">
            <a:off x="2383825" y="548638"/>
            <a:ext cx="330501" cy="420623"/>
            <a:chOff x="3828325" y="875775"/>
            <a:chExt cx="330501" cy="420623"/>
          </a:xfrm>
        </p:grpSpPr>
        <p:sp>
          <p:nvSpPr>
            <p:cNvPr id="7228" name="Google Shape;7228;p22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22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22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22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22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22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22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22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22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22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22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22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40" name="Google Shape;7240;p224"/>
          <p:cNvSpPr/>
          <p:nvPr/>
        </p:nvSpPr>
        <p:spPr>
          <a:xfrm>
            <a:off x="8075925" y="39532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1" name="Google Shape;7241;p224"/>
          <p:cNvSpPr/>
          <p:nvPr/>
        </p:nvSpPr>
        <p:spPr>
          <a:xfrm flipH="1">
            <a:off x="358375" y="6050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2" name="Google Shape;7242;p224"/>
          <p:cNvSpPr/>
          <p:nvPr/>
        </p:nvSpPr>
        <p:spPr>
          <a:xfrm>
            <a:off x="6151200" y="7607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3" name="Google Shape;7243;p224"/>
          <p:cNvSpPr txBox="1"/>
          <p:nvPr>
            <p:ph hasCustomPrompt="1" type="title"/>
          </p:nvPr>
        </p:nvSpPr>
        <p:spPr>
          <a:xfrm>
            <a:off x="4424850" y="1480850"/>
            <a:ext cx="4005900" cy="14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244" name="Google Shape;7244;p224"/>
          <p:cNvSpPr txBox="1"/>
          <p:nvPr>
            <p:ph idx="1" type="body"/>
          </p:nvPr>
        </p:nvSpPr>
        <p:spPr>
          <a:xfrm>
            <a:off x="4424850" y="2979650"/>
            <a:ext cx="4005900" cy="6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7245" name="Shape 72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7246" name="Shape 7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7" name="Google Shape;7247;p226"/>
          <p:cNvSpPr/>
          <p:nvPr/>
        </p:nvSpPr>
        <p:spPr>
          <a:xfrm>
            <a:off x="1369450" y="-1098725"/>
            <a:ext cx="7997608" cy="4716858"/>
          </a:xfrm>
          <a:custGeom>
            <a:rect b="b" l="l" r="r" t="t"/>
            <a:pathLst>
              <a:path extrusionOk="0" h="69583" w="113849">
                <a:moveTo>
                  <a:pt x="65503" y="1"/>
                </a:moveTo>
                <a:cubicBezTo>
                  <a:pt x="64705" y="1"/>
                  <a:pt x="63864" y="50"/>
                  <a:pt x="62979" y="157"/>
                </a:cubicBezTo>
                <a:cubicBezTo>
                  <a:pt x="49069" y="1825"/>
                  <a:pt x="52138" y="15568"/>
                  <a:pt x="52138" y="15568"/>
                </a:cubicBezTo>
                <a:cubicBezTo>
                  <a:pt x="41097" y="18003"/>
                  <a:pt x="39362" y="23106"/>
                  <a:pt x="40029" y="28310"/>
                </a:cubicBezTo>
                <a:cubicBezTo>
                  <a:pt x="40830" y="34281"/>
                  <a:pt x="46334" y="37950"/>
                  <a:pt x="46334" y="37950"/>
                </a:cubicBezTo>
                <a:lnTo>
                  <a:pt x="1" y="49926"/>
                </a:lnTo>
                <a:lnTo>
                  <a:pt x="47168" y="47524"/>
                </a:lnTo>
                <a:lnTo>
                  <a:pt x="47168" y="47524"/>
                </a:lnTo>
                <a:cubicBezTo>
                  <a:pt x="47168" y="47524"/>
                  <a:pt x="44499" y="64369"/>
                  <a:pt x="61445" y="68806"/>
                </a:cubicBezTo>
                <a:cubicBezTo>
                  <a:pt x="63490" y="69345"/>
                  <a:pt x="65346" y="69583"/>
                  <a:pt x="67028" y="69583"/>
                </a:cubicBezTo>
                <a:cubicBezTo>
                  <a:pt x="79276" y="69583"/>
                  <a:pt x="82293" y="56997"/>
                  <a:pt x="82293" y="56997"/>
                </a:cubicBezTo>
                <a:cubicBezTo>
                  <a:pt x="83619" y="57298"/>
                  <a:pt x="88657" y="60054"/>
                  <a:pt x="94093" y="60054"/>
                </a:cubicBezTo>
                <a:cubicBezTo>
                  <a:pt x="98911" y="60054"/>
                  <a:pt x="104042" y="57888"/>
                  <a:pt x="107177" y="49926"/>
                </a:cubicBezTo>
                <a:cubicBezTo>
                  <a:pt x="113849" y="32947"/>
                  <a:pt x="98404" y="27109"/>
                  <a:pt x="98404" y="27109"/>
                </a:cubicBezTo>
                <a:cubicBezTo>
                  <a:pt x="101740" y="24074"/>
                  <a:pt x="106477" y="12099"/>
                  <a:pt x="97871" y="6561"/>
                </a:cubicBezTo>
                <a:cubicBezTo>
                  <a:pt x="95950" y="5323"/>
                  <a:pt x="93989" y="4841"/>
                  <a:pt x="92101" y="4841"/>
                </a:cubicBezTo>
                <a:cubicBezTo>
                  <a:pt x="85500" y="4841"/>
                  <a:pt x="79791" y="10731"/>
                  <a:pt x="79791" y="10731"/>
                </a:cubicBezTo>
                <a:cubicBezTo>
                  <a:pt x="79791" y="10731"/>
                  <a:pt x="77218" y="1"/>
                  <a:pt x="65503" y="1"/>
                </a:cubicBezTo>
                <a:close/>
              </a:path>
            </a:pathLst>
          </a:custGeom>
          <a:solidFill>
            <a:srgbClr val="9FC5E8">
              <a:alpha val="34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48" name="Google Shape;7248;p226"/>
          <p:cNvGrpSpPr/>
          <p:nvPr/>
        </p:nvGrpSpPr>
        <p:grpSpPr>
          <a:xfrm>
            <a:off x="556050" y="2300400"/>
            <a:ext cx="1418525" cy="3058700"/>
            <a:chOff x="440200" y="1992125"/>
            <a:chExt cx="1418525" cy="3058700"/>
          </a:xfrm>
        </p:grpSpPr>
        <p:sp>
          <p:nvSpPr>
            <p:cNvPr id="7249" name="Google Shape;7249;p226"/>
            <p:cNvSpPr/>
            <p:nvPr/>
          </p:nvSpPr>
          <p:spPr>
            <a:xfrm>
              <a:off x="686200" y="1992125"/>
              <a:ext cx="223525" cy="329950"/>
            </a:xfrm>
            <a:custGeom>
              <a:rect b="b" l="l" r="r" t="t"/>
              <a:pathLst>
                <a:path extrusionOk="0" h="13198" w="8941">
                  <a:moveTo>
                    <a:pt x="4033" y="1"/>
                  </a:moveTo>
                  <a:cubicBezTo>
                    <a:pt x="3674" y="1"/>
                    <a:pt x="3276" y="46"/>
                    <a:pt x="2836" y="154"/>
                  </a:cubicBezTo>
                  <a:cubicBezTo>
                    <a:pt x="468" y="721"/>
                    <a:pt x="1" y="2489"/>
                    <a:pt x="1" y="2489"/>
                  </a:cubicBezTo>
                  <a:lnTo>
                    <a:pt x="167" y="3223"/>
                  </a:lnTo>
                  <a:lnTo>
                    <a:pt x="2202" y="12463"/>
                  </a:lnTo>
                  <a:lnTo>
                    <a:pt x="2369" y="13197"/>
                  </a:lnTo>
                  <a:cubicBezTo>
                    <a:pt x="2369" y="13197"/>
                    <a:pt x="3737" y="13097"/>
                    <a:pt x="5771" y="12630"/>
                  </a:cubicBezTo>
                  <a:cubicBezTo>
                    <a:pt x="7806" y="12196"/>
                    <a:pt x="8940" y="11729"/>
                    <a:pt x="8940" y="11729"/>
                  </a:cubicBezTo>
                  <a:lnTo>
                    <a:pt x="8773" y="10996"/>
                  </a:lnTo>
                  <a:lnTo>
                    <a:pt x="6739" y="1756"/>
                  </a:lnTo>
                  <a:lnTo>
                    <a:pt x="6572" y="1055"/>
                  </a:lnTo>
                  <a:cubicBezTo>
                    <a:pt x="6572" y="1055"/>
                    <a:pt x="5770" y="1"/>
                    <a:pt x="403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226"/>
            <p:cNvSpPr/>
            <p:nvPr/>
          </p:nvSpPr>
          <p:spPr>
            <a:xfrm>
              <a:off x="625325" y="2174500"/>
              <a:ext cx="390125" cy="167850"/>
            </a:xfrm>
            <a:custGeom>
              <a:rect b="b" l="l" r="r" t="t"/>
              <a:pathLst>
                <a:path extrusionOk="0" h="6714" w="15605">
                  <a:moveTo>
                    <a:pt x="11040" y="1"/>
                  </a:moveTo>
                  <a:cubicBezTo>
                    <a:pt x="7409" y="1"/>
                    <a:pt x="3425" y="1179"/>
                    <a:pt x="668" y="3234"/>
                  </a:cubicBezTo>
                  <a:cubicBezTo>
                    <a:pt x="167" y="3634"/>
                    <a:pt x="0" y="4434"/>
                    <a:pt x="134" y="5001"/>
                  </a:cubicBezTo>
                  <a:cubicBezTo>
                    <a:pt x="134" y="5102"/>
                    <a:pt x="167" y="5168"/>
                    <a:pt x="167" y="5268"/>
                  </a:cubicBezTo>
                  <a:cubicBezTo>
                    <a:pt x="382" y="6211"/>
                    <a:pt x="1160" y="6713"/>
                    <a:pt x="1981" y="6713"/>
                  </a:cubicBezTo>
                  <a:cubicBezTo>
                    <a:pt x="2439" y="6713"/>
                    <a:pt x="2909" y="6558"/>
                    <a:pt x="3303" y="6236"/>
                  </a:cubicBezTo>
                  <a:cubicBezTo>
                    <a:pt x="4404" y="5335"/>
                    <a:pt x="6372" y="4901"/>
                    <a:pt x="7806" y="4568"/>
                  </a:cubicBezTo>
                  <a:cubicBezTo>
                    <a:pt x="8991" y="4341"/>
                    <a:pt x="10385" y="4019"/>
                    <a:pt x="11672" y="4019"/>
                  </a:cubicBezTo>
                  <a:cubicBezTo>
                    <a:pt x="12088" y="4019"/>
                    <a:pt x="12493" y="4053"/>
                    <a:pt x="12876" y="4134"/>
                  </a:cubicBezTo>
                  <a:cubicBezTo>
                    <a:pt x="13040" y="4170"/>
                    <a:pt x="13204" y="4187"/>
                    <a:pt x="13366" y="4187"/>
                  </a:cubicBezTo>
                  <a:cubicBezTo>
                    <a:pt x="14555" y="4187"/>
                    <a:pt x="15605" y="3254"/>
                    <a:pt x="15311" y="1933"/>
                  </a:cubicBezTo>
                  <a:cubicBezTo>
                    <a:pt x="15278" y="1866"/>
                    <a:pt x="15278" y="1766"/>
                    <a:pt x="15245" y="1666"/>
                  </a:cubicBezTo>
                  <a:cubicBezTo>
                    <a:pt x="15045" y="798"/>
                    <a:pt x="14344" y="365"/>
                    <a:pt x="13510" y="198"/>
                  </a:cubicBezTo>
                  <a:cubicBezTo>
                    <a:pt x="12720" y="65"/>
                    <a:pt x="11890" y="1"/>
                    <a:pt x="11040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226"/>
            <p:cNvSpPr/>
            <p:nvPr/>
          </p:nvSpPr>
          <p:spPr>
            <a:xfrm>
              <a:off x="469375" y="2234900"/>
              <a:ext cx="822275" cy="684075"/>
            </a:xfrm>
            <a:custGeom>
              <a:rect b="b" l="l" r="r" t="t"/>
              <a:pathLst>
                <a:path extrusionOk="0" h="27363" w="32891">
                  <a:moveTo>
                    <a:pt x="18873" y="0"/>
                  </a:moveTo>
                  <a:cubicBezTo>
                    <a:pt x="17261" y="0"/>
                    <a:pt x="15569" y="201"/>
                    <a:pt x="13844" y="584"/>
                  </a:cubicBezTo>
                  <a:cubicBezTo>
                    <a:pt x="5738" y="2352"/>
                    <a:pt x="1" y="7489"/>
                    <a:pt x="1802" y="15595"/>
                  </a:cubicBezTo>
                  <a:cubicBezTo>
                    <a:pt x="3331" y="22577"/>
                    <a:pt x="9527" y="27363"/>
                    <a:pt x="16417" y="27363"/>
                  </a:cubicBezTo>
                  <a:cubicBezTo>
                    <a:pt x="17494" y="27363"/>
                    <a:pt x="18587" y="27246"/>
                    <a:pt x="19681" y="27003"/>
                  </a:cubicBezTo>
                  <a:cubicBezTo>
                    <a:pt x="27787" y="25235"/>
                    <a:pt x="32891" y="17196"/>
                    <a:pt x="31090" y="9123"/>
                  </a:cubicBezTo>
                  <a:cubicBezTo>
                    <a:pt x="29698" y="2743"/>
                    <a:pt x="24834" y="0"/>
                    <a:pt x="18873" y="0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226"/>
            <p:cNvSpPr/>
            <p:nvPr/>
          </p:nvSpPr>
          <p:spPr>
            <a:xfrm>
              <a:off x="927750" y="4691175"/>
              <a:ext cx="930975" cy="359650"/>
            </a:xfrm>
            <a:custGeom>
              <a:rect b="b" l="l" r="r" t="t"/>
              <a:pathLst>
                <a:path extrusionOk="0" h="14386" w="37239">
                  <a:moveTo>
                    <a:pt x="35087" y="0"/>
                  </a:moveTo>
                  <a:cubicBezTo>
                    <a:pt x="34844" y="0"/>
                    <a:pt x="34600" y="85"/>
                    <a:pt x="34403" y="270"/>
                  </a:cubicBezTo>
                  <a:cubicBezTo>
                    <a:pt x="30167" y="4072"/>
                    <a:pt x="24663" y="6274"/>
                    <a:pt x="19192" y="7542"/>
                  </a:cubicBezTo>
                  <a:cubicBezTo>
                    <a:pt x="16183" y="8168"/>
                    <a:pt x="13065" y="8540"/>
                    <a:pt x="9952" y="8540"/>
                  </a:cubicBezTo>
                  <a:cubicBezTo>
                    <a:pt x="7095" y="8540"/>
                    <a:pt x="4241" y="8227"/>
                    <a:pt x="1480" y="7508"/>
                  </a:cubicBezTo>
                  <a:cubicBezTo>
                    <a:pt x="1383" y="7482"/>
                    <a:pt x="1286" y="7469"/>
                    <a:pt x="1191" y="7469"/>
                  </a:cubicBezTo>
                  <a:cubicBezTo>
                    <a:pt x="560" y="7469"/>
                    <a:pt x="1" y="8014"/>
                    <a:pt x="146" y="8709"/>
                  </a:cubicBezTo>
                  <a:cubicBezTo>
                    <a:pt x="412" y="9910"/>
                    <a:pt x="479" y="11511"/>
                    <a:pt x="1046" y="12612"/>
                  </a:cubicBezTo>
                  <a:cubicBezTo>
                    <a:pt x="1446" y="13379"/>
                    <a:pt x="2981" y="13479"/>
                    <a:pt x="3715" y="13646"/>
                  </a:cubicBezTo>
                  <a:cubicBezTo>
                    <a:pt x="6171" y="14152"/>
                    <a:pt x="8673" y="14386"/>
                    <a:pt x="11180" y="14386"/>
                  </a:cubicBezTo>
                  <a:cubicBezTo>
                    <a:pt x="14292" y="14386"/>
                    <a:pt x="17412" y="14026"/>
                    <a:pt x="20460" y="13379"/>
                  </a:cubicBezTo>
                  <a:cubicBezTo>
                    <a:pt x="25730" y="12245"/>
                    <a:pt x="30867" y="10010"/>
                    <a:pt x="35137" y="6674"/>
                  </a:cubicBezTo>
                  <a:cubicBezTo>
                    <a:pt x="35671" y="6274"/>
                    <a:pt x="36672" y="5640"/>
                    <a:pt x="36872" y="4940"/>
                  </a:cubicBezTo>
                  <a:cubicBezTo>
                    <a:pt x="37239" y="3839"/>
                    <a:pt x="36371" y="1904"/>
                    <a:pt x="36105" y="803"/>
                  </a:cubicBezTo>
                  <a:cubicBezTo>
                    <a:pt x="35996" y="302"/>
                    <a:pt x="35545" y="0"/>
                    <a:pt x="35087" y="0"/>
                  </a:cubicBezTo>
                  <a:close/>
                </a:path>
              </a:pathLst>
            </a:custGeom>
            <a:solidFill>
              <a:srgbClr val="85828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226"/>
            <p:cNvSpPr/>
            <p:nvPr/>
          </p:nvSpPr>
          <p:spPr>
            <a:xfrm>
              <a:off x="930550" y="4702900"/>
              <a:ext cx="928175" cy="347800"/>
            </a:xfrm>
            <a:custGeom>
              <a:rect b="b" l="l" r="r" t="t"/>
              <a:pathLst>
                <a:path extrusionOk="0" h="13912" w="37127">
                  <a:moveTo>
                    <a:pt x="35859" y="1"/>
                  </a:moveTo>
                  <a:cubicBezTo>
                    <a:pt x="35826" y="34"/>
                    <a:pt x="35826" y="101"/>
                    <a:pt x="35826" y="134"/>
                  </a:cubicBezTo>
                  <a:cubicBezTo>
                    <a:pt x="35592" y="835"/>
                    <a:pt x="34592" y="1469"/>
                    <a:pt x="34058" y="1869"/>
                  </a:cubicBezTo>
                  <a:cubicBezTo>
                    <a:pt x="29821" y="5205"/>
                    <a:pt x="24651" y="7440"/>
                    <a:pt x="19381" y="8574"/>
                  </a:cubicBezTo>
                  <a:cubicBezTo>
                    <a:pt x="16352" y="9202"/>
                    <a:pt x="13241" y="9564"/>
                    <a:pt x="10128" y="9564"/>
                  </a:cubicBezTo>
                  <a:cubicBezTo>
                    <a:pt x="7619" y="9564"/>
                    <a:pt x="5107" y="9328"/>
                    <a:pt x="2635" y="8807"/>
                  </a:cubicBezTo>
                  <a:cubicBezTo>
                    <a:pt x="1968" y="8674"/>
                    <a:pt x="501" y="8574"/>
                    <a:pt x="34" y="7873"/>
                  </a:cubicBezTo>
                  <a:cubicBezTo>
                    <a:pt x="0" y="8007"/>
                    <a:pt x="0" y="8107"/>
                    <a:pt x="34" y="8240"/>
                  </a:cubicBezTo>
                  <a:cubicBezTo>
                    <a:pt x="300" y="9441"/>
                    <a:pt x="367" y="11042"/>
                    <a:pt x="934" y="12143"/>
                  </a:cubicBezTo>
                  <a:cubicBezTo>
                    <a:pt x="1334" y="12910"/>
                    <a:pt x="2869" y="13010"/>
                    <a:pt x="3603" y="13144"/>
                  </a:cubicBezTo>
                  <a:cubicBezTo>
                    <a:pt x="6082" y="13670"/>
                    <a:pt x="8616" y="13911"/>
                    <a:pt x="11152" y="13911"/>
                  </a:cubicBezTo>
                  <a:cubicBezTo>
                    <a:pt x="14245" y="13911"/>
                    <a:pt x="17342" y="13552"/>
                    <a:pt x="20348" y="12910"/>
                  </a:cubicBezTo>
                  <a:cubicBezTo>
                    <a:pt x="25618" y="11776"/>
                    <a:pt x="30755" y="9541"/>
                    <a:pt x="35025" y="6205"/>
                  </a:cubicBezTo>
                  <a:cubicBezTo>
                    <a:pt x="35559" y="5805"/>
                    <a:pt x="36560" y="5171"/>
                    <a:pt x="36760" y="4471"/>
                  </a:cubicBezTo>
                  <a:cubicBezTo>
                    <a:pt x="37127" y="3370"/>
                    <a:pt x="36259" y="1435"/>
                    <a:pt x="36026" y="334"/>
                  </a:cubicBezTo>
                  <a:cubicBezTo>
                    <a:pt x="35993" y="201"/>
                    <a:pt x="35926" y="101"/>
                    <a:pt x="35859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226"/>
            <p:cNvSpPr/>
            <p:nvPr/>
          </p:nvSpPr>
          <p:spPr>
            <a:xfrm>
              <a:off x="466050" y="2492950"/>
              <a:ext cx="1333475" cy="2416300"/>
            </a:xfrm>
            <a:custGeom>
              <a:rect b="b" l="l" r="r" t="t"/>
              <a:pathLst>
                <a:path extrusionOk="0" h="96652" w="53339">
                  <a:moveTo>
                    <a:pt x="33703" y="1"/>
                  </a:moveTo>
                  <a:cubicBezTo>
                    <a:pt x="32424" y="1"/>
                    <a:pt x="25698" y="108"/>
                    <a:pt x="16178" y="2204"/>
                  </a:cubicBezTo>
                  <a:cubicBezTo>
                    <a:pt x="5604" y="4539"/>
                    <a:pt x="0" y="7474"/>
                    <a:pt x="0" y="7474"/>
                  </a:cubicBezTo>
                  <a:lnTo>
                    <a:pt x="1301" y="13445"/>
                  </a:lnTo>
                  <a:lnTo>
                    <a:pt x="18080" y="89466"/>
                  </a:lnTo>
                  <a:lnTo>
                    <a:pt x="19414" y="95437"/>
                  </a:lnTo>
                  <a:cubicBezTo>
                    <a:pt x="19414" y="95437"/>
                    <a:pt x="23040" y="96651"/>
                    <a:pt x="28754" y="96651"/>
                  </a:cubicBezTo>
                  <a:cubicBezTo>
                    <a:pt x="31351" y="96651"/>
                    <a:pt x="34379" y="96400"/>
                    <a:pt x="37694" y="95671"/>
                  </a:cubicBezTo>
                  <a:cubicBezTo>
                    <a:pt x="48268" y="93336"/>
                    <a:pt x="53338" y="87932"/>
                    <a:pt x="53338" y="87932"/>
                  </a:cubicBezTo>
                  <a:lnTo>
                    <a:pt x="52037" y="81961"/>
                  </a:lnTo>
                  <a:lnTo>
                    <a:pt x="35225" y="5973"/>
                  </a:lnTo>
                  <a:lnTo>
                    <a:pt x="33924" y="2"/>
                  </a:lnTo>
                  <a:cubicBezTo>
                    <a:pt x="33924" y="2"/>
                    <a:pt x="33849" y="1"/>
                    <a:pt x="33703" y="1"/>
                  </a:cubicBezTo>
                  <a:close/>
                </a:path>
              </a:pathLst>
            </a:custGeom>
            <a:solidFill>
              <a:srgbClr val="B84A5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226"/>
            <p:cNvSpPr/>
            <p:nvPr/>
          </p:nvSpPr>
          <p:spPr>
            <a:xfrm>
              <a:off x="635325" y="2824300"/>
              <a:ext cx="830625" cy="976900"/>
            </a:xfrm>
            <a:custGeom>
              <a:rect b="b" l="l" r="r" t="t"/>
              <a:pathLst>
                <a:path extrusionOk="0" h="39076" w="33225">
                  <a:moveTo>
                    <a:pt x="14714" y="0"/>
                  </a:moveTo>
                  <a:cubicBezTo>
                    <a:pt x="13923" y="0"/>
                    <a:pt x="13131" y="84"/>
                    <a:pt x="12343" y="258"/>
                  </a:cubicBezTo>
                  <a:cubicBezTo>
                    <a:pt x="4471" y="1993"/>
                    <a:pt x="1" y="12033"/>
                    <a:pt x="2369" y="22674"/>
                  </a:cubicBezTo>
                  <a:cubicBezTo>
                    <a:pt x="4471" y="32254"/>
                    <a:pt x="11385" y="39076"/>
                    <a:pt x="18488" y="39076"/>
                  </a:cubicBezTo>
                  <a:cubicBezTo>
                    <a:pt x="19275" y="39076"/>
                    <a:pt x="20064" y="38992"/>
                    <a:pt x="20849" y="38819"/>
                  </a:cubicBezTo>
                  <a:cubicBezTo>
                    <a:pt x="28721" y="37051"/>
                    <a:pt x="33224" y="27044"/>
                    <a:pt x="30856" y="16370"/>
                  </a:cubicBezTo>
                  <a:cubicBezTo>
                    <a:pt x="28755" y="6794"/>
                    <a:pt x="21818" y="0"/>
                    <a:pt x="14714" y="0"/>
                  </a:cubicBez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226"/>
            <p:cNvSpPr/>
            <p:nvPr/>
          </p:nvSpPr>
          <p:spPr>
            <a:xfrm>
              <a:off x="796275" y="2928300"/>
              <a:ext cx="460350" cy="778925"/>
            </a:xfrm>
            <a:custGeom>
              <a:rect b="b" l="l" r="r" t="t"/>
              <a:pathLst>
                <a:path extrusionOk="0" h="31157" w="18414">
                  <a:moveTo>
                    <a:pt x="11842" y="1"/>
                  </a:moveTo>
                  <a:lnTo>
                    <a:pt x="6939" y="1068"/>
                  </a:lnTo>
                  <a:lnTo>
                    <a:pt x="1" y="15112"/>
                  </a:lnTo>
                  <a:lnTo>
                    <a:pt x="3970" y="14211"/>
                  </a:lnTo>
                  <a:lnTo>
                    <a:pt x="10875" y="12710"/>
                  </a:lnTo>
                  <a:lnTo>
                    <a:pt x="6572" y="20616"/>
                  </a:lnTo>
                  <a:lnTo>
                    <a:pt x="4504" y="24385"/>
                  </a:lnTo>
                  <a:lnTo>
                    <a:pt x="8707" y="23451"/>
                  </a:lnTo>
                  <a:lnTo>
                    <a:pt x="10908" y="22984"/>
                  </a:lnTo>
                  <a:lnTo>
                    <a:pt x="10908" y="22984"/>
                  </a:lnTo>
                  <a:lnTo>
                    <a:pt x="8874" y="31156"/>
                  </a:lnTo>
                  <a:lnTo>
                    <a:pt x="15345" y="21183"/>
                  </a:lnTo>
                  <a:lnTo>
                    <a:pt x="17747" y="17480"/>
                  </a:lnTo>
                  <a:lnTo>
                    <a:pt x="13110" y="18481"/>
                  </a:lnTo>
                  <a:lnTo>
                    <a:pt x="12043" y="18714"/>
                  </a:lnTo>
                  <a:lnTo>
                    <a:pt x="12043" y="18714"/>
                  </a:lnTo>
                  <a:lnTo>
                    <a:pt x="16346" y="10809"/>
                  </a:lnTo>
                  <a:lnTo>
                    <a:pt x="18414" y="7039"/>
                  </a:lnTo>
                  <a:lnTo>
                    <a:pt x="14211" y="7940"/>
                  </a:lnTo>
                  <a:lnTo>
                    <a:pt x="7106" y="9508"/>
                  </a:lnTo>
                  <a:lnTo>
                    <a:pt x="1184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226"/>
            <p:cNvSpPr/>
            <p:nvPr/>
          </p:nvSpPr>
          <p:spPr>
            <a:xfrm>
              <a:off x="440200" y="2462400"/>
              <a:ext cx="909275" cy="269650"/>
            </a:xfrm>
            <a:custGeom>
              <a:rect b="b" l="l" r="r" t="t"/>
              <a:pathLst>
                <a:path extrusionOk="0" h="10786" w="36371">
                  <a:moveTo>
                    <a:pt x="29215" y="1"/>
                  </a:moveTo>
                  <a:cubicBezTo>
                    <a:pt x="25025" y="1"/>
                    <a:pt x="20773" y="654"/>
                    <a:pt x="16812" y="1491"/>
                  </a:cubicBezTo>
                  <a:cubicBezTo>
                    <a:pt x="11208" y="2692"/>
                    <a:pt x="5004" y="4693"/>
                    <a:pt x="400" y="8263"/>
                  </a:cubicBezTo>
                  <a:cubicBezTo>
                    <a:pt x="100" y="8463"/>
                    <a:pt x="0" y="8930"/>
                    <a:pt x="67" y="9263"/>
                  </a:cubicBezTo>
                  <a:lnTo>
                    <a:pt x="234" y="9997"/>
                  </a:lnTo>
                  <a:cubicBezTo>
                    <a:pt x="343" y="10498"/>
                    <a:pt x="793" y="10786"/>
                    <a:pt x="1259" y="10786"/>
                  </a:cubicBezTo>
                  <a:cubicBezTo>
                    <a:pt x="1507" y="10786"/>
                    <a:pt x="1760" y="10705"/>
                    <a:pt x="1968" y="10531"/>
                  </a:cubicBezTo>
                  <a:cubicBezTo>
                    <a:pt x="3369" y="9297"/>
                    <a:pt x="5237" y="8496"/>
                    <a:pt x="6938" y="7762"/>
                  </a:cubicBezTo>
                  <a:cubicBezTo>
                    <a:pt x="10308" y="6295"/>
                    <a:pt x="13877" y="5294"/>
                    <a:pt x="17446" y="4493"/>
                  </a:cubicBezTo>
                  <a:cubicBezTo>
                    <a:pt x="21082" y="3693"/>
                    <a:pt x="24785" y="3159"/>
                    <a:pt x="28521" y="2959"/>
                  </a:cubicBezTo>
                  <a:cubicBezTo>
                    <a:pt x="29309" y="2933"/>
                    <a:pt x="30127" y="2903"/>
                    <a:pt x="30948" y="2903"/>
                  </a:cubicBezTo>
                  <a:cubicBezTo>
                    <a:pt x="32280" y="2903"/>
                    <a:pt x="33620" y="2983"/>
                    <a:pt x="34858" y="3292"/>
                  </a:cubicBezTo>
                  <a:cubicBezTo>
                    <a:pt x="34959" y="3319"/>
                    <a:pt x="35060" y="3331"/>
                    <a:pt x="35159" y="3331"/>
                  </a:cubicBezTo>
                  <a:cubicBezTo>
                    <a:pt x="35811" y="3331"/>
                    <a:pt x="36371" y="2787"/>
                    <a:pt x="36226" y="2092"/>
                  </a:cubicBezTo>
                  <a:cubicBezTo>
                    <a:pt x="36159" y="1825"/>
                    <a:pt x="36093" y="1558"/>
                    <a:pt x="36026" y="1291"/>
                  </a:cubicBezTo>
                  <a:cubicBezTo>
                    <a:pt x="35926" y="824"/>
                    <a:pt x="35559" y="557"/>
                    <a:pt x="35092" y="490"/>
                  </a:cubicBezTo>
                  <a:cubicBezTo>
                    <a:pt x="33172" y="147"/>
                    <a:pt x="31201" y="1"/>
                    <a:pt x="29215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226"/>
            <p:cNvSpPr/>
            <p:nvPr/>
          </p:nvSpPr>
          <p:spPr>
            <a:xfrm>
              <a:off x="808800" y="2036550"/>
              <a:ext cx="44200" cy="73975"/>
            </a:xfrm>
            <a:custGeom>
              <a:rect b="b" l="l" r="r" t="t"/>
              <a:pathLst>
                <a:path extrusionOk="0" h="2959" w="1768">
                  <a:moveTo>
                    <a:pt x="623" y="1"/>
                  </a:moveTo>
                  <a:cubicBezTo>
                    <a:pt x="593" y="1"/>
                    <a:pt x="563" y="5"/>
                    <a:pt x="534" y="12"/>
                  </a:cubicBezTo>
                  <a:cubicBezTo>
                    <a:pt x="167" y="79"/>
                    <a:pt x="0" y="812"/>
                    <a:pt x="167" y="1613"/>
                  </a:cubicBezTo>
                  <a:cubicBezTo>
                    <a:pt x="352" y="2386"/>
                    <a:pt x="738" y="2958"/>
                    <a:pt x="1113" y="2958"/>
                  </a:cubicBezTo>
                  <a:cubicBezTo>
                    <a:pt x="1142" y="2958"/>
                    <a:pt x="1172" y="2955"/>
                    <a:pt x="1201" y="2947"/>
                  </a:cubicBezTo>
                  <a:cubicBezTo>
                    <a:pt x="1601" y="2881"/>
                    <a:pt x="1768" y="2147"/>
                    <a:pt x="1568" y="1313"/>
                  </a:cubicBezTo>
                  <a:cubicBezTo>
                    <a:pt x="1413" y="571"/>
                    <a:pt x="1001" y="1"/>
                    <a:pt x="623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226"/>
            <p:cNvSpPr/>
            <p:nvPr/>
          </p:nvSpPr>
          <p:spPr>
            <a:xfrm>
              <a:off x="819625" y="2055775"/>
              <a:ext cx="21700" cy="35525"/>
            </a:xfrm>
            <a:custGeom>
              <a:rect b="b" l="l" r="r" t="t"/>
              <a:pathLst>
                <a:path extrusionOk="0" h="1421" w="868">
                  <a:moveTo>
                    <a:pt x="325" y="1"/>
                  </a:moveTo>
                  <a:cubicBezTo>
                    <a:pt x="306" y="1"/>
                    <a:pt x="286" y="4"/>
                    <a:pt x="268" y="10"/>
                  </a:cubicBezTo>
                  <a:cubicBezTo>
                    <a:pt x="101" y="43"/>
                    <a:pt x="1" y="377"/>
                    <a:pt x="101" y="777"/>
                  </a:cubicBezTo>
                  <a:cubicBezTo>
                    <a:pt x="191" y="1140"/>
                    <a:pt x="364" y="1420"/>
                    <a:pt x="545" y="1420"/>
                  </a:cubicBezTo>
                  <a:cubicBezTo>
                    <a:pt x="563" y="1420"/>
                    <a:pt x="582" y="1417"/>
                    <a:pt x="601" y="1411"/>
                  </a:cubicBezTo>
                  <a:cubicBezTo>
                    <a:pt x="768" y="1378"/>
                    <a:pt x="868" y="1011"/>
                    <a:pt x="768" y="644"/>
                  </a:cubicBezTo>
                  <a:cubicBezTo>
                    <a:pt x="707" y="281"/>
                    <a:pt x="510" y="1"/>
                    <a:pt x="325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0" name="Google Shape;7260;p226"/>
          <p:cNvGrpSpPr/>
          <p:nvPr/>
        </p:nvGrpSpPr>
        <p:grpSpPr>
          <a:xfrm>
            <a:off x="5565975" y="4338475"/>
            <a:ext cx="330501" cy="420623"/>
            <a:chOff x="3828325" y="875775"/>
            <a:chExt cx="330501" cy="420623"/>
          </a:xfrm>
        </p:grpSpPr>
        <p:sp>
          <p:nvSpPr>
            <p:cNvPr id="7261" name="Google Shape;7261;p22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22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22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22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22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22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22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22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22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22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22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22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73" name="Google Shape;7273;p226"/>
          <p:cNvSpPr/>
          <p:nvPr/>
        </p:nvSpPr>
        <p:spPr>
          <a:xfrm>
            <a:off x="3169450" y="6249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4" name="Google Shape;7274;p22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75" name="Google Shape;7275;p226"/>
          <p:cNvSpPr txBox="1"/>
          <p:nvPr>
            <p:ph idx="1" type="subTitle"/>
          </p:nvPr>
        </p:nvSpPr>
        <p:spPr>
          <a:xfrm>
            <a:off x="3558675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76" name="Google Shape;7276;p226"/>
          <p:cNvSpPr txBox="1"/>
          <p:nvPr>
            <p:ph idx="2" type="subTitle"/>
          </p:nvPr>
        </p:nvSpPr>
        <p:spPr>
          <a:xfrm>
            <a:off x="6427850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77" name="Google Shape;7277;p226"/>
          <p:cNvSpPr txBox="1"/>
          <p:nvPr>
            <p:ph idx="3" type="subTitle"/>
          </p:nvPr>
        </p:nvSpPr>
        <p:spPr>
          <a:xfrm>
            <a:off x="3558675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78" name="Google Shape;7278;p226"/>
          <p:cNvSpPr txBox="1"/>
          <p:nvPr>
            <p:ph idx="4" type="subTitle"/>
          </p:nvPr>
        </p:nvSpPr>
        <p:spPr>
          <a:xfrm>
            <a:off x="6427850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79" name="Google Shape;7279;p226"/>
          <p:cNvSpPr txBox="1"/>
          <p:nvPr>
            <p:ph idx="5" type="subTitle"/>
          </p:nvPr>
        </p:nvSpPr>
        <p:spPr>
          <a:xfrm>
            <a:off x="3558675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80" name="Google Shape;7280;p226"/>
          <p:cNvSpPr txBox="1"/>
          <p:nvPr>
            <p:ph idx="6" type="subTitle"/>
          </p:nvPr>
        </p:nvSpPr>
        <p:spPr>
          <a:xfrm>
            <a:off x="6427850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81" name="Google Shape;7281;p226"/>
          <p:cNvSpPr txBox="1"/>
          <p:nvPr>
            <p:ph idx="7" type="subTitle"/>
          </p:nvPr>
        </p:nvSpPr>
        <p:spPr>
          <a:xfrm>
            <a:off x="3558675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82" name="Google Shape;7282;p226"/>
          <p:cNvSpPr txBox="1"/>
          <p:nvPr>
            <p:ph idx="8" type="subTitle"/>
          </p:nvPr>
        </p:nvSpPr>
        <p:spPr>
          <a:xfrm>
            <a:off x="6427850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83" name="Google Shape;7283;p226"/>
          <p:cNvSpPr txBox="1"/>
          <p:nvPr>
            <p:ph hasCustomPrompt="1" idx="9" type="title"/>
          </p:nvPr>
        </p:nvSpPr>
        <p:spPr>
          <a:xfrm>
            <a:off x="2695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7284" name="Google Shape;7284;p226"/>
          <p:cNvSpPr txBox="1"/>
          <p:nvPr>
            <p:ph hasCustomPrompt="1" idx="13" type="title"/>
          </p:nvPr>
        </p:nvSpPr>
        <p:spPr>
          <a:xfrm>
            <a:off x="5560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7285" name="Google Shape;7285;p226"/>
          <p:cNvSpPr txBox="1"/>
          <p:nvPr>
            <p:ph hasCustomPrompt="1" idx="14" type="title"/>
          </p:nvPr>
        </p:nvSpPr>
        <p:spPr>
          <a:xfrm>
            <a:off x="2695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7286" name="Google Shape;7286;p226"/>
          <p:cNvSpPr txBox="1"/>
          <p:nvPr>
            <p:ph hasCustomPrompt="1" idx="15" type="title"/>
          </p:nvPr>
        </p:nvSpPr>
        <p:spPr>
          <a:xfrm>
            <a:off x="5560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3" name="Google Shape;353;p24"/>
          <p:cNvGrpSpPr/>
          <p:nvPr/>
        </p:nvGrpSpPr>
        <p:grpSpPr>
          <a:xfrm flipH="1" rot="2882640">
            <a:off x="798499" y="111158"/>
            <a:ext cx="5080133" cy="4411631"/>
            <a:chOff x="3016500" y="2066925"/>
            <a:chExt cx="1577800" cy="1370175"/>
          </a:xfrm>
        </p:grpSpPr>
        <p:sp>
          <p:nvSpPr>
            <p:cNvPr id="354" name="Google Shape;354;p24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4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4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4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4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" name="Google Shape;359;p24"/>
          <p:cNvGrpSpPr/>
          <p:nvPr/>
        </p:nvGrpSpPr>
        <p:grpSpPr>
          <a:xfrm>
            <a:off x="6262539" y="4178848"/>
            <a:ext cx="330501" cy="420581"/>
            <a:chOff x="3828325" y="875775"/>
            <a:chExt cx="330501" cy="420623"/>
          </a:xfrm>
        </p:grpSpPr>
        <p:sp>
          <p:nvSpPr>
            <p:cNvPr id="360" name="Google Shape;360;p2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2" name="Google Shape;372;p24"/>
          <p:cNvGrpSpPr/>
          <p:nvPr/>
        </p:nvGrpSpPr>
        <p:grpSpPr>
          <a:xfrm flipH="1">
            <a:off x="2383825" y="548638"/>
            <a:ext cx="330501" cy="420623"/>
            <a:chOff x="3828325" y="875775"/>
            <a:chExt cx="330501" cy="420623"/>
          </a:xfrm>
        </p:grpSpPr>
        <p:sp>
          <p:nvSpPr>
            <p:cNvPr id="373" name="Google Shape;373;p2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5" name="Google Shape;385;p24"/>
          <p:cNvSpPr/>
          <p:nvPr/>
        </p:nvSpPr>
        <p:spPr>
          <a:xfrm>
            <a:off x="8075925" y="39532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24"/>
          <p:cNvSpPr/>
          <p:nvPr/>
        </p:nvSpPr>
        <p:spPr>
          <a:xfrm flipH="1">
            <a:off x="358375" y="6050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24"/>
          <p:cNvSpPr/>
          <p:nvPr/>
        </p:nvSpPr>
        <p:spPr>
          <a:xfrm>
            <a:off x="6151200" y="7607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24"/>
          <p:cNvSpPr txBox="1"/>
          <p:nvPr>
            <p:ph hasCustomPrompt="1" type="title"/>
          </p:nvPr>
        </p:nvSpPr>
        <p:spPr>
          <a:xfrm>
            <a:off x="4424850" y="1480850"/>
            <a:ext cx="4005900" cy="14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9" name="Google Shape;389;p24"/>
          <p:cNvSpPr txBox="1"/>
          <p:nvPr>
            <p:ph idx="1" type="body"/>
          </p:nvPr>
        </p:nvSpPr>
        <p:spPr>
          <a:xfrm>
            <a:off x="4424850" y="2979650"/>
            <a:ext cx="4005900" cy="6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7287" name="Shape 7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8" name="Google Shape;7288;p227"/>
          <p:cNvSpPr/>
          <p:nvPr/>
        </p:nvSpPr>
        <p:spPr>
          <a:xfrm flipH="1">
            <a:off x="473225" y="1884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89" name="Google Shape;7289;p227"/>
          <p:cNvGrpSpPr/>
          <p:nvPr/>
        </p:nvGrpSpPr>
        <p:grpSpPr>
          <a:xfrm>
            <a:off x="968061" y="-35329"/>
            <a:ext cx="5265500" cy="4827849"/>
            <a:chOff x="2958950" y="1937675"/>
            <a:chExt cx="1635350" cy="1499425"/>
          </a:xfrm>
        </p:grpSpPr>
        <p:sp>
          <p:nvSpPr>
            <p:cNvPr id="7290" name="Google Shape;7290;p22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22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22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22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22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22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6" name="Google Shape;7296;p227"/>
          <p:cNvGrpSpPr/>
          <p:nvPr/>
        </p:nvGrpSpPr>
        <p:grpSpPr>
          <a:xfrm>
            <a:off x="3906042" y="4362088"/>
            <a:ext cx="253593" cy="322744"/>
            <a:chOff x="3828325" y="875775"/>
            <a:chExt cx="330501" cy="420623"/>
          </a:xfrm>
        </p:grpSpPr>
        <p:sp>
          <p:nvSpPr>
            <p:cNvPr id="7297" name="Google Shape;7297;p22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22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22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22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22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22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22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22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22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22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22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22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9" name="Google Shape;7309;p227"/>
          <p:cNvGrpSpPr/>
          <p:nvPr/>
        </p:nvGrpSpPr>
        <p:grpSpPr>
          <a:xfrm flipH="1">
            <a:off x="5508013" y="646532"/>
            <a:ext cx="253560" cy="322660"/>
            <a:chOff x="3828325" y="875775"/>
            <a:chExt cx="330501" cy="420623"/>
          </a:xfrm>
        </p:grpSpPr>
        <p:sp>
          <p:nvSpPr>
            <p:cNvPr id="7310" name="Google Shape;7310;p22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22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22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22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22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22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22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22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22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22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22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22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22" name="Google Shape;7322;p227"/>
          <p:cNvSpPr txBox="1"/>
          <p:nvPr>
            <p:ph type="title"/>
          </p:nvPr>
        </p:nvSpPr>
        <p:spPr>
          <a:xfrm flipH="1">
            <a:off x="3855775" y="2648950"/>
            <a:ext cx="457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7323" name="Google Shape;7323;p227"/>
          <p:cNvSpPr txBox="1"/>
          <p:nvPr>
            <p:ph idx="1" type="subTitle"/>
          </p:nvPr>
        </p:nvSpPr>
        <p:spPr>
          <a:xfrm flipH="1">
            <a:off x="3855775" y="1535850"/>
            <a:ext cx="4575000" cy="11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5">
    <p:spTree>
      <p:nvGrpSpPr>
        <p:cNvPr id="7324" name="Shape 7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25" name="Google Shape;7325;p228"/>
          <p:cNvGrpSpPr/>
          <p:nvPr/>
        </p:nvGrpSpPr>
        <p:grpSpPr>
          <a:xfrm rot="-4886887">
            <a:off x="206622" y="88712"/>
            <a:ext cx="5080199" cy="4411688"/>
            <a:chOff x="3016500" y="2066925"/>
            <a:chExt cx="1577800" cy="1370175"/>
          </a:xfrm>
        </p:grpSpPr>
        <p:sp>
          <p:nvSpPr>
            <p:cNvPr id="7326" name="Google Shape;7326;p22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228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22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22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22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31" name="Google Shape;7331;p228"/>
          <p:cNvSpPr/>
          <p:nvPr/>
        </p:nvSpPr>
        <p:spPr>
          <a:xfrm flipH="1">
            <a:off x="358375" y="2093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2" name="Google Shape;7332;p228"/>
          <p:cNvSpPr/>
          <p:nvPr/>
        </p:nvSpPr>
        <p:spPr>
          <a:xfrm>
            <a:off x="7902625" y="7770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3" name="Google Shape;7333;p228"/>
          <p:cNvSpPr/>
          <p:nvPr/>
        </p:nvSpPr>
        <p:spPr>
          <a:xfrm>
            <a:off x="2494025" y="54865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34" name="Google Shape;7334;p228"/>
          <p:cNvGrpSpPr/>
          <p:nvPr/>
        </p:nvGrpSpPr>
        <p:grpSpPr>
          <a:xfrm>
            <a:off x="6643825" y="548650"/>
            <a:ext cx="330501" cy="420623"/>
            <a:chOff x="3828325" y="875775"/>
            <a:chExt cx="330501" cy="420623"/>
          </a:xfrm>
        </p:grpSpPr>
        <p:sp>
          <p:nvSpPr>
            <p:cNvPr id="7335" name="Google Shape;7335;p22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22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22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22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22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22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22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22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22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22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22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22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7" name="Google Shape;7347;p228"/>
          <p:cNvGrpSpPr/>
          <p:nvPr/>
        </p:nvGrpSpPr>
        <p:grpSpPr>
          <a:xfrm flipH="1">
            <a:off x="1832387" y="4287150"/>
            <a:ext cx="330501" cy="420623"/>
            <a:chOff x="3828325" y="875775"/>
            <a:chExt cx="330501" cy="420623"/>
          </a:xfrm>
        </p:grpSpPr>
        <p:sp>
          <p:nvSpPr>
            <p:cNvPr id="7348" name="Google Shape;7348;p22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22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22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22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22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22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22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22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22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22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22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22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60" name="Google Shape;7360;p228"/>
          <p:cNvSpPr txBox="1"/>
          <p:nvPr>
            <p:ph type="title"/>
          </p:nvPr>
        </p:nvSpPr>
        <p:spPr>
          <a:xfrm flipH="1">
            <a:off x="4084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361" name="Google Shape;7361;p228"/>
          <p:cNvSpPr txBox="1"/>
          <p:nvPr>
            <p:ph idx="1" type="subTitle"/>
          </p:nvPr>
        </p:nvSpPr>
        <p:spPr>
          <a:xfrm flipH="1">
            <a:off x="1302425" y="3355200"/>
            <a:ext cx="25209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62" name="Google Shape;7362;p228"/>
          <p:cNvSpPr txBox="1"/>
          <p:nvPr>
            <p:ph hasCustomPrompt="1" idx="2" type="title"/>
          </p:nvPr>
        </p:nvSpPr>
        <p:spPr>
          <a:xfrm flipH="1">
            <a:off x="19177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7">
    <p:spTree>
      <p:nvGrpSpPr>
        <p:cNvPr id="7363" name="Shape 7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64" name="Google Shape;7364;p229"/>
          <p:cNvGrpSpPr/>
          <p:nvPr/>
        </p:nvGrpSpPr>
        <p:grpSpPr>
          <a:xfrm rot="-5237344">
            <a:off x="4137226" y="689183"/>
            <a:ext cx="4264113" cy="4169752"/>
            <a:chOff x="2615425" y="-43849"/>
            <a:chExt cx="5349587" cy="5231206"/>
          </a:xfrm>
        </p:grpSpPr>
        <p:sp>
          <p:nvSpPr>
            <p:cNvPr id="7365" name="Google Shape;7365;p229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66" name="Google Shape;7366;p229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7367" name="Google Shape;7367;p229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8" name="Google Shape;7368;p229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9" name="Google Shape;7369;p229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370" name="Google Shape;7370;p229"/>
          <p:cNvSpPr/>
          <p:nvPr/>
        </p:nvSpPr>
        <p:spPr>
          <a:xfrm>
            <a:off x="7974300" y="2753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1" name="Google Shape;7371;p229"/>
          <p:cNvSpPr/>
          <p:nvPr/>
        </p:nvSpPr>
        <p:spPr>
          <a:xfrm flipH="1">
            <a:off x="405375" y="11833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72" name="Google Shape;7372;p229"/>
          <p:cNvGrpSpPr/>
          <p:nvPr/>
        </p:nvGrpSpPr>
        <p:grpSpPr>
          <a:xfrm>
            <a:off x="7974292" y="4276675"/>
            <a:ext cx="253593" cy="322744"/>
            <a:chOff x="3828325" y="875775"/>
            <a:chExt cx="330501" cy="420623"/>
          </a:xfrm>
        </p:grpSpPr>
        <p:sp>
          <p:nvSpPr>
            <p:cNvPr id="7373" name="Google Shape;7373;p22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22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22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22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22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22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22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22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22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22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22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22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5" name="Google Shape;7385;p229"/>
          <p:cNvGrpSpPr/>
          <p:nvPr/>
        </p:nvGrpSpPr>
        <p:grpSpPr>
          <a:xfrm flipH="1">
            <a:off x="3870301" y="694307"/>
            <a:ext cx="253560" cy="322660"/>
            <a:chOff x="3828325" y="875775"/>
            <a:chExt cx="330501" cy="420623"/>
          </a:xfrm>
        </p:grpSpPr>
        <p:sp>
          <p:nvSpPr>
            <p:cNvPr id="7386" name="Google Shape;7386;p22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22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22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22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22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22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22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22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22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22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22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22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8" name="Google Shape;7398;p229"/>
          <p:cNvGrpSpPr/>
          <p:nvPr/>
        </p:nvGrpSpPr>
        <p:grpSpPr>
          <a:xfrm flipH="1">
            <a:off x="633429" y="3507600"/>
            <a:ext cx="253593" cy="322744"/>
            <a:chOff x="3828325" y="875775"/>
            <a:chExt cx="330501" cy="420623"/>
          </a:xfrm>
        </p:grpSpPr>
        <p:sp>
          <p:nvSpPr>
            <p:cNvPr id="7399" name="Google Shape;7399;p22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22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22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22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22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22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22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22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22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22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22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22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11" name="Google Shape;7411;p229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412" name="Google Shape;7412;p229"/>
          <p:cNvSpPr txBox="1"/>
          <p:nvPr>
            <p:ph idx="1" type="subTitle"/>
          </p:nvPr>
        </p:nvSpPr>
        <p:spPr>
          <a:xfrm>
            <a:off x="5015875" y="3355200"/>
            <a:ext cx="24228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13" name="Google Shape;7413;p229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2">
    <p:spTree>
      <p:nvGrpSpPr>
        <p:cNvPr id="7414" name="Shape 7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5" name="Google Shape;7415;p230"/>
          <p:cNvSpPr/>
          <p:nvPr/>
        </p:nvSpPr>
        <p:spPr>
          <a:xfrm>
            <a:off x="7960975" y="91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6" name="Google Shape;7416;p230"/>
          <p:cNvSpPr/>
          <p:nvPr/>
        </p:nvSpPr>
        <p:spPr>
          <a:xfrm flipH="1">
            <a:off x="428575" y="16460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17" name="Google Shape;7417;p230"/>
          <p:cNvGrpSpPr/>
          <p:nvPr/>
        </p:nvGrpSpPr>
        <p:grpSpPr>
          <a:xfrm flipH="1">
            <a:off x="586438" y="3795019"/>
            <a:ext cx="253560" cy="322660"/>
            <a:chOff x="3828325" y="875775"/>
            <a:chExt cx="330501" cy="420623"/>
          </a:xfrm>
        </p:grpSpPr>
        <p:sp>
          <p:nvSpPr>
            <p:cNvPr id="7418" name="Google Shape;7418;p23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23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23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23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23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23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23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23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23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23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23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23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30" name="Google Shape;7430;p230"/>
          <p:cNvGrpSpPr/>
          <p:nvPr/>
        </p:nvGrpSpPr>
        <p:grpSpPr>
          <a:xfrm>
            <a:off x="7548650" y="4349538"/>
            <a:ext cx="330501" cy="420623"/>
            <a:chOff x="3828325" y="875775"/>
            <a:chExt cx="330501" cy="420623"/>
          </a:xfrm>
        </p:grpSpPr>
        <p:sp>
          <p:nvSpPr>
            <p:cNvPr id="7431" name="Google Shape;7431;p23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23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23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23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23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23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23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23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23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23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23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23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3" name="Google Shape;7443;p230"/>
          <p:cNvGrpSpPr/>
          <p:nvPr/>
        </p:nvGrpSpPr>
        <p:grpSpPr>
          <a:xfrm flipH="1">
            <a:off x="1798625" y="548638"/>
            <a:ext cx="330501" cy="420623"/>
            <a:chOff x="3828325" y="875775"/>
            <a:chExt cx="330501" cy="420623"/>
          </a:xfrm>
        </p:grpSpPr>
        <p:sp>
          <p:nvSpPr>
            <p:cNvPr id="7444" name="Google Shape;7444;p23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23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23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23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23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23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23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23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23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23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23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23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56" name="Google Shape;7456;p230"/>
          <p:cNvSpPr txBox="1"/>
          <p:nvPr>
            <p:ph type="title"/>
          </p:nvPr>
        </p:nvSpPr>
        <p:spPr>
          <a:xfrm flipH="1">
            <a:off x="7132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457" name="Google Shape;7457;p230"/>
          <p:cNvSpPr txBox="1"/>
          <p:nvPr>
            <p:ph idx="1" type="subTitle"/>
          </p:nvPr>
        </p:nvSpPr>
        <p:spPr>
          <a:xfrm flipH="1">
            <a:off x="106842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58" name="Google Shape;7458;p230"/>
          <p:cNvSpPr txBox="1"/>
          <p:nvPr>
            <p:ph hasCustomPrompt="1" idx="2" type="title"/>
          </p:nvPr>
        </p:nvSpPr>
        <p:spPr>
          <a:xfrm flipH="1">
            <a:off x="22225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13">
    <p:spTree>
      <p:nvGrpSpPr>
        <p:cNvPr id="7459" name="Shape 7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60" name="Google Shape;7460;p231"/>
          <p:cNvGrpSpPr/>
          <p:nvPr/>
        </p:nvGrpSpPr>
        <p:grpSpPr>
          <a:xfrm rot="-5815465">
            <a:off x="3120308" y="724962"/>
            <a:ext cx="4264231" cy="4169868"/>
            <a:chOff x="2615425" y="-43849"/>
            <a:chExt cx="5349587" cy="5231206"/>
          </a:xfrm>
        </p:grpSpPr>
        <p:sp>
          <p:nvSpPr>
            <p:cNvPr id="7461" name="Google Shape;7461;p23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62" name="Google Shape;7462;p23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7463" name="Google Shape;7463;p23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4" name="Google Shape;7464;p23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5" name="Google Shape;7465;p23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466" name="Google Shape;7466;p231"/>
          <p:cNvSpPr/>
          <p:nvPr/>
        </p:nvSpPr>
        <p:spPr>
          <a:xfrm>
            <a:off x="78172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7" name="Google Shape;7467;p231"/>
          <p:cNvSpPr/>
          <p:nvPr/>
        </p:nvSpPr>
        <p:spPr>
          <a:xfrm flipH="1">
            <a:off x="358375" y="4372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8" name="Google Shape;7468;p231"/>
          <p:cNvSpPr/>
          <p:nvPr/>
        </p:nvSpPr>
        <p:spPr>
          <a:xfrm>
            <a:off x="4363500" y="2334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69" name="Google Shape;7469;p231"/>
          <p:cNvGrpSpPr/>
          <p:nvPr/>
        </p:nvGrpSpPr>
        <p:grpSpPr>
          <a:xfrm>
            <a:off x="5087175" y="704100"/>
            <a:ext cx="330501" cy="420623"/>
            <a:chOff x="3828325" y="875775"/>
            <a:chExt cx="330501" cy="420623"/>
          </a:xfrm>
        </p:grpSpPr>
        <p:sp>
          <p:nvSpPr>
            <p:cNvPr id="7470" name="Google Shape;7470;p23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23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23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23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23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23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23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23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23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23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23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23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2" name="Google Shape;7482;p231"/>
          <p:cNvGrpSpPr/>
          <p:nvPr/>
        </p:nvGrpSpPr>
        <p:grpSpPr>
          <a:xfrm flipH="1">
            <a:off x="2776387" y="4372825"/>
            <a:ext cx="330501" cy="420623"/>
            <a:chOff x="3828325" y="875775"/>
            <a:chExt cx="330501" cy="420623"/>
          </a:xfrm>
        </p:grpSpPr>
        <p:sp>
          <p:nvSpPr>
            <p:cNvPr id="7483" name="Google Shape;7483;p23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23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23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23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23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23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23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23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23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23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23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23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95" name="Google Shape;7495;p231"/>
          <p:cNvSpPr txBox="1"/>
          <p:nvPr>
            <p:ph idx="1" type="subTitle"/>
          </p:nvPr>
        </p:nvSpPr>
        <p:spPr>
          <a:xfrm>
            <a:off x="713225" y="1448763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96" name="Google Shape;7496;p231"/>
          <p:cNvSpPr txBox="1"/>
          <p:nvPr>
            <p:ph hasCustomPrompt="1" type="title"/>
          </p:nvPr>
        </p:nvSpPr>
        <p:spPr>
          <a:xfrm>
            <a:off x="713225" y="972313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97" name="Google Shape;7497;p231"/>
          <p:cNvSpPr txBox="1"/>
          <p:nvPr>
            <p:ph idx="2" type="subTitle"/>
          </p:nvPr>
        </p:nvSpPr>
        <p:spPr>
          <a:xfrm>
            <a:off x="713225" y="25822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98" name="Google Shape;7498;p231"/>
          <p:cNvSpPr txBox="1"/>
          <p:nvPr>
            <p:ph hasCustomPrompt="1" idx="3" type="title"/>
          </p:nvPr>
        </p:nvSpPr>
        <p:spPr>
          <a:xfrm>
            <a:off x="713225" y="2105825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99" name="Google Shape;7499;p231"/>
          <p:cNvSpPr txBox="1"/>
          <p:nvPr>
            <p:ph idx="4" type="subTitle"/>
          </p:nvPr>
        </p:nvSpPr>
        <p:spPr>
          <a:xfrm>
            <a:off x="713225" y="37157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00" name="Google Shape;7500;p231"/>
          <p:cNvSpPr txBox="1"/>
          <p:nvPr>
            <p:ph hasCustomPrompt="1" idx="5" type="title"/>
          </p:nvPr>
        </p:nvSpPr>
        <p:spPr>
          <a:xfrm>
            <a:off x="713225" y="3239337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5">
    <p:spTree>
      <p:nvGrpSpPr>
        <p:cNvPr id="7501" name="Shape 7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02" name="Google Shape;7502;p232"/>
          <p:cNvGrpSpPr/>
          <p:nvPr/>
        </p:nvGrpSpPr>
        <p:grpSpPr>
          <a:xfrm rot="-1074791">
            <a:off x="2379128" y="270280"/>
            <a:ext cx="4436571" cy="4602955"/>
            <a:chOff x="2958950" y="1937675"/>
            <a:chExt cx="1445225" cy="1499425"/>
          </a:xfrm>
        </p:grpSpPr>
        <p:sp>
          <p:nvSpPr>
            <p:cNvPr id="7503" name="Google Shape;7503;p23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23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23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23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23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08" name="Google Shape;7508;p232"/>
          <p:cNvSpPr/>
          <p:nvPr/>
        </p:nvSpPr>
        <p:spPr>
          <a:xfrm>
            <a:off x="8075925" y="305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9" name="Google Shape;7509;p232"/>
          <p:cNvSpPr/>
          <p:nvPr/>
        </p:nvSpPr>
        <p:spPr>
          <a:xfrm flipH="1">
            <a:off x="40967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0" name="Google Shape;7510;p23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11" name="Google Shape;7511;p232"/>
          <p:cNvGrpSpPr/>
          <p:nvPr/>
        </p:nvGrpSpPr>
        <p:grpSpPr>
          <a:xfrm>
            <a:off x="586429" y="2273150"/>
            <a:ext cx="253593" cy="322744"/>
            <a:chOff x="3828325" y="875775"/>
            <a:chExt cx="330501" cy="420623"/>
          </a:xfrm>
        </p:grpSpPr>
        <p:sp>
          <p:nvSpPr>
            <p:cNvPr id="7512" name="Google Shape;7512;p23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23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23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23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23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23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23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23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23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23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23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23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4" name="Google Shape;7524;p232"/>
          <p:cNvGrpSpPr/>
          <p:nvPr/>
        </p:nvGrpSpPr>
        <p:grpSpPr>
          <a:xfrm flipH="1" rot="-1286283">
            <a:off x="8304097" y="1188718"/>
            <a:ext cx="253553" cy="322654"/>
            <a:chOff x="3828325" y="875775"/>
            <a:chExt cx="330501" cy="420623"/>
          </a:xfrm>
        </p:grpSpPr>
        <p:sp>
          <p:nvSpPr>
            <p:cNvPr id="7525" name="Google Shape;7525;p23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23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23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23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23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23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23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23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23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23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23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23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7" name="Google Shape;7537;p232"/>
          <p:cNvGrpSpPr/>
          <p:nvPr/>
        </p:nvGrpSpPr>
        <p:grpSpPr>
          <a:xfrm flipH="1">
            <a:off x="5827804" y="4284250"/>
            <a:ext cx="253593" cy="322744"/>
            <a:chOff x="3828325" y="875775"/>
            <a:chExt cx="330501" cy="420623"/>
          </a:xfrm>
        </p:grpSpPr>
        <p:sp>
          <p:nvSpPr>
            <p:cNvPr id="7538" name="Google Shape;7538;p23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23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23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23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23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23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23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23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23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23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23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23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50" name="Google Shape;7550;p23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551" name="Google Shape;7551;p232"/>
          <p:cNvSpPr txBox="1"/>
          <p:nvPr>
            <p:ph idx="1" type="subTitle"/>
          </p:nvPr>
        </p:nvSpPr>
        <p:spPr>
          <a:xfrm>
            <a:off x="779725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52" name="Google Shape;7552;p232"/>
          <p:cNvSpPr txBox="1"/>
          <p:nvPr>
            <p:ph idx="2" type="subTitle"/>
          </p:nvPr>
        </p:nvSpPr>
        <p:spPr>
          <a:xfrm>
            <a:off x="347078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53" name="Google Shape;7553;p232"/>
          <p:cNvSpPr txBox="1"/>
          <p:nvPr>
            <p:ph idx="3" type="subTitle"/>
          </p:nvPr>
        </p:nvSpPr>
        <p:spPr>
          <a:xfrm>
            <a:off x="779725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54" name="Google Shape;7554;p232"/>
          <p:cNvSpPr txBox="1"/>
          <p:nvPr>
            <p:ph idx="4" type="subTitle"/>
          </p:nvPr>
        </p:nvSpPr>
        <p:spPr>
          <a:xfrm>
            <a:off x="347078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55" name="Google Shape;7555;p232"/>
          <p:cNvSpPr txBox="1"/>
          <p:nvPr>
            <p:ph hasCustomPrompt="1" idx="5" type="title"/>
          </p:nvPr>
        </p:nvSpPr>
        <p:spPr>
          <a:xfrm>
            <a:off x="779725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7556" name="Google Shape;7556;p232"/>
          <p:cNvSpPr txBox="1"/>
          <p:nvPr>
            <p:ph hasCustomPrompt="1" idx="6" type="title"/>
          </p:nvPr>
        </p:nvSpPr>
        <p:spPr>
          <a:xfrm>
            <a:off x="347078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7557" name="Google Shape;7557;p232"/>
          <p:cNvSpPr txBox="1"/>
          <p:nvPr>
            <p:ph idx="7" type="subTitle"/>
          </p:nvPr>
        </p:nvSpPr>
        <p:spPr>
          <a:xfrm>
            <a:off x="619372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58" name="Google Shape;7558;p232"/>
          <p:cNvSpPr txBox="1"/>
          <p:nvPr>
            <p:ph idx="8" type="subTitle"/>
          </p:nvPr>
        </p:nvSpPr>
        <p:spPr>
          <a:xfrm>
            <a:off x="619372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59" name="Google Shape;7559;p232"/>
          <p:cNvSpPr txBox="1"/>
          <p:nvPr>
            <p:ph hasCustomPrompt="1" idx="9" type="title"/>
          </p:nvPr>
        </p:nvSpPr>
        <p:spPr>
          <a:xfrm>
            <a:off x="619372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2">
    <p:spTree>
      <p:nvGrpSpPr>
        <p:cNvPr id="7560" name="Shape 7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61" name="Google Shape;7561;p233"/>
          <p:cNvGrpSpPr/>
          <p:nvPr/>
        </p:nvGrpSpPr>
        <p:grpSpPr>
          <a:xfrm rot="-2882640">
            <a:off x="3417774" y="228408"/>
            <a:ext cx="5080133" cy="4411631"/>
            <a:chOff x="3016500" y="2066925"/>
            <a:chExt cx="1577800" cy="1370175"/>
          </a:xfrm>
        </p:grpSpPr>
        <p:sp>
          <p:nvSpPr>
            <p:cNvPr id="7562" name="Google Shape;7562;p23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233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23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23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233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67" name="Google Shape;7567;p233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68" name="Google Shape;7568;p233"/>
          <p:cNvGrpSpPr/>
          <p:nvPr/>
        </p:nvGrpSpPr>
        <p:grpSpPr>
          <a:xfrm>
            <a:off x="6900600" y="724675"/>
            <a:ext cx="330501" cy="420623"/>
            <a:chOff x="3828325" y="875775"/>
            <a:chExt cx="330501" cy="420623"/>
          </a:xfrm>
        </p:grpSpPr>
        <p:sp>
          <p:nvSpPr>
            <p:cNvPr id="7569" name="Google Shape;7569;p23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23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23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23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23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23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23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23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23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23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23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23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1" name="Google Shape;7581;p233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7582" name="Google Shape;7582;p23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23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23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23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23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23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23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23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23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23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23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23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94" name="Google Shape;7594;p233"/>
          <p:cNvSpPr txBox="1"/>
          <p:nvPr>
            <p:ph type="title"/>
          </p:nvPr>
        </p:nvSpPr>
        <p:spPr>
          <a:xfrm>
            <a:off x="713225" y="445025"/>
            <a:ext cx="3597000" cy="10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595" name="Google Shape;7595;p233"/>
          <p:cNvSpPr txBox="1"/>
          <p:nvPr>
            <p:ph idx="1" type="subTitle"/>
          </p:nvPr>
        </p:nvSpPr>
        <p:spPr>
          <a:xfrm>
            <a:off x="713225" y="1643850"/>
            <a:ext cx="3597000" cy="25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Nunito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9pPr>
          </a:lstStyle>
          <a:p/>
        </p:txBody>
      </p:sp>
      <p:sp>
        <p:nvSpPr>
          <p:cNvPr id="7596" name="Google Shape;7596;p233"/>
          <p:cNvSpPr/>
          <p:nvPr/>
        </p:nvSpPr>
        <p:spPr>
          <a:xfrm>
            <a:off x="34742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9">
    <p:spTree>
      <p:nvGrpSpPr>
        <p:cNvPr id="7597" name="Shape 7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98" name="Google Shape;7598;p234"/>
          <p:cNvGrpSpPr/>
          <p:nvPr/>
        </p:nvGrpSpPr>
        <p:grpSpPr>
          <a:xfrm rot="1346752">
            <a:off x="2341623" y="665471"/>
            <a:ext cx="3956737" cy="3869179"/>
            <a:chOff x="2615425" y="-43849"/>
            <a:chExt cx="5349587" cy="5231206"/>
          </a:xfrm>
        </p:grpSpPr>
        <p:sp>
          <p:nvSpPr>
            <p:cNvPr id="7599" name="Google Shape;7599;p23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600" name="Google Shape;7600;p23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7601" name="Google Shape;7601;p23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2" name="Google Shape;7602;p23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3" name="Google Shape;7603;p23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604" name="Google Shape;7604;p234"/>
          <p:cNvSpPr/>
          <p:nvPr/>
        </p:nvSpPr>
        <p:spPr>
          <a:xfrm>
            <a:off x="7990750" y="12504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5" name="Google Shape;7605;p234"/>
          <p:cNvSpPr/>
          <p:nvPr/>
        </p:nvSpPr>
        <p:spPr>
          <a:xfrm flipH="1">
            <a:off x="400900" y="3049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06" name="Google Shape;7606;p234"/>
          <p:cNvGrpSpPr/>
          <p:nvPr/>
        </p:nvGrpSpPr>
        <p:grpSpPr>
          <a:xfrm flipH="1">
            <a:off x="8218804" y="2249000"/>
            <a:ext cx="253593" cy="322744"/>
            <a:chOff x="3828325" y="875775"/>
            <a:chExt cx="330501" cy="420623"/>
          </a:xfrm>
        </p:grpSpPr>
        <p:sp>
          <p:nvSpPr>
            <p:cNvPr id="7607" name="Google Shape;7607;p23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23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23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23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23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23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23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23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23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23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23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23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9" name="Google Shape;7619;p234"/>
          <p:cNvGrpSpPr/>
          <p:nvPr/>
        </p:nvGrpSpPr>
        <p:grpSpPr>
          <a:xfrm>
            <a:off x="2252404" y="4276725"/>
            <a:ext cx="253593" cy="322744"/>
            <a:chOff x="3828325" y="875775"/>
            <a:chExt cx="330501" cy="420623"/>
          </a:xfrm>
        </p:grpSpPr>
        <p:sp>
          <p:nvSpPr>
            <p:cNvPr id="7620" name="Google Shape;7620;p23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23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23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23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23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23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23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23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23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23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23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23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32" name="Google Shape;7632;p23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33" name="Google Shape;7633;p234"/>
          <p:cNvSpPr txBox="1"/>
          <p:nvPr>
            <p:ph idx="1" type="subTitle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5">
    <p:spTree>
      <p:nvGrpSpPr>
        <p:cNvPr id="7634" name="Shape 7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35" name="Google Shape;7635;p235"/>
          <p:cNvGrpSpPr/>
          <p:nvPr/>
        </p:nvGrpSpPr>
        <p:grpSpPr>
          <a:xfrm rot="-1553136">
            <a:off x="3544154" y="128363"/>
            <a:ext cx="4436552" cy="4602936"/>
            <a:chOff x="2958950" y="1937675"/>
            <a:chExt cx="1445225" cy="1499425"/>
          </a:xfrm>
        </p:grpSpPr>
        <p:sp>
          <p:nvSpPr>
            <p:cNvPr id="7636" name="Google Shape;7636;p235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235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235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235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235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41" name="Google Shape;7641;p235"/>
          <p:cNvSpPr/>
          <p:nvPr/>
        </p:nvSpPr>
        <p:spPr>
          <a:xfrm>
            <a:off x="7942050" y="116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2" name="Google Shape;7642;p235"/>
          <p:cNvSpPr/>
          <p:nvPr/>
        </p:nvSpPr>
        <p:spPr>
          <a:xfrm flipH="1">
            <a:off x="495500" y="3604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43" name="Google Shape;7643;p235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7644" name="Google Shape;7644;p23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23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23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23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23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23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23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23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23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23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23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23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6" name="Google Shape;7656;p235"/>
          <p:cNvGrpSpPr/>
          <p:nvPr/>
        </p:nvGrpSpPr>
        <p:grpSpPr>
          <a:xfrm flipH="1">
            <a:off x="3762729" y="4372525"/>
            <a:ext cx="253593" cy="322744"/>
            <a:chOff x="3828325" y="875775"/>
            <a:chExt cx="330501" cy="420623"/>
          </a:xfrm>
        </p:grpSpPr>
        <p:sp>
          <p:nvSpPr>
            <p:cNvPr id="7657" name="Google Shape;7657;p23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23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23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23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23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23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23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23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23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23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23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23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69" name="Google Shape;7669;p23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70" name="Google Shape;7670;p235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6">
    <p:spTree>
      <p:nvGrpSpPr>
        <p:cNvPr id="7671" name="Shape 7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72" name="Google Shape;7672;p236"/>
          <p:cNvGrpSpPr/>
          <p:nvPr/>
        </p:nvGrpSpPr>
        <p:grpSpPr>
          <a:xfrm rot="-5815465">
            <a:off x="1360983" y="728012"/>
            <a:ext cx="4264231" cy="4169868"/>
            <a:chOff x="2615425" y="-43849"/>
            <a:chExt cx="5349587" cy="5231206"/>
          </a:xfrm>
        </p:grpSpPr>
        <p:sp>
          <p:nvSpPr>
            <p:cNvPr id="7673" name="Google Shape;7673;p23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674" name="Google Shape;7674;p23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7675" name="Google Shape;7675;p23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6" name="Google Shape;7676;p23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7" name="Google Shape;7677;p23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678" name="Google Shape;7678;p236"/>
          <p:cNvSpPr/>
          <p:nvPr/>
        </p:nvSpPr>
        <p:spPr>
          <a:xfrm>
            <a:off x="7942050" y="37529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9" name="Google Shape;7679;p236"/>
          <p:cNvSpPr/>
          <p:nvPr/>
        </p:nvSpPr>
        <p:spPr>
          <a:xfrm flipH="1">
            <a:off x="456625" y="1017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80" name="Google Shape;7680;p236"/>
          <p:cNvGrpSpPr/>
          <p:nvPr/>
        </p:nvGrpSpPr>
        <p:grpSpPr>
          <a:xfrm>
            <a:off x="5819879" y="4438050"/>
            <a:ext cx="253593" cy="322744"/>
            <a:chOff x="3828325" y="875775"/>
            <a:chExt cx="330501" cy="420623"/>
          </a:xfrm>
        </p:grpSpPr>
        <p:sp>
          <p:nvSpPr>
            <p:cNvPr id="7681" name="Google Shape;7681;p23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23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23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23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23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23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23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23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23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23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23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23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3" name="Google Shape;7693;p236"/>
          <p:cNvGrpSpPr/>
          <p:nvPr/>
        </p:nvGrpSpPr>
        <p:grpSpPr>
          <a:xfrm flipH="1" rot="-1286283">
            <a:off x="7228222" y="831568"/>
            <a:ext cx="253553" cy="322654"/>
            <a:chOff x="3828325" y="875775"/>
            <a:chExt cx="330501" cy="420623"/>
          </a:xfrm>
        </p:grpSpPr>
        <p:sp>
          <p:nvSpPr>
            <p:cNvPr id="7694" name="Google Shape;7694;p23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23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23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23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23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23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23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23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23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23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23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23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06" name="Google Shape;7706;p23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707" name="Google Shape;7707;p236"/>
          <p:cNvSpPr txBox="1"/>
          <p:nvPr>
            <p:ph idx="1" type="subTitle"/>
          </p:nvPr>
        </p:nvSpPr>
        <p:spPr>
          <a:xfrm>
            <a:off x="52939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7">
    <p:spTree>
      <p:nvGrpSpPr>
        <p:cNvPr id="7708" name="Shape 7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09" name="Google Shape;7709;p237"/>
          <p:cNvGrpSpPr/>
          <p:nvPr/>
        </p:nvGrpSpPr>
        <p:grpSpPr>
          <a:xfrm rot="-10095505">
            <a:off x="2884021" y="394508"/>
            <a:ext cx="4967040" cy="4149238"/>
            <a:chOff x="3016500" y="2277900"/>
            <a:chExt cx="1387675" cy="1159200"/>
          </a:xfrm>
        </p:grpSpPr>
        <p:sp>
          <p:nvSpPr>
            <p:cNvPr id="7710" name="Google Shape;7710;p23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23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23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13" name="Google Shape;7713;p237"/>
          <p:cNvSpPr/>
          <p:nvPr/>
        </p:nvSpPr>
        <p:spPr>
          <a:xfrm>
            <a:off x="7949675" y="15308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4" name="Google Shape;7714;p237"/>
          <p:cNvSpPr/>
          <p:nvPr/>
        </p:nvSpPr>
        <p:spPr>
          <a:xfrm flipH="1">
            <a:off x="501450" y="36382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15" name="Google Shape;7715;p237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7716" name="Google Shape;7716;p23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23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23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23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23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23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23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23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23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23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23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23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8" name="Google Shape;7728;p237"/>
          <p:cNvGrpSpPr/>
          <p:nvPr/>
        </p:nvGrpSpPr>
        <p:grpSpPr>
          <a:xfrm flipH="1">
            <a:off x="7653729" y="4352875"/>
            <a:ext cx="253593" cy="322744"/>
            <a:chOff x="3828325" y="875775"/>
            <a:chExt cx="330501" cy="420623"/>
          </a:xfrm>
        </p:grpSpPr>
        <p:sp>
          <p:nvSpPr>
            <p:cNvPr id="7729" name="Google Shape;7729;p23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23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23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23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23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23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23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23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23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23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23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23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41" name="Google Shape;7741;p23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742" name="Google Shape;7742;p237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8">
    <p:spTree>
      <p:nvGrpSpPr>
        <p:cNvPr id="7743" name="Shape 7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44" name="Google Shape;7744;p238"/>
          <p:cNvGrpSpPr/>
          <p:nvPr/>
        </p:nvGrpSpPr>
        <p:grpSpPr>
          <a:xfrm rot="-1074791">
            <a:off x="2507853" y="346480"/>
            <a:ext cx="4436571" cy="4602955"/>
            <a:chOff x="2958950" y="1937675"/>
            <a:chExt cx="1445225" cy="1499425"/>
          </a:xfrm>
        </p:grpSpPr>
        <p:sp>
          <p:nvSpPr>
            <p:cNvPr id="7745" name="Google Shape;7745;p23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238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23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23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23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50" name="Google Shape;7750;p238"/>
          <p:cNvSpPr/>
          <p:nvPr/>
        </p:nvSpPr>
        <p:spPr>
          <a:xfrm>
            <a:off x="7974300" y="41294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1" name="Google Shape;7751;p238"/>
          <p:cNvSpPr/>
          <p:nvPr/>
        </p:nvSpPr>
        <p:spPr>
          <a:xfrm flipH="1">
            <a:off x="405375" y="709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52" name="Google Shape;7752;p238"/>
          <p:cNvGrpSpPr/>
          <p:nvPr/>
        </p:nvGrpSpPr>
        <p:grpSpPr>
          <a:xfrm>
            <a:off x="7974292" y="914400"/>
            <a:ext cx="253593" cy="322744"/>
            <a:chOff x="3828325" y="875775"/>
            <a:chExt cx="330501" cy="420623"/>
          </a:xfrm>
        </p:grpSpPr>
        <p:sp>
          <p:nvSpPr>
            <p:cNvPr id="7753" name="Google Shape;7753;p23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23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23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23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23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23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23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23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23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23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23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23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5" name="Google Shape;7765;p238"/>
          <p:cNvGrpSpPr/>
          <p:nvPr/>
        </p:nvGrpSpPr>
        <p:grpSpPr>
          <a:xfrm flipH="1">
            <a:off x="1362354" y="4349450"/>
            <a:ext cx="253593" cy="322744"/>
            <a:chOff x="3828325" y="875775"/>
            <a:chExt cx="330501" cy="420623"/>
          </a:xfrm>
        </p:grpSpPr>
        <p:sp>
          <p:nvSpPr>
            <p:cNvPr id="7766" name="Google Shape;7766;p23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23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23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23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23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23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23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23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23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23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23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23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78" name="Google Shape;7778;p23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9">
    <p:spTree>
      <p:nvGrpSpPr>
        <p:cNvPr id="7779" name="Shape 7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80" name="Google Shape;7780;p239"/>
          <p:cNvGrpSpPr/>
          <p:nvPr/>
        </p:nvGrpSpPr>
        <p:grpSpPr>
          <a:xfrm rot="-4978490">
            <a:off x="3618962" y="-386298"/>
            <a:ext cx="4392608" cy="6408584"/>
            <a:chOff x="1767275" y="2886675"/>
            <a:chExt cx="843125" cy="1230075"/>
          </a:xfrm>
        </p:grpSpPr>
        <p:sp>
          <p:nvSpPr>
            <p:cNvPr id="7781" name="Google Shape;7781;p239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239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239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239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239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239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239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88" name="Google Shape;7788;p239"/>
          <p:cNvSpPr/>
          <p:nvPr/>
        </p:nvSpPr>
        <p:spPr>
          <a:xfrm>
            <a:off x="8159100" y="1623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9" name="Google Shape;7789;p239"/>
          <p:cNvSpPr/>
          <p:nvPr/>
        </p:nvSpPr>
        <p:spPr>
          <a:xfrm flipH="1">
            <a:off x="415625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90" name="Google Shape;7790;p239"/>
          <p:cNvGrpSpPr/>
          <p:nvPr/>
        </p:nvGrpSpPr>
        <p:grpSpPr>
          <a:xfrm>
            <a:off x="7542725" y="704088"/>
            <a:ext cx="330501" cy="420623"/>
            <a:chOff x="3828325" y="875775"/>
            <a:chExt cx="330501" cy="420623"/>
          </a:xfrm>
        </p:grpSpPr>
        <p:sp>
          <p:nvSpPr>
            <p:cNvPr id="7791" name="Google Shape;7791;p23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23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23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23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23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23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23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23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23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23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23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23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3" name="Google Shape;7803;p239"/>
          <p:cNvGrpSpPr/>
          <p:nvPr/>
        </p:nvGrpSpPr>
        <p:grpSpPr>
          <a:xfrm flipH="1">
            <a:off x="2642937" y="4332650"/>
            <a:ext cx="330501" cy="420623"/>
            <a:chOff x="3828325" y="875775"/>
            <a:chExt cx="330501" cy="420623"/>
          </a:xfrm>
        </p:grpSpPr>
        <p:sp>
          <p:nvSpPr>
            <p:cNvPr id="7804" name="Google Shape;7804;p23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23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23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23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23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23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23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23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23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23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23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23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16" name="Google Shape;7816;p23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">
    <p:spTree>
      <p:nvGrpSpPr>
        <p:cNvPr id="7817" name="Shape 7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18" name="Google Shape;7818;p240"/>
          <p:cNvGrpSpPr/>
          <p:nvPr/>
        </p:nvGrpSpPr>
        <p:grpSpPr>
          <a:xfrm>
            <a:off x="2499658" y="482322"/>
            <a:ext cx="5228621" cy="5171127"/>
            <a:chOff x="1578533" y="-27616"/>
            <a:chExt cx="5228621" cy="5171127"/>
          </a:xfrm>
        </p:grpSpPr>
        <p:grpSp>
          <p:nvGrpSpPr>
            <p:cNvPr id="7819" name="Google Shape;7819;p24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7820" name="Google Shape;7820;p24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821" name="Google Shape;7821;p24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7822" name="Google Shape;7822;p24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3" name="Google Shape;7823;p24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4" name="Google Shape;7824;p24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7825" name="Google Shape;7825;p24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26" name="Google Shape;7826;p240"/>
          <p:cNvSpPr/>
          <p:nvPr/>
        </p:nvSpPr>
        <p:spPr>
          <a:xfrm>
            <a:off x="7920150" y="34463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7" name="Google Shape;7827;p240"/>
          <p:cNvSpPr/>
          <p:nvPr/>
        </p:nvSpPr>
        <p:spPr>
          <a:xfrm flipH="1">
            <a:off x="666425" y="8285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28" name="Google Shape;7828;p240"/>
          <p:cNvGrpSpPr/>
          <p:nvPr/>
        </p:nvGrpSpPr>
        <p:grpSpPr>
          <a:xfrm>
            <a:off x="7630725" y="704088"/>
            <a:ext cx="330501" cy="420623"/>
            <a:chOff x="3828325" y="875775"/>
            <a:chExt cx="330501" cy="420623"/>
          </a:xfrm>
        </p:grpSpPr>
        <p:sp>
          <p:nvSpPr>
            <p:cNvPr id="7829" name="Google Shape;7829;p24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24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24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24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24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24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24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24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24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24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24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24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1" name="Google Shape;7841;p240"/>
          <p:cNvGrpSpPr/>
          <p:nvPr/>
        </p:nvGrpSpPr>
        <p:grpSpPr>
          <a:xfrm flipH="1">
            <a:off x="1376125" y="3926700"/>
            <a:ext cx="330501" cy="420623"/>
            <a:chOff x="3828325" y="875775"/>
            <a:chExt cx="330501" cy="420623"/>
          </a:xfrm>
        </p:grpSpPr>
        <p:sp>
          <p:nvSpPr>
            <p:cNvPr id="7842" name="Google Shape;7842;p24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24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24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24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24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24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24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24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24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24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24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24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4" name="Google Shape;7854;p240"/>
          <p:cNvGrpSpPr/>
          <p:nvPr/>
        </p:nvGrpSpPr>
        <p:grpSpPr>
          <a:xfrm>
            <a:off x="7489150" y="4118200"/>
            <a:ext cx="330501" cy="420623"/>
            <a:chOff x="3828325" y="875775"/>
            <a:chExt cx="330501" cy="420623"/>
          </a:xfrm>
        </p:grpSpPr>
        <p:sp>
          <p:nvSpPr>
            <p:cNvPr id="7855" name="Google Shape;7855;p24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24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24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24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24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24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24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24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24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24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24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24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67" name="Google Shape;7867;p24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1">
    <p:spTree>
      <p:nvGrpSpPr>
        <p:cNvPr id="7868" name="Shape 7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69" name="Google Shape;7869;p241"/>
          <p:cNvGrpSpPr/>
          <p:nvPr/>
        </p:nvGrpSpPr>
        <p:grpSpPr>
          <a:xfrm rot="-5237344">
            <a:off x="306113" y="486871"/>
            <a:ext cx="4264113" cy="4169752"/>
            <a:chOff x="2615425" y="-43849"/>
            <a:chExt cx="5349587" cy="5231206"/>
          </a:xfrm>
        </p:grpSpPr>
        <p:sp>
          <p:nvSpPr>
            <p:cNvPr id="7870" name="Google Shape;7870;p24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71" name="Google Shape;7871;p24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7872" name="Google Shape;7872;p24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3" name="Google Shape;7873;p24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4" name="Google Shape;7874;p24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875" name="Google Shape;7875;p241"/>
          <p:cNvGrpSpPr/>
          <p:nvPr/>
        </p:nvGrpSpPr>
        <p:grpSpPr>
          <a:xfrm>
            <a:off x="3405242" y="4276688"/>
            <a:ext cx="253593" cy="322744"/>
            <a:chOff x="3828325" y="875775"/>
            <a:chExt cx="330501" cy="420623"/>
          </a:xfrm>
        </p:grpSpPr>
        <p:sp>
          <p:nvSpPr>
            <p:cNvPr id="7876" name="Google Shape;7876;p24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24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24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24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24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24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24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24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24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24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24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24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8" name="Google Shape;7888;p241"/>
          <p:cNvGrpSpPr/>
          <p:nvPr/>
        </p:nvGrpSpPr>
        <p:grpSpPr>
          <a:xfrm flipH="1">
            <a:off x="7941163" y="753069"/>
            <a:ext cx="253560" cy="322660"/>
            <a:chOff x="3828325" y="875775"/>
            <a:chExt cx="330501" cy="420623"/>
          </a:xfrm>
        </p:grpSpPr>
        <p:sp>
          <p:nvSpPr>
            <p:cNvPr id="7889" name="Google Shape;7889;p24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24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24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24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24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24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24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24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24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24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24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24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01" name="Google Shape;7901;p241"/>
          <p:cNvSpPr/>
          <p:nvPr/>
        </p:nvSpPr>
        <p:spPr>
          <a:xfrm>
            <a:off x="7713100" y="40851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2" name="Google Shape;7902;p241"/>
          <p:cNvSpPr/>
          <p:nvPr/>
        </p:nvSpPr>
        <p:spPr>
          <a:xfrm>
            <a:off x="5008150" y="433380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3" name="Google Shape;7903;p241"/>
          <p:cNvSpPr/>
          <p:nvPr/>
        </p:nvSpPr>
        <p:spPr>
          <a:xfrm flipH="1">
            <a:off x="504025" y="10030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4" name="Google Shape;7904;p24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6">
    <p:spTree>
      <p:nvGrpSpPr>
        <p:cNvPr id="7905" name="Shape 7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06" name="Google Shape;7906;p242"/>
          <p:cNvGrpSpPr/>
          <p:nvPr/>
        </p:nvGrpSpPr>
        <p:grpSpPr>
          <a:xfrm rot="-1371433">
            <a:off x="1625236" y="-70746"/>
            <a:ext cx="5265558" cy="4827902"/>
            <a:chOff x="2958950" y="1937675"/>
            <a:chExt cx="1635350" cy="1499425"/>
          </a:xfrm>
        </p:grpSpPr>
        <p:sp>
          <p:nvSpPr>
            <p:cNvPr id="7907" name="Google Shape;7907;p24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24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242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24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24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24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13" name="Google Shape;7913;p242"/>
          <p:cNvSpPr/>
          <p:nvPr/>
        </p:nvSpPr>
        <p:spPr>
          <a:xfrm>
            <a:off x="7870575" y="1017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4" name="Google Shape;7914;p242"/>
          <p:cNvSpPr/>
          <p:nvPr/>
        </p:nvSpPr>
        <p:spPr>
          <a:xfrm flipH="1">
            <a:off x="491800" y="2041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5" name="Google Shape;7915;p24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16" name="Google Shape;7916;p242"/>
          <p:cNvGrpSpPr/>
          <p:nvPr/>
        </p:nvGrpSpPr>
        <p:grpSpPr>
          <a:xfrm>
            <a:off x="843079" y="753025"/>
            <a:ext cx="253593" cy="322744"/>
            <a:chOff x="3828325" y="875775"/>
            <a:chExt cx="330501" cy="420623"/>
          </a:xfrm>
        </p:grpSpPr>
        <p:sp>
          <p:nvSpPr>
            <p:cNvPr id="7917" name="Google Shape;7917;p24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24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24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24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24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24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24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24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24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24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24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24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9" name="Google Shape;7929;p242"/>
          <p:cNvGrpSpPr/>
          <p:nvPr/>
        </p:nvGrpSpPr>
        <p:grpSpPr>
          <a:xfrm flipH="1">
            <a:off x="6618329" y="4438050"/>
            <a:ext cx="253593" cy="322744"/>
            <a:chOff x="3828325" y="875775"/>
            <a:chExt cx="330501" cy="420623"/>
          </a:xfrm>
        </p:grpSpPr>
        <p:sp>
          <p:nvSpPr>
            <p:cNvPr id="7930" name="Google Shape;7930;p24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24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24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24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24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24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24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24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24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24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24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24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42" name="Google Shape;7942;p24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3">
    <p:spTree>
      <p:nvGrpSpPr>
        <p:cNvPr id="7943" name="Shape 7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44" name="Google Shape;7944;p243"/>
          <p:cNvGrpSpPr/>
          <p:nvPr/>
        </p:nvGrpSpPr>
        <p:grpSpPr>
          <a:xfrm rot="-4351734">
            <a:off x="2537070" y="1908580"/>
            <a:ext cx="4263995" cy="4169637"/>
            <a:chOff x="2615425" y="-43849"/>
            <a:chExt cx="5349587" cy="5231206"/>
          </a:xfrm>
        </p:grpSpPr>
        <p:sp>
          <p:nvSpPr>
            <p:cNvPr id="7945" name="Google Shape;7945;p243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46" name="Google Shape;7946;p243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7947" name="Google Shape;7947;p243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8" name="Google Shape;7948;p243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9" name="Google Shape;7949;p243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950" name="Google Shape;7950;p243"/>
          <p:cNvSpPr/>
          <p:nvPr/>
        </p:nvSpPr>
        <p:spPr>
          <a:xfrm flipH="1">
            <a:off x="485750" y="1302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1" name="Google Shape;7951;p243"/>
          <p:cNvSpPr/>
          <p:nvPr/>
        </p:nvSpPr>
        <p:spPr>
          <a:xfrm>
            <a:off x="8075925" y="38435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2" name="Google Shape;7952;p243"/>
          <p:cNvSpPr txBox="1"/>
          <p:nvPr>
            <p:ph type="title"/>
          </p:nvPr>
        </p:nvSpPr>
        <p:spPr>
          <a:xfrm>
            <a:off x="713250" y="445025"/>
            <a:ext cx="7717500" cy="7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953" name="Google Shape;7953;p243"/>
          <p:cNvSpPr txBox="1"/>
          <p:nvPr>
            <p:ph idx="1" type="subTitle"/>
          </p:nvPr>
        </p:nvSpPr>
        <p:spPr>
          <a:xfrm>
            <a:off x="713237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54" name="Google Shape;7954;p243"/>
          <p:cNvSpPr txBox="1"/>
          <p:nvPr>
            <p:ph idx="2" type="subTitle"/>
          </p:nvPr>
        </p:nvSpPr>
        <p:spPr>
          <a:xfrm>
            <a:off x="5587763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55" name="Google Shape;7955;p243"/>
          <p:cNvSpPr txBox="1"/>
          <p:nvPr>
            <p:ph idx="3" type="subTitle"/>
          </p:nvPr>
        </p:nvSpPr>
        <p:spPr>
          <a:xfrm>
            <a:off x="713238" y="2629901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56" name="Google Shape;7956;p243"/>
          <p:cNvSpPr txBox="1"/>
          <p:nvPr>
            <p:ph idx="4" type="subTitle"/>
          </p:nvPr>
        </p:nvSpPr>
        <p:spPr>
          <a:xfrm>
            <a:off x="5587763" y="2629922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8">
    <p:spTree>
      <p:nvGrpSpPr>
        <p:cNvPr id="7957" name="Shape 7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58" name="Google Shape;7958;p244"/>
          <p:cNvGrpSpPr/>
          <p:nvPr/>
        </p:nvGrpSpPr>
        <p:grpSpPr>
          <a:xfrm rot="-6913858">
            <a:off x="3222725" y="612555"/>
            <a:ext cx="4264427" cy="4170059"/>
            <a:chOff x="2615425" y="-43849"/>
            <a:chExt cx="5349587" cy="5231206"/>
          </a:xfrm>
        </p:grpSpPr>
        <p:sp>
          <p:nvSpPr>
            <p:cNvPr id="7959" name="Google Shape;7959;p24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60" name="Google Shape;7960;p24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7961" name="Google Shape;7961;p24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2" name="Google Shape;7962;p24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3" name="Google Shape;7963;p24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964" name="Google Shape;7964;p244"/>
          <p:cNvSpPr/>
          <p:nvPr/>
        </p:nvSpPr>
        <p:spPr>
          <a:xfrm>
            <a:off x="7900975" y="22640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5" name="Google Shape;7965;p244"/>
          <p:cNvSpPr/>
          <p:nvPr/>
        </p:nvSpPr>
        <p:spPr>
          <a:xfrm flipH="1">
            <a:off x="5739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66" name="Google Shape;7966;p244"/>
          <p:cNvGrpSpPr/>
          <p:nvPr/>
        </p:nvGrpSpPr>
        <p:grpSpPr>
          <a:xfrm>
            <a:off x="1582279" y="4334625"/>
            <a:ext cx="253593" cy="322744"/>
            <a:chOff x="3828325" y="875775"/>
            <a:chExt cx="330501" cy="420623"/>
          </a:xfrm>
        </p:grpSpPr>
        <p:sp>
          <p:nvSpPr>
            <p:cNvPr id="7967" name="Google Shape;7967;p24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24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24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24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24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24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24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24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24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24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24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24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79" name="Google Shape;7979;p244"/>
          <p:cNvGrpSpPr/>
          <p:nvPr/>
        </p:nvGrpSpPr>
        <p:grpSpPr>
          <a:xfrm flipH="1">
            <a:off x="6895529" y="753025"/>
            <a:ext cx="253593" cy="322744"/>
            <a:chOff x="3828325" y="875775"/>
            <a:chExt cx="330501" cy="420623"/>
          </a:xfrm>
        </p:grpSpPr>
        <p:sp>
          <p:nvSpPr>
            <p:cNvPr id="7980" name="Google Shape;7980;p24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24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24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24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24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24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24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24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24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24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24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24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92" name="Google Shape;7992;p244"/>
          <p:cNvSpPr txBox="1"/>
          <p:nvPr>
            <p:ph idx="1" type="subTitle"/>
          </p:nvPr>
        </p:nvSpPr>
        <p:spPr>
          <a:xfrm>
            <a:off x="713225" y="165785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993" name="Google Shape;7993;p244"/>
          <p:cNvSpPr txBox="1"/>
          <p:nvPr>
            <p:ph idx="2" type="subTitle"/>
          </p:nvPr>
        </p:nvSpPr>
        <p:spPr>
          <a:xfrm>
            <a:off x="6334675" y="295010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994" name="Google Shape;7994;p244"/>
          <p:cNvSpPr txBox="1"/>
          <p:nvPr>
            <p:ph idx="3" type="subTitle"/>
          </p:nvPr>
        </p:nvSpPr>
        <p:spPr>
          <a:xfrm>
            <a:off x="713225" y="2112351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95" name="Google Shape;7995;p244"/>
          <p:cNvSpPr txBox="1"/>
          <p:nvPr>
            <p:ph idx="4" type="subTitle"/>
          </p:nvPr>
        </p:nvSpPr>
        <p:spPr>
          <a:xfrm>
            <a:off x="6334675" y="3404608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96" name="Google Shape;7996;p24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24">
    <p:spTree>
      <p:nvGrpSpPr>
        <p:cNvPr id="7997" name="Shape 7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98" name="Google Shape;7998;p245"/>
          <p:cNvGrpSpPr/>
          <p:nvPr/>
        </p:nvGrpSpPr>
        <p:grpSpPr>
          <a:xfrm rot="-5815465">
            <a:off x="1428483" y="728012"/>
            <a:ext cx="4264231" cy="4169868"/>
            <a:chOff x="2615425" y="-43849"/>
            <a:chExt cx="5349587" cy="5231206"/>
          </a:xfrm>
        </p:grpSpPr>
        <p:sp>
          <p:nvSpPr>
            <p:cNvPr id="7999" name="Google Shape;7999;p24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00" name="Google Shape;8000;p24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8001" name="Google Shape;8001;p24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2" name="Google Shape;8002;p24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3" name="Google Shape;8003;p24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004" name="Google Shape;8004;p245"/>
          <p:cNvSpPr/>
          <p:nvPr/>
        </p:nvSpPr>
        <p:spPr>
          <a:xfrm>
            <a:off x="7888075" y="81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5" name="Google Shape;8005;p245"/>
          <p:cNvSpPr/>
          <p:nvPr/>
        </p:nvSpPr>
        <p:spPr>
          <a:xfrm flipH="1">
            <a:off x="524125" y="3114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06" name="Google Shape;8006;p245"/>
          <p:cNvGrpSpPr/>
          <p:nvPr/>
        </p:nvGrpSpPr>
        <p:grpSpPr>
          <a:xfrm>
            <a:off x="1740604" y="4367825"/>
            <a:ext cx="253593" cy="322744"/>
            <a:chOff x="3828325" y="875775"/>
            <a:chExt cx="330501" cy="420623"/>
          </a:xfrm>
        </p:grpSpPr>
        <p:sp>
          <p:nvSpPr>
            <p:cNvPr id="8007" name="Google Shape;8007;p24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24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24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24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24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24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24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24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24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24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24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24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9" name="Google Shape;8019;p245"/>
          <p:cNvGrpSpPr/>
          <p:nvPr/>
        </p:nvGrpSpPr>
        <p:grpSpPr>
          <a:xfrm flipH="1">
            <a:off x="6596279" y="753025"/>
            <a:ext cx="253593" cy="322744"/>
            <a:chOff x="3828325" y="875775"/>
            <a:chExt cx="330501" cy="420623"/>
          </a:xfrm>
        </p:grpSpPr>
        <p:sp>
          <p:nvSpPr>
            <p:cNvPr id="8020" name="Google Shape;8020;p24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24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24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24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24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24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24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24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24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24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24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24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32" name="Google Shape;8032;p245"/>
          <p:cNvSpPr/>
          <p:nvPr/>
        </p:nvSpPr>
        <p:spPr>
          <a:xfrm>
            <a:off x="2415575" y="43427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3" name="Google Shape;8033;p24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034" name="Google Shape;8034;p245"/>
          <p:cNvSpPr txBox="1"/>
          <p:nvPr>
            <p:ph idx="1" type="subTitle"/>
          </p:nvPr>
        </p:nvSpPr>
        <p:spPr>
          <a:xfrm>
            <a:off x="713225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035" name="Google Shape;8035;p245"/>
          <p:cNvSpPr txBox="1"/>
          <p:nvPr>
            <p:ph idx="2" type="subTitle"/>
          </p:nvPr>
        </p:nvSpPr>
        <p:spPr>
          <a:xfrm>
            <a:off x="4572000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4">
    <p:spTree>
      <p:nvGrpSpPr>
        <p:cNvPr id="8036" name="Shape 8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37" name="Google Shape;8037;p246"/>
          <p:cNvGrpSpPr/>
          <p:nvPr/>
        </p:nvGrpSpPr>
        <p:grpSpPr>
          <a:xfrm rot="-1074791">
            <a:off x="622478" y="263205"/>
            <a:ext cx="4436571" cy="4602955"/>
            <a:chOff x="2958950" y="1937675"/>
            <a:chExt cx="1445225" cy="1499425"/>
          </a:xfrm>
        </p:grpSpPr>
        <p:sp>
          <p:nvSpPr>
            <p:cNvPr id="8038" name="Google Shape;8038;p246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246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246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246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246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3" name="Google Shape;8043;p246"/>
          <p:cNvGrpSpPr/>
          <p:nvPr/>
        </p:nvGrpSpPr>
        <p:grpSpPr>
          <a:xfrm>
            <a:off x="856892" y="4085888"/>
            <a:ext cx="253593" cy="322744"/>
            <a:chOff x="3828325" y="875775"/>
            <a:chExt cx="330501" cy="420623"/>
          </a:xfrm>
        </p:grpSpPr>
        <p:sp>
          <p:nvSpPr>
            <p:cNvPr id="8044" name="Google Shape;8044;p24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24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24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24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24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24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24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24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24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24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24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24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56" name="Google Shape;8056;p246"/>
          <p:cNvSpPr/>
          <p:nvPr/>
        </p:nvSpPr>
        <p:spPr>
          <a:xfrm flipH="1">
            <a:off x="400775" y="497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7" name="Google Shape;8057;p246"/>
          <p:cNvSpPr/>
          <p:nvPr/>
        </p:nvSpPr>
        <p:spPr>
          <a:xfrm>
            <a:off x="4116925" y="4314725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8" name="Google Shape;8058;p246"/>
          <p:cNvSpPr txBox="1"/>
          <p:nvPr>
            <p:ph idx="1" type="subTitle"/>
          </p:nvPr>
        </p:nvSpPr>
        <p:spPr>
          <a:xfrm>
            <a:off x="4116925" y="36314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59" name="Google Shape;8059;p246"/>
          <p:cNvSpPr txBox="1"/>
          <p:nvPr>
            <p:ph idx="2" type="subTitle"/>
          </p:nvPr>
        </p:nvSpPr>
        <p:spPr>
          <a:xfrm>
            <a:off x="4116925" y="257645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0" name="Google Shape;8060;p246"/>
          <p:cNvSpPr txBox="1"/>
          <p:nvPr>
            <p:ph idx="3" type="subTitle"/>
          </p:nvPr>
        </p:nvSpPr>
        <p:spPr>
          <a:xfrm>
            <a:off x="4116925" y="4022125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1" name="Google Shape;8061;p246"/>
          <p:cNvSpPr txBox="1"/>
          <p:nvPr>
            <p:ph idx="4" type="subTitle"/>
          </p:nvPr>
        </p:nvSpPr>
        <p:spPr>
          <a:xfrm>
            <a:off x="4116925" y="296720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2" name="Google Shape;8062;p246"/>
          <p:cNvSpPr txBox="1"/>
          <p:nvPr>
            <p:ph idx="5" type="subTitle"/>
          </p:nvPr>
        </p:nvSpPr>
        <p:spPr>
          <a:xfrm>
            <a:off x="4116850" y="15215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3" name="Google Shape;8063;p246"/>
          <p:cNvSpPr txBox="1"/>
          <p:nvPr>
            <p:ph idx="6" type="subTitle"/>
          </p:nvPr>
        </p:nvSpPr>
        <p:spPr>
          <a:xfrm>
            <a:off x="4116850" y="191225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4" name="Google Shape;8064;p246"/>
          <p:cNvSpPr txBox="1"/>
          <p:nvPr>
            <p:ph type="title"/>
          </p:nvPr>
        </p:nvSpPr>
        <p:spPr>
          <a:xfrm>
            <a:off x="2238100" y="445025"/>
            <a:ext cx="6192600" cy="10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26"/>
          <p:cNvSpPr/>
          <p:nvPr/>
        </p:nvSpPr>
        <p:spPr>
          <a:xfrm>
            <a:off x="1369450" y="-1098725"/>
            <a:ext cx="7997608" cy="4716858"/>
          </a:xfrm>
          <a:custGeom>
            <a:rect b="b" l="l" r="r" t="t"/>
            <a:pathLst>
              <a:path extrusionOk="0" h="69583" w="113849">
                <a:moveTo>
                  <a:pt x="65503" y="1"/>
                </a:moveTo>
                <a:cubicBezTo>
                  <a:pt x="64705" y="1"/>
                  <a:pt x="63864" y="50"/>
                  <a:pt x="62979" y="157"/>
                </a:cubicBezTo>
                <a:cubicBezTo>
                  <a:pt x="49069" y="1825"/>
                  <a:pt x="52138" y="15568"/>
                  <a:pt x="52138" y="15568"/>
                </a:cubicBezTo>
                <a:cubicBezTo>
                  <a:pt x="41097" y="18003"/>
                  <a:pt x="39362" y="23106"/>
                  <a:pt x="40029" y="28310"/>
                </a:cubicBezTo>
                <a:cubicBezTo>
                  <a:pt x="40830" y="34281"/>
                  <a:pt x="46334" y="37950"/>
                  <a:pt x="46334" y="37950"/>
                </a:cubicBezTo>
                <a:lnTo>
                  <a:pt x="1" y="49926"/>
                </a:lnTo>
                <a:lnTo>
                  <a:pt x="47168" y="47524"/>
                </a:lnTo>
                <a:lnTo>
                  <a:pt x="47168" y="47524"/>
                </a:lnTo>
                <a:cubicBezTo>
                  <a:pt x="47168" y="47524"/>
                  <a:pt x="44499" y="64369"/>
                  <a:pt x="61445" y="68806"/>
                </a:cubicBezTo>
                <a:cubicBezTo>
                  <a:pt x="63490" y="69345"/>
                  <a:pt x="65346" y="69583"/>
                  <a:pt x="67028" y="69583"/>
                </a:cubicBezTo>
                <a:cubicBezTo>
                  <a:pt x="79276" y="69583"/>
                  <a:pt x="82293" y="56997"/>
                  <a:pt x="82293" y="56997"/>
                </a:cubicBezTo>
                <a:cubicBezTo>
                  <a:pt x="83619" y="57298"/>
                  <a:pt x="88657" y="60054"/>
                  <a:pt x="94093" y="60054"/>
                </a:cubicBezTo>
                <a:cubicBezTo>
                  <a:pt x="98911" y="60054"/>
                  <a:pt x="104042" y="57888"/>
                  <a:pt x="107177" y="49926"/>
                </a:cubicBezTo>
                <a:cubicBezTo>
                  <a:pt x="113849" y="32947"/>
                  <a:pt x="98404" y="27109"/>
                  <a:pt x="98404" y="27109"/>
                </a:cubicBezTo>
                <a:cubicBezTo>
                  <a:pt x="101740" y="24074"/>
                  <a:pt x="106477" y="12099"/>
                  <a:pt x="97871" y="6561"/>
                </a:cubicBezTo>
                <a:cubicBezTo>
                  <a:pt x="95950" y="5323"/>
                  <a:pt x="93989" y="4841"/>
                  <a:pt x="92101" y="4841"/>
                </a:cubicBezTo>
                <a:cubicBezTo>
                  <a:pt x="85500" y="4841"/>
                  <a:pt x="79791" y="10731"/>
                  <a:pt x="79791" y="10731"/>
                </a:cubicBezTo>
                <a:cubicBezTo>
                  <a:pt x="79791" y="10731"/>
                  <a:pt x="77218" y="1"/>
                  <a:pt x="65503" y="1"/>
                </a:cubicBezTo>
                <a:close/>
              </a:path>
            </a:pathLst>
          </a:custGeom>
          <a:solidFill>
            <a:srgbClr val="9FC5E8">
              <a:alpha val="34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3" name="Google Shape;393;p26"/>
          <p:cNvGrpSpPr/>
          <p:nvPr/>
        </p:nvGrpSpPr>
        <p:grpSpPr>
          <a:xfrm>
            <a:off x="556050" y="2300400"/>
            <a:ext cx="1418525" cy="3058700"/>
            <a:chOff x="440200" y="1992125"/>
            <a:chExt cx="1418525" cy="3058700"/>
          </a:xfrm>
        </p:grpSpPr>
        <p:sp>
          <p:nvSpPr>
            <p:cNvPr id="394" name="Google Shape;394;p26"/>
            <p:cNvSpPr/>
            <p:nvPr/>
          </p:nvSpPr>
          <p:spPr>
            <a:xfrm>
              <a:off x="686200" y="1992125"/>
              <a:ext cx="223525" cy="329950"/>
            </a:xfrm>
            <a:custGeom>
              <a:rect b="b" l="l" r="r" t="t"/>
              <a:pathLst>
                <a:path extrusionOk="0" h="13198" w="8941">
                  <a:moveTo>
                    <a:pt x="4033" y="1"/>
                  </a:moveTo>
                  <a:cubicBezTo>
                    <a:pt x="3674" y="1"/>
                    <a:pt x="3276" y="46"/>
                    <a:pt x="2836" y="154"/>
                  </a:cubicBezTo>
                  <a:cubicBezTo>
                    <a:pt x="468" y="721"/>
                    <a:pt x="1" y="2489"/>
                    <a:pt x="1" y="2489"/>
                  </a:cubicBezTo>
                  <a:lnTo>
                    <a:pt x="167" y="3223"/>
                  </a:lnTo>
                  <a:lnTo>
                    <a:pt x="2202" y="12463"/>
                  </a:lnTo>
                  <a:lnTo>
                    <a:pt x="2369" y="13197"/>
                  </a:lnTo>
                  <a:cubicBezTo>
                    <a:pt x="2369" y="13197"/>
                    <a:pt x="3737" y="13097"/>
                    <a:pt x="5771" y="12630"/>
                  </a:cubicBezTo>
                  <a:cubicBezTo>
                    <a:pt x="7806" y="12196"/>
                    <a:pt x="8940" y="11729"/>
                    <a:pt x="8940" y="11729"/>
                  </a:cubicBezTo>
                  <a:lnTo>
                    <a:pt x="8773" y="10996"/>
                  </a:lnTo>
                  <a:lnTo>
                    <a:pt x="6739" y="1756"/>
                  </a:lnTo>
                  <a:lnTo>
                    <a:pt x="6572" y="1055"/>
                  </a:lnTo>
                  <a:cubicBezTo>
                    <a:pt x="6572" y="1055"/>
                    <a:pt x="5770" y="1"/>
                    <a:pt x="403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6"/>
            <p:cNvSpPr/>
            <p:nvPr/>
          </p:nvSpPr>
          <p:spPr>
            <a:xfrm>
              <a:off x="625325" y="2174500"/>
              <a:ext cx="390125" cy="167850"/>
            </a:xfrm>
            <a:custGeom>
              <a:rect b="b" l="l" r="r" t="t"/>
              <a:pathLst>
                <a:path extrusionOk="0" h="6714" w="15605">
                  <a:moveTo>
                    <a:pt x="11040" y="1"/>
                  </a:moveTo>
                  <a:cubicBezTo>
                    <a:pt x="7409" y="1"/>
                    <a:pt x="3425" y="1179"/>
                    <a:pt x="668" y="3234"/>
                  </a:cubicBezTo>
                  <a:cubicBezTo>
                    <a:pt x="167" y="3634"/>
                    <a:pt x="0" y="4434"/>
                    <a:pt x="134" y="5001"/>
                  </a:cubicBezTo>
                  <a:cubicBezTo>
                    <a:pt x="134" y="5102"/>
                    <a:pt x="167" y="5168"/>
                    <a:pt x="167" y="5268"/>
                  </a:cubicBezTo>
                  <a:cubicBezTo>
                    <a:pt x="382" y="6211"/>
                    <a:pt x="1160" y="6713"/>
                    <a:pt x="1981" y="6713"/>
                  </a:cubicBezTo>
                  <a:cubicBezTo>
                    <a:pt x="2439" y="6713"/>
                    <a:pt x="2909" y="6558"/>
                    <a:pt x="3303" y="6236"/>
                  </a:cubicBezTo>
                  <a:cubicBezTo>
                    <a:pt x="4404" y="5335"/>
                    <a:pt x="6372" y="4901"/>
                    <a:pt x="7806" y="4568"/>
                  </a:cubicBezTo>
                  <a:cubicBezTo>
                    <a:pt x="8991" y="4341"/>
                    <a:pt x="10385" y="4019"/>
                    <a:pt x="11672" y="4019"/>
                  </a:cubicBezTo>
                  <a:cubicBezTo>
                    <a:pt x="12088" y="4019"/>
                    <a:pt x="12493" y="4053"/>
                    <a:pt x="12876" y="4134"/>
                  </a:cubicBezTo>
                  <a:cubicBezTo>
                    <a:pt x="13040" y="4170"/>
                    <a:pt x="13204" y="4187"/>
                    <a:pt x="13366" y="4187"/>
                  </a:cubicBezTo>
                  <a:cubicBezTo>
                    <a:pt x="14555" y="4187"/>
                    <a:pt x="15605" y="3254"/>
                    <a:pt x="15311" y="1933"/>
                  </a:cubicBezTo>
                  <a:cubicBezTo>
                    <a:pt x="15278" y="1866"/>
                    <a:pt x="15278" y="1766"/>
                    <a:pt x="15245" y="1666"/>
                  </a:cubicBezTo>
                  <a:cubicBezTo>
                    <a:pt x="15045" y="798"/>
                    <a:pt x="14344" y="365"/>
                    <a:pt x="13510" y="198"/>
                  </a:cubicBezTo>
                  <a:cubicBezTo>
                    <a:pt x="12720" y="65"/>
                    <a:pt x="11890" y="1"/>
                    <a:pt x="11040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6"/>
            <p:cNvSpPr/>
            <p:nvPr/>
          </p:nvSpPr>
          <p:spPr>
            <a:xfrm>
              <a:off x="469375" y="2234900"/>
              <a:ext cx="822275" cy="684075"/>
            </a:xfrm>
            <a:custGeom>
              <a:rect b="b" l="l" r="r" t="t"/>
              <a:pathLst>
                <a:path extrusionOk="0" h="27363" w="32891">
                  <a:moveTo>
                    <a:pt x="18873" y="0"/>
                  </a:moveTo>
                  <a:cubicBezTo>
                    <a:pt x="17261" y="0"/>
                    <a:pt x="15569" y="201"/>
                    <a:pt x="13844" y="584"/>
                  </a:cubicBezTo>
                  <a:cubicBezTo>
                    <a:pt x="5738" y="2352"/>
                    <a:pt x="1" y="7489"/>
                    <a:pt x="1802" y="15595"/>
                  </a:cubicBezTo>
                  <a:cubicBezTo>
                    <a:pt x="3331" y="22577"/>
                    <a:pt x="9527" y="27363"/>
                    <a:pt x="16417" y="27363"/>
                  </a:cubicBezTo>
                  <a:cubicBezTo>
                    <a:pt x="17494" y="27363"/>
                    <a:pt x="18587" y="27246"/>
                    <a:pt x="19681" y="27003"/>
                  </a:cubicBezTo>
                  <a:cubicBezTo>
                    <a:pt x="27787" y="25235"/>
                    <a:pt x="32891" y="17196"/>
                    <a:pt x="31090" y="9123"/>
                  </a:cubicBezTo>
                  <a:cubicBezTo>
                    <a:pt x="29698" y="2743"/>
                    <a:pt x="24834" y="0"/>
                    <a:pt x="18873" y="0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6"/>
            <p:cNvSpPr/>
            <p:nvPr/>
          </p:nvSpPr>
          <p:spPr>
            <a:xfrm>
              <a:off x="927750" y="4691175"/>
              <a:ext cx="930975" cy="359650"/>
            </a:xfrm>
            <a:custGeom>
              <a:rect b="b" l="l" r="r" t="t"/>
              <a:pathLst>
                <a:path extrusionOk="0" h="14386" w="37239">
                  <a:moveTo>
                    <a:pt x="35087" y="0"/>
                  </a:moveTo>
                  <a:cubicBezTo>
                    <a:pt x="34844" y="0"/>
                    <a:pt x="34600" y="85"/>
                    <a:pt x="34403" y="270"/>
                  </a:cubicBezTo>
                  <a:cubicBezTo>
                    <a:pt x="30167" y="4072"/>
                    <a:pt x="24663" y="6274"/>
                    <a:pt x="19192" y="7542"/>
                  </a:cubicBezTo>
                  <a:cubicBezTo>
                    <a:pt x="16183" y="8168"/>
                    <a:pt x="13065" y="8540"/>
                    <a:pt x="9952" y="8540"/>
                  </a:cubicBezTo>
                  <a:cubicBezTo>
                    <a:pt x="7095" y="8540"/>
                    <a:pt x="4241" y="8227"/>
                    <a:pt x="1480" y="7508"/>
                  </a:cubicBezTo>
                  <a:cubicBezTo>
                    <a:pt x="1383" y="7482"/>
                    <a:pt x="1286" y="7469"/>
                    <a:pt x="1191" y="7469"/>
                  </a:cubicBezTo>
                  <a:cubicBezTo>
                    <a:pt x="560" y="7469"/>
                    <a:pt x="1" y="8014"/>
                    <a:pt x="146" y="8709"/>
                  </a:cubicBezTo>
                  <a:cubicBezTo>
                    <a:pt x="412" y="9910"/>
                    <a:pt x="479" y="11511"/>
                    <a:pt x="1046" y="12612"/>
                  </a:cubicBezTo>
                  <a:cubicBezTo>
                    <a:pt x="1446" y="13379"/>
                    <a:pt x="2981" y="13479"/>
                    <a:pt x="3715" y="13646"/>
                  </a:cubicBezTo>
                  <a:cubicBezTo>
                    <a:pt x="6171" y="14152"/>
                    <a:pt x="8673" y="14386"/>
                    <a:pt x="11180" y="14386"/>
                  </a:cubicBezTo>
                  <a:cubicBezTo>
                    <a:pt x="14292" y="14386"/>
                    <a:pt x="17412" y="14026"/>
                    <a:pt x="20460" y="13379"/>
                  </a:cubicBezTo>
                  <a:cubicBezTo>
                    <a:pt x="25730" y="12245"/>
                    <a:pt x="30867" y="10010"/>
                    <a:pt x="35137" y="6674"/>
                  </a:cubicBezTo>
                  <a:cubicBezTo>
                    <a:pt x="35671" y="6274"/>
                    <a:pt x="36672" y="5640"/>
                    <a:pt x="36872" y="4940"/>
                  </a:cubicBezTo>
                  <a:cubicBezTo>
                    <a:pt x="37239" y="3839"/>
                    <a:pt x="36371" y="1904"/>
                    <a:pt x="36105" y="803"/>
                  </a:cubicBezTo>
                  <a:cubicBezTo>
                    <a:pt x="35996" y="302"/>
                    <a:pt x="35545" y="0"/>
                    <a:pt x="35087" y="0"/>
                  </a:cubicBezTo>
                  <a:close/>
                </a:path>
              </a:pathLst>
            </a:custGeom>
            <a:solidFill>
              <a:srgbClr val="85828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6"/>
            <p:cNvSpPr/>
            <p:nvPr/>
          </p:nvSpPr>
          <p:spPr>
            <a:xfrm>
              <a:off x="930550" y="4702900"/>
              <a:ext cx="928175" cy="347800"/>
            </a:xfrm>
            <a:custGeom>
              <a:rect b="b" l="l" r="r" t="t"/>
              <a:pathLst>
                <a:path extrusionOk="0" h="13912" w="37127">
                  <a:moveTo>
                    <a:pt x="35859" y="1"/>
                  </a:moveTo>
                  <a:cubicBezTo>
                    <a:pt x="35826" y="34"/>
                    <a:pt x="35826" y="101"/>
                    <a:pt x="35826" y="134"/>
                  </a:cubicBezTo>
                  <a:cubicBezTo>
                    <a:pt x="35592" y="835"/>
                    <a:pt x="34592" y="1469"/>
                    <a:pt x="34058" y="1869"/>
                  </a:cubicBezTo>
                  <a:cubicBezTo>
                    <a:pt x="29821" y="5205"/>
                    <a:pt x="24651" y="7440"/>
                    <a:pt x="19381" y="8574"/>
                  </a:cubicBezTo>
                  <a:cubicBezTo>
                    <a:pt x="16352" y="9202"/>
                    <a:pt x="13241" y="9564"/>
                    <a:pt x="10128" y="9564"/>
                  </a:cubicBezTo>
                  <a:cubicBezTo>
                    <a:pt x="7619" y="9564"/>
                    <a:pt x="5107" y="9328"/>
                    <a:pt x="2635" y="8807"/>
                  </a:cubicBezTo>
                  <a:cubicBezTo>
                    <a:pt x="1968" y="8674"/>
                    <a:pt x="501" y="8574"/>
                    <a:pt x="34" y="7873"/>
                  </a:cubicBezTo>
                  <a:cubicBezTo>
                    <a:pt x="0" y="8007"/>
                    <a:pt x="0" y="8107"/>
                    <a:pt x="34" y="8240"/>
                  </a:cubicBezTo>
                  <a:cubicBezTo>
                    <a:pt x="300" y="9441"/>
                    <a:pt x="367" y="11042"/>
                    <a:pt x="934" y="12143"/>
                  </a:cubicBezTo>
                  <a:cubicBezTo>
                    <a:pt x="1334" y="12910"/>
                    <a:pt x="2869" y="13010"/>
                    <a:pt x="3603" y="13144"/>
                  </a:cubicBezTo>
                  <a:cubicBezTo>
                    <a:pt x="6082" y="13670"/>
                    <a:pt x="8616" y="13911"/>
                    <a:pt x="11152" y="13911"/>
                  </a:cubicBezTo>
                  <a:cubicBezTo>
                    <a:pt x="14245" y="13911"/>
                    <a:pt x="17342" y="13552"/>
                    <a:pt x="20348" y="12910"/>
                  </a:cubicBezTo>
                  <a:cubicBezTo>
                    <a:pt x="25618" y="11776"/>
                    <a:pt x="30755" y="9541"/>
                    <a:pt x="35025" y="6205"/>
                  </a:cubicBezTo>
                  <a:cubicBezTo>
                    <a:pt x="35559" y="5805"/>
                    <a:pt x="36560" y="5171"/>
                    <a:pt x="36760" y="4471"/>
                  </a:cubicBezTo>
                  <a:cubicBezTo>
                    <a:pt x="37127" y="3370"/>
                    <a:pt x="36259" y="1435"/>
                    <a:pt x="36026" y="334"/>
                  </a:cubicBezTo>
                  <a:cubicBezTo>
                    <a:pt x="35993" y="201"/>
                    <a:pt x="35926" y="101"/>
                    <a:pt x="35859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6"/>
            <p:cNvSpPr/>
            <p:nvPr/>
          </p:nvSpPr>
          <p:spPr>
            <a:xfrm>
              <a:off x="466050" y="2492950"/>
              <a:ext cx="1333475" cy="2416300"/>
            </a:xfrm>
            <a:custGeom>
              <a:rect b="b" l="l" r="r" t="t"/>
              <a:pathLst>
                <a:path extrusionOk="0" h="96652" w="53339">
                  <a:moveTo>
                    <a:pt x="33703" y="1"/>
                  </a:moveTo>
                  <a:cubicBezTo>
                    <a:pt x="32424" y="1"/>
                    <a:pt x="25698" y="108"/>
                    <a:pt x="16178" y="2204"/>
                  </a:cubicBezTo>
                  <a:cubicBezTo>
                    <a:pt x="5604" y="4539"/>
                    <a:pt x="0" y="7474"/>
                    <a:pt x="0" y="7474"/>
                  </a:cubicBezTo>
                  <a:lnTo>
                    <a:pt x="1301" y="13445"/>
                  </a:lnTo>
                  <a:lnTo>
                    <a:pt x="18080" y="89466"/>
                  </a:lnTo>
                  <a:lnTo>
                    <a:pt x="19414" y="95437"/>
                  </a:lnTo>
                  <a:cubicBezTo>
                    <a:pt x="19414" y="95437"/>
                    <a:pt x="23040" y="96651"/>
                    <a:pt x="28754" y="96651"/>
                  </a:cubicBezTo>
                  <a:cubicBezTo>
                    <a:pt x="31351" y="96651"/>
                    <a:pt x="34379" y="96400"/>
                    <a:pt x="37694" y="95671"/>
                  </a:cubicBezTo>
                  <a:cubicBezTo>
                    <a:pt x="48268" y="93336"/>
                    <a:pt x="53338" y="87932"/>
                    <a:pt x="53338" y="87932"/>
                  </a:cubicBezTo>
                  <a:lnTo>
                    <a:pt x="52037" y="81961"/>
                  </a:lnTo>
                  <a:lnTo>
                    <a:pt x="35225" y="5973"/>
                  </a:lnTo>
                  <a:lnTo>
                    <a:pt x="33924" y="2"/>
                  </a:lnTo>
                  <a:cubicBezTo>
                    <a:pt x="33924" y="2"/>
                    <a:pt x="33849" y="1"/>
                    <a:pt x="33703" y="1"/>
                  </a:cubicBezTo>
                  <a:close/>
                </a:path>
              </a:pathLst>
            </a:custGeom>
            <a:solidFill>
              <a:srgbClr val="B84A5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6"/>
            <p:cNvSpPr/>
            <p:nvPr/>
          </p:nvSpPr>
          <p:spPr>
            <a:xfrm>
              <a:off x="635325" y="2824300"/>
              <a:ext cx="830625" cy="976900"/>
            </a:xfrm>
            <a:custGeom>
              <a:rect b="b" l="l" r="r" t="t"/>
              <a:pathLst>
                <a:path extrusionOk="0" h="39076" w="33225">
                  <a:moveTo>
                    <a:pt x="14714" y="0"/>
                  </a:moveTo>
                  <a:cubicBezTo>
                    <a:pt x="13923" y="0"/>
                    <a:pt x="13131" y="84"/>
                    <a:pt x="12343" y="258"/>
                  </a:cubicBezTo>
                  <a:cubicBezTo>
                    <a:pt x="4471" y="1993"/>
                    <a:pt x="1" y="12033"/>
                    <a:pt x="2369" y="22674"/>
                  </a:cubicBezTo>
                  <a:cubicBezTo>
                    <a:pt x="4471" y="32254"/>
                    <a:pt x="11385" y="39076"/>
                    <a:pt x="18488" y="39076"/>
                  </a:cubicBezTo>
                  <a:cubicBezTo>
                    <a:pt x="19275" y="39076"/>
                    <a:pt x="20064" y="38992"/>
                    <a:pt x="20849" y="38819"/>
                  </a:cubicBezTo>
                  <a:cubicBezTo>
                    <a:pt x="28721" y="37051"/>
                    <a:pt x="33224" y="27044"/>
                    <a:pt x="30856" y="16370"/>
                  </a:cubicBezTo>
                  <a:cubicBezTo>
                    <a:pt x="28755" y="6794"/>
                    <a:pt x="21818" y="0"/>
                    <a:pt x="14714" y="0"/>
                  </a:cubicBez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6"/>
            <p:cNvSpPr/>
            <p:nvPr/>
          </p:nvSpPr>
          <p:spPr>
            <a:xfrm>
              <a:off x="796275" y="2928300"/>
              <a:ext cx="460350" cy="778925"/>
            </a:xfrm>
            <a:custGeom>
              <a:rect b="b" l="l" r="r" t="t"/>
              <a:pathLst>
                <a:path extrusionOk="0" h="31157" w="18414">
                  <a:moveTo>
                    <a:pt x="11842" y="1"/>
                  </a:moveTo>
                  <a:lnTo>
                    <a:pt x="6939" y="1068"/>
                  </a:lnTo>
                  <a:lnTo>
                    <a:pt x="1" y="15112"/>
                  </a:lnTo>
                  <a:lnTo>
                    <a:pt x="3970" y="14211"/>
                  </a:lnTo>
                  <a:lnTo>
                    <a:pt x="10875" y="12710"/>
                  </a:lnTo>
                  <a:lnTo>
                    <a:pt x="6572" y="20616"/>
                  </a:lnTo>
                  <a:lnTo>
                    <a:pt x="4504" y="24385"/>
                  </a:lnTo>
                  <a:lnTo>
                    <a:pt x="8707" y="23451"/>
                  </a:lnTo>
                  <a:lnTo>
                    <a:pt x="10908" y="22984"/>
                  </a:lnTo>
                  <a:lnTo>
                    <a:pt x="10908" y="22984"/>
                  </a:lnTo>
                  <a:lnTo>
                    <a:pt x="8874" y="31156"/>
                  </a:lnTo>
                  <a:lnTo>
                    <a:pt x="15345" y="21183"/>
                  </a:lnTo>
                  <a:lnTo>
                    <a:pt x="17747" y="17480"/>
                  </a:lnTo>
                  <a:lnTo>
                    <a:pt x="13110" y="18481"/>
                  </a:lnTo>
                  <a:lnTo>
                    <a:pt x="12043" y="18714"/>
                  </a:lnTo>
                  <a:lnTo>
                    <a:pt x="12043" y="18714"/>
                  </a:lnTo>
                  <a:lnTo>
                    <a:pt x="16346" y="10809"/>
                  </a:lnTo>
                  <a:lnTo>
                    <a:pt x="18414" y="7039"/>
                  </a:lnTo>
                  <a:lnTo>
                    <a:pt x="14211" y="7940"/>
                  </a:lnTo>
                  <a:lnTo>
                    <a:pt x="7106" y="9508"/>
                  </a:lnTo>
                  <a:lnTo>
                    <a:pt x="1184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6"/>
            <p:cNvSpPr/>
            <p:nvPr/>
          </p:nvSpPr>
          <p:spPr>
            <a:xfrm>
              <a:off x="440200" y="2462400"/>
              <a:ext cx="909275" cy="269650"/>
            </a:xfrm>
            <a:custGeom>
              <a:rect b="b" l="l" r="r" t="t"/>
              <a:pathLst>
                <a:path extrusionOk="0" h="10786" w="36371">
                  <a:moveTo>
                    <a:pt x="29215" y="1"/>
                  </a:moveTo>
                  <a:cubicBezTo>
                    <a:pt x="25025" y="1"/>
                    <a:pt x="20773" y="654"/>
                    <a:pt x="16812" y="1491"/>
                  </a:cubicBezTo>
                  <a:cubicBezTo>
                    <a:pt x="11208" y="2692"/>
                    <a:pt x="5004" y="4693"/>
                    <a:pt x="400" y="8263"/>
                  </a:cubicBezTo>
                  <a:cubicBezTo>
                    <a:pt x="100" y="8463"/>
                    <a:pt x="0" y="8930"/>
                    <a:pt x="67" y="9263"/>
                  </a:cubicBezTo>
                  <a:lnTo>
                    <a:pt x="234" y="9997"/>
                  </a:lnTo>
                  <a:cubicBezTo>
                    <a:pt x="343" y="10498"/>
                    <a:pt x="793" y="10786"/>
                    <a:pt x="1259" y="10786"/>
                  </a:cubicBezTo>
                  <a:cubicBezTo>
                    <a:pt x="1507" y="10786"/>
                    <a:pt x="1760" y="10705"/>
                    <a:pt x="1968" y="10531"/>
                  </a:cubicBezTo>
                  <a:cubicBezTo>
                    <a:pt x="3369" y="9297"/>
                    <a:pt x="5237" y="8496"/>
                    <a:pt x="6938" y="7762"/>
                  </a:cubicBezTo>
                  <a:cubicBezTo>
                    <a:pt x="10308" y="6295"/>
                    <a:pt x="13877" y="5294"/>
                    <a:pt x="17446" y="4493"/>
                  </a:cubicBezTo>
                  <a:cubicBezTo>
                    <a:pt x="21082" y="3693"/>
                    <a:pt x="24785" y="3159"/>
                    <a:pt x="28521" y="2959"/>
                  </a:cubicBezTo>
                  <a:cubicBezTo>
                    <a:pt x="29309" y="2933"/>
                    <a:pt x="30127" y="2903"/>
                    <a:pt x="30948" y="2903"/>
                  </a:cubicBezTo>
                  <a:cubicBezTo>
                    <a:pt x="32280" y="2903"/>
                    <a:pt x="33620" y="2983"/>
                    <a:pt x="34858" y="3292"/>
                  </a:cubicBezTo>
                  <a:cubicBezTo>
                    <a:pt x="34959" y="3319"/>
                    <a:pt x="35060" y="3331"/>
                    <a:pt x="35159" y="3331"/>
                  </a:cubicBezTo>
                  <a:cubicBezTo>
                    <a:pt x="35811" y="3331"/>
                    <a:pt x="36371" y="2787"/>
                    <a:pt x="36226" y="2092"/>
                  </a:cubicBezTo>
                  <a:cubicBezTo>
                    <a:pt x="36159" y="1825"/>
                    <a:pt x="36093" y="1558"/>
                    <a:pt x="36026" y="1291"/>
                  </a:cubicBezTo>
                  <a:cubicBezTo>
                    <a:pt x="35926" y="824"/>
                    <a:pt x="35559" y="557"/>
                    <a:pt x="35092" y="490"/>
                  </a:cubicBezTo>
                  <a:cubicBezTo>
                    <a:pt x="33172" y="147"/>
                    <a:pt x="31201" y="1"/>
                    <a:pt x="29215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6"/>
            <p:cNvSpPr/>
            <p:nvPr/>
          </p:nvSpPr>
          <p:spPr>
            <a:xfrm>
              <a:off x="808800" y="2036550"/>
              <a:ext cx="44200" cy="73975"/>
            </a:xfrm>
            <a:custGeom>
              <a:rect b="b" l="l" r="r" t="t"/>
              <a:pathLst>
                <a:path extrusionOk="0" h="2959" w="1768">
                  <a:moveTo>
                    <a:pt x="623" y="1"/>
                  </a:moveTo>
                  <a:cubicBezTo>
                    <a:pt x="593" y="1"/>
                    <a:pt x="563" y="5"/>
                    <a:pt x="534" y="12"/>
                  </a:cubicBezTo>
                  <a:cubicBezTo>
                    <a:pt x="167" y="79"/>
                    <a:pt x="0" y="812"/>
                    <a:pt x="167" y="1613"/>
                  </a:cubicBezTo>
                  <a:cubicBezTo>
                    <a:pt x="352" y="2386"/>
                    <a:pt x="738" y="2958"/>
                    <a:pt x="1113" y="2958"/>
                  </a:cubicBezTo>
                  <a:cubicBezTo>
                    <a:pt x="1142" y="2958"/>
                    <a:pt x="1172" y="2955"/>
                    <a:pt x="1201" y="2947"/>
                  </a:cubicBezTo>
                  <a:cubicBezTo>
                    <a:pt x="1601" y="2881"/>
                    <a:pt x="1768" y="2147"/>
                    <a:pt x="1568" y="1313"/>
                  </a:cubicBezTo>
                  <a:cubicBezTo>
                    <a:pt x="1413" y="571"/>
                    <a:pt x="1001" y="1"/>
                    <a:pt x="623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6"/>
            <p:cNvSpPr/>
            <p:nvPr/>
          </p:nvSpPr>
          <p:spPr>
            <a:xfrm>
              <a:off x="819625" y="2055775"/>
              <a:ext cx="21700" cy="35525"/>
            </a:xfrm>
            <a:custGeom>
              <a:rect b="b" l="l" r="r" t="t"/>
              <a:pathLst>
                <a:path extrusionOk="0" h="1421" w="868">
                  <a:moveTo>
                    <a:pt x="325" y="1"/>
                  </a:moveTo>
                  <a:cubicBezTo>
                    <a:pt x="306" y="1"/>
                    <a:pt x="286" y="4"/>
                    <a:pt x="268" y="10"/>
                  </a:cubicBezTo>
                  <a:cubicBezTo>
                    <a:pt x="101" y="43"/>
                    <a:pt x="1" y="377"/>
                    <a:pt x="101" y="777"/>
                  </a:cubicBezTo>
                  <a:cubicBezTo>
                    <a:pt x="191" y="1140"/>
                    <a:pt x="364" y="1420"/>
                    <a:pt x="545" y="1420"/>
                  </a:cubicBezTo>
                  <a:cubicBezTo>
                    <a:pt x="563" y="1420"/>
                    <a:pt x="582" y="1417"/>
                    <a:pt x="601" y="1411"/>
                  </a:cubicBezTo>
                  <a:cubicBezTo>
                    <a:pt x="768" y="1378"/>
                    <a:pt x="868" y="1011"/>
                    <a:pt x="768" y="644"/>
                  </a:cubicBezTo>
                  <a:cubicBezTo>
                    <a:pt x="707" y="281"/>
                    <a:pt x="510" y="1"/>
                    <a:pt x="325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5" name="Google Shape;405;p26"/>
          <p:cNvGrpSpPr/>
          <p:nvPr/>
        </p:nvGrpSpPr>
        <p:grpSpPr>
          <a:xfrm>
            <a:off x="5565975" y="4338475"/>
            <a:ext cx="330501" cy="420623"/>
            <a:chOff x="3828325" y="875775"/>
            <a:chExt cx="330501" cy="420623"/>
          </a:xfrm>
        </p:grpSpPr>
        <p:sp>
          <p:nvSpPr>
            <p:cNvPr id="406" name="Google Shape;406;p2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8" name="Google Shape;418;p26"/>
          <p:cNvSpPr/>
          <p:nvPr/>
        </p:nvSpPr>
        <p:spPr>
          <a:xfrm>
            <a:off x="3169450" y="6249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20" name="Google Shape;420;p26"/>
          <p:cNvSpPr txBox="1"/>
          <p:nvPr>
            <p:ph idx="1" type="subTitle"/>
          </p:nvPr>
        </p:nvSpPr>
        <p:spPr>
          <a:xfrm>
            <a:off x="3558675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1" name="Google Shape;421;p26"/>
          <p:cNvSpPr txBox="1"/>
          <p:nvPr>
            <p:ph idx="2" type="subTitle"/>
          </p:nvPr>
        </p:nvSpPr>
        <p:spPr>
          <a:xfrm>
            <a:off x="6427850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2" name="Google Shape;422;p26"/>
          <p:cNvSpPr txBox="1"/>
          <p:nvPr>
            <p:ph idx="3" type="subTitle"/>
          </p:nvPr>
        </p:nvSpPr>
        <p:spPr>
          <a:xfrm>
            <a:off x="3558675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3" name="Google Shape;423;p26"/>
          <p:cNvSpPr txBox="1"/>
          <p:nvPr>
            <p:ph idx="4" type="subTitle"/>
          </p:nvPr>
        </p:nvSpPr>
        <p:spPr>
          <a:xfrm>
            <a:off x="6427850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4" name="Google Shape;424;p26"/>
          <p:cNvSpPr txBox="1"/>
          <p:nvPr>
            <p:ph idx="5" type="subTitle"/>
          </p:nvPr>
        </p:nvSpPr>
        <p:spPr>
          <a:xfrm>
            <a:off x="3558675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5" name="Google Shape;425;p26"/>
          <p:cNvSpPr txBox="1"/>
          <p:nvPr>
            <p:ph idx="6" type="subTitle"/>
          </p:nvPr>
        </p:nvSpPr>
        <p:spPr>
          <a:xfrm>
            <a:off x="6427850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6" name="Google Shape;426;p26"/>
          <p:cNvSpPr txBox="1"/>
          <p:nvPr>
            <p:ph idx="7" type="subTitle"/>
          </p:nvPr>
        </p:nvSpPr>
        <p:spPr>
          <a:xfrm>
            <a:off x="3558675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7" name="Google Shape;427;p26"/>
          <p:cNvSpPr txBox="1"/>
          <p:nvPr>
            <p:ph idx="8" type="subTitle"/>
          </p:nvPr>
        </p:nvSpPr>
        <p:spPr>
          <a:xfrm>
            <a:off x="6427850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8" name="Google Shape;428;p26"/>
          <p:cNvSpPr txBox="1"/>
          <p:nvPr>
            <p:ph hasCustomPrompt="1" idx="9" type="title"/>
          </p:nvPr>
        </p:nvSpPr>
        <p:spPr>
          <a:xfrm>
            <a:off x="2695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429" name="Google Shape;429;p26"/>
          <p:cNvSpPr txBox="1"/>
          <p:nvPr>
            <p:ph hasCustomPrompt="1" idx="13" type="title"/>
          </p:nvPr>
        </p:nvSpPr>
        <p:spPr>
          <a:xfrm>
            <a:off x="5560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430" name="Google Shape;430;p26"/>
          <p:cNvSpPr txBox="1"/>
          <p:nvPr>
            <p:ph hasCustomPrompt="1" idx="14" type="title"/>
          </p:nvPr>
        </p:nvSpPr>
        <p:spPr>
          <a:xfrm>
            <a:off x="2695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431" name="Google Shape;431;p26"/>
          <p:cNvSpPr txBox="1"/>
          <p:nvPr>
            <p:ph hasCustomPrompt="1" idx="15" type="title"/>
          </p:nvPr>
        </p:nvSpPr>
        <p:spPr>
          <a:xfrm>
            <a:off x="5560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0">
    <p:spTree>
      <p:nvGrpSpPr>
        <p:cNvPr id="8065" name="Shape 8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66" name="Google Shape;8066;p247"/>
          <p:cNvGrpSpPr/>
          <p:nvPr/>
        </p:nvGrpSpPr>
        <p:grpSpPr>
          <a:xfrm rot="-10143216">
            <a:off x="846473" y="603027"/>
            <a:ext cx="4967081" cy="4149272"/>
            <a:chOff x="3016500" y="2277900"/>
            <a:chExt cx="1387675" cy="1159200"/>
          </a:xfrm>
        </p:grpSpPr>
        <p:sp>
          <p:nvSpPr>
            <p:cNvPr id="8067" name="Google Shape;8067;p24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24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24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70" name="Google Shape;8070;p247"/>
          <p:cNvSpPr/>
          <p:nvPr/>
        </p:nvSpPr>
        <p:spPr>
          <a:xfrm>
            <a:off x="7942050" y="2105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1" name="Google Shape;8071;p247"/>
          <p:cNvSpPr/>
          <p:nvPr/>
        </p:nvSpPr>
        <p:spPr>
          <a:xfrm flipH="1">
            <a:off x="573950" y="12738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72" name="Google Shape;8072;p247"/>
          <p:cNvGrpSpPr/>
          <p:nvPr/>
        </p:nvGrpSpPr>
        <p:grpSpPr>
          <a:xfrm>
            <a:off x="586429" y="4192975"/>
            <a:ext cx="253593" cy="322744"/>
            <a:chOff x="3828325" y="875775"/>
            <a:chExt cx="330501" cy="420623"/>
          </a:xfrm>
        </p:grpSpPr>
        <p:sp>
          <p:nvSpPr>
            <p:cNvPr id="8073" name="Google Shape;8073;p24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24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24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24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24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24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24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24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24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24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24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24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5" name="Google Shape;8085;p247"/>
          <p:cNvGrpSpPr/>
          <p:nvPr/>
        </p:nvGrpSpPr>
        <p:grpSpPr>
          <a:xfrm flipH="1" rot="-1286283">
            <a:off x="8303997" y="1223768"/>
            <a:ext cx="253553" cy="322654"/>
            <a:chOff x="3828325" y="875775"/>
            <a:chExt cx="330501" cy="420623"/>
          </a:xfrm>
        </p:grpSpPr>
        <p:sp>
          <p:nvSpPr>
            <p:cNvPr id="8086" name="Google Shape;8086;p24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24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24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24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24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24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24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24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24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24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24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24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98" name="Google Shape;8098;p247"/>
          <p:cNvSpPr/>
          <p:nvPr/>
        </p:nvSpPr>
        <p:spPr>
          <a:xfrm>
            <a:off x="6162325" y="42500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9" name="Google Shape;8099;p24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100" name="Google Shape;8100;p247"/>
          <p:cNvSpPr txBox="1"/>
          <p:nvPr>
            <p:ph idx="1" type="subTitle"/>
          </p:nvPr>
        </p:nvSpPr>
        <p:spPr>
          <a:xfrm>
            <a:off x="86562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101" name="Google Shape;8101;p247"/>
          <p:cNvSpPr txBox="1"/>
          <p:nvPr>
            <p:ph idx="2" type="subTitle"/>
          </p:nvPr>
        </p:nvSpPr>
        <p:spPr>
          <a:xfrm>
            <a:off x="3457650" y="17274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102" name="Google Shape;8102;p247"/>
          <p:cNvSpPr txBox="1"/>
          <p:nvPr>
            <p:ph idx="3" type="subTitle"/>
          </p:nvPr>
        </p:nvSpPr>
        <p:spPr>
          <a:xfrm>
            <a:off x="865625" y="31455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03" name="Google Shape;8103;p247"/>
          <p:cNvSpPr txBox="1"/>
          <p:nvPr>
            <p:ph idx="4" type="subTitle"/>
          </p:nvPr>
        </p:nvSpPr>
        <p:spPr>
          <a:xfrm>
            <a:off x="3457650" y="21819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04" name="Google Shape;8104;p247"/>
          <p:cNvSpPr txBox="1"/>
          <p:nvPr>
            <p:ph idx="5" type="subTitle"/>
          </p:nvPr>
        </p:nvSpPr>
        <p:spPr>
          <a:xfrm>
            <a:off x="604967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105" name="Google Shape;8105;p247"/>
          <p:cNvSpPr txBox="1"/>
          <p:nvPr>
            <p:ph idx="6" type="subTitle"/>
          </p:nvPr>
        </p:nvSpPr>
        <p:spPr>
          <a:xfrm>
            <a:off x="6049675" y="31455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4">
    <p:spTree>
      <p:nvGrpSpPr>
        <p:cNvPr id="8106" name="Shape 8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07" name="Google Shape;8107;p248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8108" name="Google Shape;8108;p24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24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24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11" name="Google Shape;8111;p248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2" name="Google Shape;8112;p248"/>
          <p:cNvSpPr/>
          <p:nvPr/>
        </p:nvSpPr>
        <p:spPr>
          <a:xfrm flipH="1">
            <a:off x="409675" y="5486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13" name="Google Shape;8113;p248"/>
          <p:cNvGrpSpPr/>
          <p:nvPr/>
        </p:nvGrpSpPr>
        <p:grpSpPr>
          <a:xfrm>
            <a:off x="6252264" y="4321548"/>
            <a:ext cx="330501" cy="420581"/>
            <a:chOff x="3828325" y="875775"/>
            <a:chExt cx="330501" cy="420623"/>
          </a:xfrm>
        </p:grpSpPr>
        <p:sp>
          <p:nvSpPr>
            <p:cNvPr id="8114" name="Google Shape;8114;p24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24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24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24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24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24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24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24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24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24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24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24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6" name="Google Shape;8126;p248"/>
          <p:cNvGrpSpPr/>
          <p:nvPr/>
        </p:nvGrpSpPr>
        <p:grpSpPr>
          <a:xfrm flipH="1">
            <a:off x="1716500" y="597113"/>
            <a:ext cx="330501" cy="420623"/>
            <a:chOff x="3828325" y="875775"/>
            <a:chExt cx="330501" cy="420623"/>
          </a:xfrm>
        </p:grpSpPr>
        <p:sp>
          <p:nvSpPr>
            <p:cNvPr id="8127" name="Google Shape;8127;p24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24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24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24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24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24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24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24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24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24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24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24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39" name="Google Shape;8139;p24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140" name="Google Shape;8140;p248"/>
          <p:cNvSpPr txBox="1"/>
          <p:nvPr>
            <p:ph idx="1" type="subTitle"/>
          </p:nvPr>
        </p:nvSpPr>
        <p:spPr>
          <a:xfrm>
            <a:off x="3838588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141" name="Google Shape;8141;p248"/>
          <p:cNvSpPr txBox="1"/>
          <p:nvPr>
            <p:ph idx="2" type="subTitle"/>
          </p:nvPr>
        </p:nvSpPr>
        <p:spPr>
          <a:xfrm>
            <a:off x="6202013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142" name="Google Shape;8142;p248"/>
          <p:cNvSpPr txBox="1"/>
          <p:nvPr>
            <p:ph idx="3" type="subTitle"/>
          </p:nvPr>
        </p:nvSpPr>
        <p:spPr>
          <a:xfrm>
            <a:off x="3838588" y="2060800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3" name="Google Shape;8143;p248"/>
          <p:cNvSpPr txBox="1"/>
          <p:nvPr>
            <p:ph idx="4" type="subTitle"/>
          </p:nvPr>
        </p:nvSpPr>
        <p:spPr>
          <a:xfrm>
            <a:off x="6202013" y="20608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4" name="Google Shape;8144;p248"/>
          <p:cNvSpPr txBox="1"/>
          <p:nvPr>
            <p:ph idx="5" type="subTitle"/>
          </p:nvPr>
        </p:nvSpPr>
        <p:spPr>
          <a:xfrm>
            <a:off x="3838600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145" name="Google Shape;8145;p248"/>
          <p:cNvSpPr txBox="1"/>
          <p:nvPr>
            <p:ph idx="6" type="subTitle"/>
          </p:nvPr>
        </p:nvSpPr>
        <p:spPr>
          <a:xfrm>
            <a:off x="6202025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146" name="Google Shape;8146;p248"/>
          <p:cNvSpPr txBox="1"/>
          <p:nvPr>
            <p:ph idx="7" type="subTitle"/>
          </p:nvPr>
        </p:nvSpPr>
        <p:spPr>
          <a:xfrm>
            <a:off x="3838600" y="338032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7" name="Google Shape;8147;p248"/>
          <p:cNvSpPr txBox="1"/>
          <p:nvPr>
            <p:ph idx="8" type="subTitle"/>
          </p:nvPr>
        </p:nvSpPr>
        <p:spPr>
          <a:xfrm>
            <a:off x="6202025" y="338032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8148" name="Shape 8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49" name="Google Shape;8149;p249"/>
          <p:cNvGrpSpPr/>
          <p:nvPr/>
        </p:nvGrpSpPr>
        <p:grpSpPr>
          <a:xfrm rot="-1074791">
            <a:off x="935253" y="270280"/>
            <a:ext cx="4436571" cy="4602955"/>
            <a:chOff x="2958950" y="1937675"/>
            <a:chExt cx="1445225" cy="1499425"/>
          </a:xfrm>
        </p:grpSpPr>
        <p:sp>
          <p:nvSpPr>
            <p:cNvPr id="8150" name="Google Shape;8150;p24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249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24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24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24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55" name="Google Shape;8155;p249"/>
          <p:cNvSpPr/>
          <p:nvPr/>
        </p:nvSpPr>
        <p:spPr>
          <a:xfrm>
            <a:off x="7994850" y="12433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6" name="Google Shape;8156;p249"/>
          <p:cNvSpPr/>
          <p:nvPr/>
        </p:nvSpPr>
        <p:spPr>
          <a:xfrm flipH="1">
            <a:off x="384825" y="31750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57" name="Google Shape;8157;p249"/>
          <p:cNvGrpSpPr/>
          <p:nvPr/>
        </p:nvGrpSpPr>
        <p:grpSpPr>
          <a:xfrm>
            <a:off x="5741217" y="4438050"/>
            <a:ext cx="253593" cy="322744"/>
            <a:chOff x="3828325" y="875775"/>
            <a:chExt cx="330501" cy="420623"/>
          </a:xfrm>
        </p:grpSpPr>
        <p:sp>
          <p:nvSpPr>
            <p:cNvPr id="8158" name="Google Shape;8158;p24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24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24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24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24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24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24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24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24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24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24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24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70" name="Google Shape;8170;p24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171" name="Google Shape;8171;p249"/>
          <p:cNvSpPr txBox="1"/>
          <p:nvPr>
            <p:ph idx="1" type="subTitle"/>
          </p:nvPr>
        </p:nvSpPr>
        <p:spPr>
          <a:xfrm>
            <a:off x="86562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172" name="Google Shape;8172;p249"/>
          <p:cNvSpPr txBox="1"/>
          <p:nvPr>
            <p:ph idx="2" type="subTitle"/>
          </p:nvPr>
        </p:nvSpPr>
        <p:spPr>
          <a:xfrm>
            <a:off x="3457650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173" name="Google Shape;8173;p249"/>
          <p:cNvSpPr txBox="1"/>
          <p:nvPr>
            <p:ph idx="3" type="subTitle"/>
          </p:nvPr>
        </p:nvSpPr>
        <p:spPr>
          <a:xfrm>
            <a:off x="865625" y="22311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74" name="Google Shape;8174;p249"/>
          <p:cNvSpPr txBox="1"/>
          <p:nvPr>
            <p:ph idx="4" type="subTitle"/>
          </p:nvPr>
        </p:nvSpPr>
        <p:spPr>
          <a:xfrm>
            <a:off x="3457650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75" name="Google Shape;8175;p249"/>
          <p:cNvSpPr txBox="1"/>
          <p:nvPr>
            <p:ph idx="5" type="subTitle"/>
          </p:nvPr>
        </p:nvSpPr>
        <p:spPr>
          <a:xfrm>
            <a:off x="604967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176" name="Google Shape;8176;p249"/>
          <p:cNvSpPr txBox="1"/>
          <p:nvPr>
            <p:ph idx="6" type="subTitle"/>
          </p:nvPr>
        </p:nvSpPr>
        <p:spPr>
          <a:xfrm>
            <a:off x="6049675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77" name="Google Shape;8177;p249"/>
          <p:cNvSpPr txBox="1"/>
          <p:nvPr>
            <p:ph idx="7" type="subTitle"/>
          </p:nvPr>
        </p:nvSpPr>
        <p:spPr>
          <a:xfrm>
            <a:off x="86562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178" name="Google Shape;8178;p249"/>
          <p:cNvSpPr txBox="1"/>
          <p:nvPr>
            <p:ph idx="8" type="subTitle"/>
          </p:nvPr>
        </p:nvSpPr>
        <p:spPr>
          <a:xfrm>
            <a:off x="3457650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179" name="Google Shape;8179;p249"/>
          <p:cNvSpPr txBox="1"/>
          <p:nvPr>
            <p:ph idx="9" type="subTitle"/>
          </p:nvPr>
        </p:nvSpPr>
        <p:spPr>
          <a:xfrm>
            <a:off x="865625" y="39372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0" name="Google Shape;8180;p249"/>
          <p:cNvSpPr txBox="1"/>
          <p:nvPr>
            <p:ph idx="13" type="subTitle"/>
          </p:nvPr>
        </p:nvSpPr>
        <p:spPr>
          <a:xfrm>
            <a:off x="3457650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1" name="Google Shape;8181;p249"/>
          <p:cNvSpPr txBox="1"/>
          <p:nvPr>
            <p:ph idx="14" type="subTitle"/>
          </p:nvPr>
        </p:nvSpPr>
        <p:spPr>
          <a:xfrm>
            <a:off x="604967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182" name="Google Shape;8182;p249"/>
          <p:cNvSpPr txBox="1"/>
          <p:nvPr>
            <p:ph idx="15" type="subTitle"/>
          </p:nvPr>
        </p:nvSpPr>
        <p:spPr>
          <a:xfrm>
            <a:off x="6049675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7">
    <p:spTree>
      <p:nvGrpSpPr>
        <p:cNvPr id="8183" name="Shape 8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84" name="Google Shape;8184;p250"/>
          <p:cNvGrpSpPr/>
          <p:nvPr/>
        </p:nvGrpSpPr>
        <p:grpSpPr>
          <a:xfrm rot="-2947951">
            <a:off x="3357063" y="33933"/>
            <a:ext cx="5061179" cy="5250987"/>
            <a:chOff x="2958950" y="1937675"/>
            <a:chExt cx="1445225" cy="1499425"/>
          </a:xfrm>
        </p:grpSpPr>
        <p:sp>
          <p:nvSpPr>
            <p:cNvPr id="8185" name="Google Shape;8185;p250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250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250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250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250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90" name="Google Shape;8190;p250"/>
          <p:cNvSpPr/>
          <p:nvPr/>
        </p:nvSpPr>
        <p:spPr>
          <a:xfrm>
            <a:off x="8075925" y="3835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1" name="Google Shape;8191;p250"/>
          <p:cNvSpPr/>
          <p:nvPr/>
        </p:nvSpPr>
        <p:spPr>
          <a:xfrm flipH="1">
            <a:off x="409675" y="2825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2" name="Google Shape;8192;p250"/>
          <p:cNvSpPr/>
          <p:nvPr/>
        </p:nvSpPr>
        <p:spPr>
          <a:xfrm>
            <a:off x="40157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93" name="Google Shape;8193;p250"/>
          <p:cNvGrpSpPr/>
          <p:nvPr/>
        </p:nvGrpSpPr>
        <p:grpSpPr>
          <a:xfrm flipH="1" rot="-1286283">
            <a:off x="8304097" y="1036318"/>
            <a:ext cx="253553" cy="322654"/>
            <a:chOff x="3828325" y="875775"/>
            <a:chExt cx="330501" cy="420623"/>
          </a:xfrm>
        </p:grpSpPr>
        <p:sp>
          <p:nvSpPr>
            <p:cNvPr id="8194" name="Google Shape;8194;p25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25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25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25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25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25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25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25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25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25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25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25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06" name="Google Shape;8206;p250"/>
          <p:cNvSpPr txBox="1"/>
          <p:nvPr>
            <p:ph type="title"/>
          </p:nvPr>
        </p:nvSpPr>
        <p:spPr>
          <a:xfrm flipH="1">
            <a:off x="713225" y="707850"/>
            <a:ext cx="4013400" cy="10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207" name="Google Shape;8207;p250"/>
          <p:cNvSpPr txBox="1"/>
          <p:nvPr>
            <p:ph idx="1" type="subTitle"/>
          </p:nvPr>
        </p:nvSpPr>
        <p:spPr>
          <a:xfrm flipH="1">
            <a:off x="743900" y="1720350"/>
            <a:ext cx="4013400" cy="10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08" name="Google Shape;8208;p250"/>
          <p:cNvSpPr txBox="1"/>
          <p:nvPr/>
        </p:nvSpPr>
        <p:spPr>
          <a:xfrm flipH="1">
            <a:off x="756850" y="3339725"/>
            <a:ext cx="3702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including icons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infographics &amp; images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endParaRPr sz="12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1">
    <p:spTree>
      <p:nvGrpSpPr>
        <p:cNvPr id="8209" name="Shape 8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10" name="Google Shape;8210;p251"/>
          <p:cNvGrpSpPr/>
          <p:nvPr/>
        </p:nvGrpSpPr>
        <p:grpSpPr>
          <a:xfrm rot="-2882640">
            <a:off x="2073624" y="219683"/>
            <a:ext cx="5080133" cy="4411631"/>
            <a:chOff x="3016500" y="2066925"/>
            <a:chExt cx="1577800" cy="1370175"/>
          </a:xfrm>
        </p:grpSpPr>
        <p:sp>
          <p:nvSpPr>
            <p:cNvPr id="8211" name="Google Shape;8211;p251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251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251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251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251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16" name="Google Shape;8216;p251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17" name="Google Shape;8217;p251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8218" name="Google Shape;8218;p25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25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25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25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25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25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25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25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25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25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25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25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30" name="Google Shape;8230;p251"/>
          <p:cNvSpPr/>
          <p:nvPr/>
        </p:nvSpPr>
        <p:spPr>
          <a:xfrm>
            <a:off x="6891450" y="44856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1" name="Google Shape;8231;p251"/>
          <p:cNvSpPr/>
          <p:nvPr/>
        </p:nvSpPr>
        <p:spPr>
          <a:xfrm flipH="1">
            <a:off x="644825" y="21102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32" name="Google Shape;8232;p251"/>
          <p:cNvGrpSpPr/>
          <p:nvPr/>
        </p:nvGrpSpPr>
        <p:grpSpPr>
          <a:xfrm>
            <a:off x="6026713" y="448975"/>
            <a:ext cx="330501" cy="420623"/>
            <a:chOff x="3828325" y="875775"/>
            <a:chExt cx="330501" cy="420623"/>
          </a:xfrm>
        </p:grpSpPr>
        <p:sp>
          <p:nvSpPr>
            <p:cNvPr id="8233" name="Google Shape;8233;p25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25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25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25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25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25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25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25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25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25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25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25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2">
    <p:spTree>
      <p:nvGrpSpPr>
        <p:cNvPr id="8245" name="Shape 8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46" name="Google Shape;8246;p252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8247" name="Google Shape;8247;p25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25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25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50" name="Google Shape;8250;p252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1" name="Google Shape;8251;p252"/>
          <p:cNvSpPr/>
          <p:nvPr/>
        </p:nvSpPr>
        <p:spPr>
          <a:xfrm flipH="1">
            <a:off x="682675" y="3643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2" name="Google Shape;8252;p252"/>
          <p:cNvSpPr/>
          <p:nvPr/>
        </p:nvSpPr>
        <p:spPr>
          <a:xfrm>
            <a:off x="4619650" y="4248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53" name="Google Shape;8253;p252"/>
          <p:cNvGrpSpPr/>
          <p:nvPr/>
        </p:nvGrpSpPr>
        <p:grpSpPr>
          <a:xfrm>
            <a:off x="6905414" y="4245823"/>
            <a:ext cx="330501" cy="420581"/>
            <a:chOff x="3828325" y="875775"/>
            <a:chExt cx="330501" cy="420623"/>
          </a:xfrm>
        </p:grpSpPr>
        <p:sp>
          <p:nvSpPr>
            <p:cNvPr id="8254" name="Google Shape;8254;p25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25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25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25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25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25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25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25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25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25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25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25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6" name="Google Shape;8266;p252"/>
          <p:cNvGrpSpPr/>
          <p:nvPr/>
        </p:nvGrpSpPr>
        <p:grpSpPr>
          <a:xfrm>
            <a:off x="1350588" y="424838"/>
            <a:ext cx="330501" cy="420623"/>
            <a:chOff x="3828325" y="875775"/>
            <a:chExt cx="330501" cy="420623"/>
          </a:xfrm>
        </p:grpSpPr>
        <p:sp>
          <p:nvSpPr>
            <p:cNvPr id="8267" name="Google Shape;8267;p25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25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25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0" name="Google Shape;8270;p25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25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25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3" name="Google Shape;8273;p25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25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25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25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25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25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23">
    <p:spTree>
      <p:nvGrpSpPr>
        <p:cNvPr id="8279" name="Shape 8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80" name="Google Shape;8280;p253"/>
          <p:cNvGrpSpPr/>
          <p:nvPr/>
        </p:nvGrpSpPr>
        <p:grpSpPr>
          <a:xfrm rot="-9029400">
            <a:off x="3477319" y="301567"/>
            <a:ext cx="4966975" cy="4149183"/>
            <a:chOff x="3016500" y="2277900"/>
            <a:chExt cx="1387675" cy="1159200"/>
          </a:xfrm>
        </p:grpSpPr>
        <p:sp>
          <p:nvSpPr>
            <p:cNvPr id="8281" name="Google Shape;8281;p25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25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25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84" name="Google Shape;8284;p253"/>
          <p:cNvSpPr/>
          <p:nvPr/>
        </p:nvSpPr>
        <p:spPr>
          <a:xfrm>
            <a:off x="8106575" y="4206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5" name="Google Shape;8285;p253"/>
          <p:cNvSpPr/>
          <p:nvPr/>
        </p:nvSpPr>
        <p:spPr>
          <a:xfrm flipH="1">
            <a:off x="578575" y="2034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6" name="Google Shape;8286;p253"/>
          <p:cNvSpPr/>
          <p:nvPr/>
        </p:nvSpPr>
        <p:spPr>
          <a:xfrm>
            <a:off x="3861450" y="39978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87" name="Google Shape;8287;p253"/>
          <p:cNvGrpSpPr/>
          <p:nvPr/>
        </p:nvGrpSpPr>
        <p:grpSpPr>
          <a:xfrm>
            <a:off x="1424689" y="3891861"/>
            <a:ext cx="330501" cy="420581"/>
            <a:chOff x="3828325" y="875775"/>
            <a:chExt cx="330501" cy="420623"/>
          </a:xfrm>
        </p:grpSpPr>
        <p:sp>
          <p:nvSpPr>
            <p:cNvPr id="8288" name="Google Shape;8288;p25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25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25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25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2" name="Google Shape;8292;p25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25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25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25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6" name="Google Shape;8296;p25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7" name="Google Shape;8297;p25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25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25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0" name="Google Shape;8300;p253"/>
          <p:cNvGrpSpPr/>
          <p:nvPr/>
        </p:nvGrpSpPr>
        <p:grpSpPr>
          <a:xfrm>
            <a:off x="3157038" y="633088"/>
            <a:ext cx="330501" cy="420623"/>
            <a:chOff x="3828325" y="875775"/>
            <a:chExt cx="330501" cy="420623"/>
          </a:xfrm>
        </p:grpSpPr>
        <p:sp>
          <p:nvSpPr>
            <p:cNvPr id="8301" name="Google Shape;8301;p25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25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3" name="Google Shape;8303;p25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25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25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25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25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8" name="Google Shape;8308;p25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9" name="Google Shape;8309;p25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25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25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25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317" name="Shape 8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18" name="Google Shape;8318;p255"/>
          <p:cNvGrpSpPr/>
          <p:nvPr/>
        </p:nvGrpSpPr>
        <p:grpSpPr>
          <a:xfrm rot="1346743">
            <a:off x="5486393" y="216689"/>
            <a:ext cx="3533624" cy="3455429"/>
            <a:chOff x="2615425" y="-43849"/>
            <a:chExt cx="5349587" cy="5231206"/>
          </a:xfrm>
        </p:grpSpPr>
        <p:sp>
          <p:nvSpPr>
            <p:cNvPr id="8319" name="Google Shape;8319;p25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20" name="Google Shape;8320;p25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8321" name="Google Shape;8321;p25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2" name="Google Shape;8322;p25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3" name="Google Shape;8323;p25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324" name="Google Shape;8324;p255"/>
          <p:cNvGrpSpPr/>
          <p:nvPr/>
        </p:nvGrpSpPr>
        <p:grpSpPr>
          <a:xfrm flipH="1">
            <a:off x="-123832" y="2653673"/>
            <a:ext cx="9144212" cy="2489827"/>
            <a:chOff x="877800" y="1947200"/>
            <a:chExt cx="6107950" cy="1663100"/>
          </a:xfrm>
        </p:grpSpPr>
        <p:sp>
          <p:nvSpPr>
            <p:cNvPr id="8325" name="Google Shape;8325;p255"/>
            <p:cNvSpPr/>
            <p:nvPr/>
          </p:nvSpPr>
          <p:spPr>
            <a:xfrm>
              <a:off x="3921525" y="2169550"/>
              <a:ext cx="314725" cy="184400"/>
            </a:xfrm>
            <a:custGeom>
              <a:rect b="b" l="l" r="r" t="t"/>
              <a:pathLst>
                <a:path extrusionOk="0" h="7376" w="12589">
                  <a:moveTo>
                    <a:pt x="4883" y="1"/>
                  </a:moveTo>
                  <a:cubicBezTo>
                    <a:pt x="1464" y="1"/>
                    <a:pt x="0" y="3151"/>
                    <a:pt x="491" y="5088"/>
                  </a:cubicBezTo>
                  <a:cubicBezTo>
                    <a:pt x="491" y="5088"/>
                    <a:pt x="926" y="7376"/>
                    <a:pt x="4279" y="7376"/>
                  </a:cubicBezTo>
                  <a:cubicBezTo>
                    <a:pt x="4998" y="7376"/>
                    <a:pt x="5850" y="7271"/>
                    <a:pt x="6861" y="7016"/>
                  </a:cubicBezTo>
                  <a:cubicBezTo>
                    <a:pt x="12589" y="5570"/>
                    <a:pt x="9992" y="752"/>
                    <a:pt x="5871" y="83"/>
                  </a:cubicBezTo>
                  <a:cubicBezTo>
                    <a:pt x="5525" y="27"/>
                    <a:pt x="5196" y="1"/>
                    <a:pt x="4883" y="1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6" name="Google Shape;8326;p255"/>
            <p:cNvSpPr/>
            <p:nvPr/>
          </p:nvSpPr>
          <p:spPr>
            <a:xfrm>
              <a:off x="1439900" y="2673550"/>
              <a:ext cx="666925" cy="371800"/>
            </a:xfrm>
            <a:custGeom>
              <a:rect b="b" l="l" r="r" t="t"/>
              <a:pathLst>
                <a:path extrusionOk="0" h="14872" w="26677">
                  <a:moveTo>
                    <a:pt x="9192" y="0"/>
                  </a:moveTo>
                  <a:cubicBezTo>
                    <a:pt x="3620" y="0"/>
                    <a:pt x="212" y="4016"/>
                    <a:pt x="295" y="7278"/>
                  </a:cubicBezTo>
                  <a:cubicBezTo>
                    <a:pt x="295" y="7278"/>
                    <a:pt x="0" y="13996"/>
                    <a:pt x="13463" y="14826"/>
                  </a:cubicBezTo>
                  <a:cubicBezTo>
                    <a:pt x="13966" y="14857"/>
                    <a:pt x="14445" y="14872"/>
                    <a:pt x="14902" y="14872"/>
                  </a:cubicBezTo>
                  <a:cubicBezTo>
                    <a:pt x="26677" y="14872"/>
                    <a:pt x="23358" y="4889"/>
                    <a:pt x="14855" y="1255"/>
                  </a:cubicBezTo>
                  <a:cubicBezTo>
                    <a:pt x="12791" y="374"/>
                    <a:pt x="10891" y="0"/>
                    <a:pt x="9192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7" name="Google Shape;8327;p255"/>
            <p:cNvSpPr/>
            <p:nvPr/>
          </p:nvSpPr>
          <p:spPr>
            <a:xfrm>
              <a:off x="877800" y="1947200"/>
              <a:ext cx="6107950" cy="1663100"/>
            </a:xfrm>
            <a:custGeom>
              <a:rect b="b" l="l" r="r" t="t"/>
              <a:pathLst>
                <a:path extrusionOk="0" h="66524" w="244318">
                  <a:moveTo>
                    <a:pt x="189589" y="0"/>
                  </a:moveTo>
                  <a:cubicBezTo>
                    <a:pt x="165593" y="0"/>
                    <a:pt x="148224" y="15450"/>
                    <a:pt x="139396" y="25572"/>
                  </a:cubicBezTo>
                  <a:cubicBezTo>
                    <a:pt x="137128" y="28194"/>
                    <a:pt x="133888" y="29581"/>
                    <a:pt x="130598" y="29581"/>
                  </a:cubicBezTo>
                  <a:cubicBezTo>
                    <a:pt x="128649" y="29581"/>
                    <a:pt x="126682" y="29094"/>
                    <a:pt x="124889" y="28088"/>
                  </a:cubicBezTo>
                  <a:cubicBezTo>
                    <a:pt x="119720" y="25219"/>
                    <a:pt x="111954" y="22407"/>
                    <a:pt x="101377" y="22407"/>
                  </a:cubicBezTo>
                  <a:cubicBezTo>
                    <a:pt x="99523" y="22407"/>
                    <a:pt x="97582" y="22494"/>
                    <a:pt x="95554" y="22681"/>
                  </a:cubicBezTo>
                  <a:cubicBezTo>
                    <a:pt x="99409" y="18586"/>
                    <a:pt x="94751" y="12350"/>
                    <a:pt x="88194" y="11306"/>
                  </a:cubicBezTo>
                  <a:cubicBezTo>
                    <a:pt x="87501" y="11196"/>
                    <a:pt x="86840" y="11144"/>
                    <a:pt x="86211" y="11144"/>
                  </a:cubicBezTo>
                  <a:cubicBezTo>
                    <a:pt x="79217" y="11144"/>
                    <a:pt x="76213" y="17572"/>
                    <a:pt x="77220" y="21477"/>
                  </a:cubicBezTo>
                  <a:cubicBezTo>
                    <a:pt x="77220" y="21477"/>
                    <a:pt x="77782" y="24368"/>
                    <a:pt x="81342" y="25599"/>
                  </a:cubicBezTo>
                  <a:cubicBezTo>
                    <a:pt x="68227" y="30122"/>
                    <a:pt x="60598" y="38687"/>
                    <a:pt x="56450" y="45271"/>
                  </a:cubicBezTo>
                  <a:cubicBezTo>
                    <a:pt x="54263" y="48734"/>
                    <a:pt x="50483" y="50726"/>
                    <a:pt x="46547" y="50726"/>
                  </a:cubicBezTo>
                  <a:cubicBezTo>
                    <a:pt x="45280" y="50726"/>
                    <a:pt x="43997" y="50519"/>
                    <a:pt x="42746" y="50089"/>
                  </a:cubicBezTo>
                  <a:cubicBezTo>
                    <a:pt x="37877" y="48409"/>
                    <a:pt x="31655" y="46839"/>
                    <a:pt x="25399" y="46839"/>
                  </a:cubicBezTo>
                  <a:cubicBezTo>
                    <a:pt x="15010" y="46839"/>
                    <a:pt x="4528" y="51170"/>
                    <a:pt x="1" y="66523"/>
                  </a:cubicBezTo>
                  <a:lnTo>
                    <a:pt x="232139" y="66523"/>
                  </a:lnTo>
                  <a:cubicBezTo>
                    <a:pt x="232139" y="66523"/>
                    <a:pt x="244318" y="10101"/>
                    <a:pt x="201466" y="1242"/>
                  </a:cubicBezTo>
                  <a:cubicBezTo>
                    <a:pt x="197346" y="387"/>
                    <a:pt x="193384" y="0"/>
                    <a:pt x="189589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28" name="Google Shape;8328;p255"/>
          <p:cNvSpPr/>
          <p:nvPr/>
        </p:nvSpPr>
        <p:spPr>
          <a:xfrm>
            <a:off x="4496425" y="4384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9" name="Google Shape;8329;p255"/>
          <p:cNvSpPr/>
          <p:nvPr/>
        </p:nvSpPr>
        <p:spPr>
          <a:xfrm flipH="1">
            <a:off x="7071563" y="595613"/>
            <a:ext cx="721375" cy="294400"/>
          </a:xfrm>
          <a:custGeom>
            <a:rect b="b" l="l" r="r" t="t"/>
            <a:pathLst>
              <a:path extrusionOk="0" h="11776" w="28855">
                <a:moveTo>
                  <a:pt x="9707" y="1"/>
                </a:moveTo>
                <a:cubicBezTo>
                  <a:pt x="4537" y="1"/>
                  <a:pt x="300" y="3670"/>
                  <a:pt x="34" y="8774"/>
                </a:cubicBezTo>
                <a:cubicBezTo>
                  <a:pt x="34" y="8907"/>
                  <a:pt x="0" y="9007"/>
                  <a:pt x="0" y="9107"/>
                </a:cubicBezTo>
                <a:cubicBezTo>
                  <a:pt x="0" y="10575"/>
                  <a:pt x="1201" y="11776"/>
                  <a:pt x="2669" y="11776"/>
                </a:cubicBezTo>
                <a:lnTo>
                  <a:pt x="26186" y="11776"/>
                </a:lnTo>
                <a:cubicBezTo>
                  <a:pt x="27653" y="11776"/>
                  <a:pt x="28854" y="10575"/>
                  <a:pt x="28854" y="9107"/>
                </a:cubicBezTo>
                <a:cubicBezTo>
                  <a:pt x="28854" y="7639"/>
                  <a:pt x="27653" y="6439"/>
                  <a:pt x="26186" y="6439"/>
                </a:cubicBezTo>
                <a:lnTo>
                  <a:pt x="18814" y="6439"/>
                </a:lnTo>
                <a:cubicBezTo>
                  <a:pt x="17479" y="2703"/>
                  <a:pt x="13910" y="1"/>
                  <a:pt x="9707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0" name="Google Shape;8330;p255"/>
          <p:cNvSpPr txBox="1"/>
          <p:nvPr>
            <p:ph type="ctrTitle"/>
          </p:nvPr>
        </p:nvSpPr>
        <p:spPr>
          <a:xfrm flipH="1">
            <a:off x="3897175" y="685800"/>
            <a:ext cx="4457400" cy="31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331" name="Google Shape;8331;p255"/>
          <p:cNvSpPr txBox="1"/>
          <p:nvPr>
            <p:ph idx="1" type="subTitle"/>
          </p:nvPr>
        </p:nvSpPr>
        <p:spPr>
          <a:xfrm flipH="1">
            <a:off x="5499750" y="3547682"/>
            <a:ext cx="28263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332" name="Shape 8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33" name="Google Shape;8333;p256"/>
          <p:cNvGrpSpPr/>
          <p:nvPr/>
        </p:nvGrpSpPr>
        <p:grpSpPr>
          <a:xfrm flipH="1">
            <a:off x="3606025" y="32351"/>
            <a:ext cx="5349587" cy="5231206"/>
            <a:chOff x="2615425" y="-43849"/>
            <a:chExt cx="5349587" cy="5231206"/>
          </a:xfrm>
        </p:grpSpPr>
        <p:sp>
          <p:nvSpPr>
            <p:cNvPr id="8334" name="Google Shape;8334;p25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35" name="Google Shape;8335;p25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8336" name="Google Shape;8336;p25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7" name="Google Shape;8337;p25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8" name="Google Shape;8338;p25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339" name="Google Shape;8339;p256"/>
          <p:cNvSpPr/>
          <p:nvPr/>
        </p:nvSpPr>
        <p:spPr>
          <a:xfrm>
            <a:off x="7965000" y="16454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0" name="Google Shape;8340;p256"/>
          <p:cNvSpPr/>
          <p:nvPr/>
        </p:nvSpPr>
        <p:spPr>
          <a:xfrm>
            <a:off x="2528975" y="43002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41" name="Google Shape;8341;p256"/>
          <p:cNvGrpSpPr/>
          <p:nvPr/>
        </p:nvGrpSpPr>
        <p:grpSpPr>
          <a:xfrm>
            <a:off x="4526525" y="4058700"/>
            <a:ext cx="330501" cy="420623"/>
            <a:chOff x="3828325" y="875775"/>
            <a:chExt cx="330501" cy="420623"/>
          </a:xfrm>
        </p:grpSpPr>
        <p:sp>
          <p:nvSpPr>
            <p:cNvPr id="8342" name="Google Shape;8342;p25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25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25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5" name="Google Shape;8345;p25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6" name="Google Shape;8346;p25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25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25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25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25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25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25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25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4" name="Google Shape;8354;p256"/>
          <p:cNvGrpSpPr/>
          <p:nvPr/>
        </p:nvGrpSpPr>
        <p:grpSpPr>
          <a:xfrm flipH="1">
            <a:off x="7555463" y="620338"/>
            <a:ext cx="330501" cy="420623"/>
            <a:chOff x="3828325" y="875775"/>
            <a:chExt cx="330501" cy="420623"/>
          </a:xfrm>
        </p:grpSpPr>
        <p:sp>
          <p:nvSpPr>
            <p:cNvPr id="8355" name="Google Shape;8355;p25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25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25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25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25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25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25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25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25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25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25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25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67" name="Google Shape;8367;p256"/>
          <p:cNvSpPr/>
          <p:nvPr/>
        </p:nvSpPr>
        <p:spPr>
          <a:xfrm flipH="1">
            <a:off x="474675" y="1084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8" name="Google Shape;8368;p256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369" name="Google Shape;8369;p256"/>
          <p:cNvSpPr txBox="1"/>
          <p:nvPr>
            <p:ph idx="1" type="subTitle"/>
          </p:nvPr>
        </p:nvSpPr>
        <p:spPr>
          <a:xfrm>
            <a:off x="501587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70" name="Google Shape;8370;p256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371" name="Shape 8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2" name="Google Shape;8372;p257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AutoNum type="arabicPeriod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8373" name="Google Shape;8373;p257"/>
          <p:cNvGrpSpPr/>
          <p:nvPr/>
        </p:nvGrpSpPr>
        <p:grpSpPr>
          <a:xfrm flipH="1">
            <a:off x="3415117" y="444932"/>
            <a:ext cx="4896565" cy="4489578"/>
            <a:chOff x="2958950" y="1937675"/>
            <a:chExt cx="1635350" cy="1499425"/>
          </a:xfrm>
        </p:grpSpPr>
        <p:sp>
          <p:nvSpPr>
            <p:cNvPr id="8374" name="Google Shape;8374;p25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25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25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25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25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25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80" name="Google Shape;8380;p257"/>
          <p:cNvSpPr/>
          <p:nvPr/>
        </p:nvSpPr>
        <p:spPr>
          <a:xfrm flipH="1">
            <a:off x="6240550" y="633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1" name="Google Shape;8381;p257"/>
          <p:cNvSpPr/>
          <p:nvPr/>
        </p:nvSpPr>
        <p:spPr>
          <a:xfrm>
            <a:off x="4224875" y="47342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82" name="Google Shape;8382;p257"/>
          <p:cNvGrpSpPr/>
          <p:nvPr/>
        </p:nvGrpSpPr>
        <p:grpSpPr>
          <a:xfrm>
            <a:off x="572595" y="3561770"/>
            <a:ext cx="281256" cy="357950"/>
            <a:chOff x="3828325" y="875775"/>
            <a:chExt cx="330501" cy="420623"/>
          </a:xfrm>
        </p:grpSpPr>
        <p:sp>
          <p:nvSpPr>
            <p:cNvPr id="8383" name="Google Shape;8383;p25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25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25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25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25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25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25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25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25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25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25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25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5" name="Google Shape;8395;p257"/>
          <p:cNvGrpSpPr/>
          <p:nvPr/>
        </p:nvGrpSpPr>
        <p:grpSpPr>
          <a:xfrm flipH="1">
            <a:off x="7692817" y="941531"/>
            <a:ext cx="281256" cy="357950"/>
            <a:chOff x="3828325" y="875775"/>
            <a:chExt cx="330501" cy="420623"/>
          </a:xfrm>
        </p:grpSpPr>
        <p:sp>
          <p:nvSpPr>
            <p:cNvPr id="8396" name="Google Shape;8396;p25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25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25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25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25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25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25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25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25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25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25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25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08" name="Google Shape;8408;p25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27"/>
          <p:cNvSpPr/>
          <p:nvPr/>
        </p:nvSpPr>
        <p:spPr>
          <a:xfrm flipH="1">
            <a:off x="473225" y="1884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4" name="Google Shape;434;p27"/>
          <p:cNvGrpSpPr/>
          <p:nvPr/>
        </p:nvGrpSpPr>
        <p:grpSpPr>
          <a:xfrm>
            <a:off x="968061" y="-35329"/>
            <a:ext cx="5265500" cy="4827849"/>
            <a:chOff x="2958950" y="1937675"/>
            <a:chExt cx="1635350" cy="1499425"/>
          </a:xfrm>
        </p:grpSpPr>
        <p:sp>
          <p:nvSpPr>
            <p:cNvPr id="435" name="Google Shape;435;p2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" name="Google Shape;441;p27"/>
          <p:cNvGrpSpPr/>
          <p:nvPr/>
        </p:nvGrpSpPr>
        <p:grpSpPr>
          <a:xfrm>
            <a:off x="3906042" y="4362088"/>
            <a:ext cx="253593" cy="322744"/>
            <a:chOff x="3828325" y="875775"/>
            <a:chExt cx="330501" cy="420623"/>
          </a:xfrm>
        </p:grpSpPr>
        <p:sp>
          <p:nvSpPr>
            <p:cNvPr id="442" name="Google Shape;442;p2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" name="Google Shape;454;p27"/>
          <p:cNvGrpSpPr/>
          <p:nvPr/>
        </p:nvGrpSpPr>
        <p:grpSpPr>
          <a:xfrm flipH="1">
            <a:off x="5508013" y="646532"/>
            <a:ext cx="253560" cy="322660"/>
            <a:chOff x="3828325" y="875775"/>
            <a:chExt cx="330501" cy="420623"/>
          </a:xfrm>
        </p:grpSpPr>
        <p:sp>
          <p:nvSpPr>
            <p:cNvPr id="455" name="Google Shape;455;p2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7" name="Google Shape;467;p27"/>
          <p:cNvSpPr txBox="1"/>
          <p:nvPr>
            <p:ph type="title"/>
          </p:nvPr>
        </p:nvSpPr>
        <p:spPr>
          <a:xfrm flipH="1">
            <a:off x="3855775" y="2648950"/>
            <a:ext cx="457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68" name="Google Shape;468;p27"/>
          <p:cNvSpPr txBox="1"/>
          <p:nvPr>
            <p:ph idx="1" type="subTitle"/>
          </p:nvPr>
        </p:nvSpPr>
        <p:spPr>
          <a:xfrm flipH="1">
            <a:off x="3855775" y="1535850"/>
            <a:ext cx="4575000" cy="11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409" name="Shape 8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10" name="Google Shape;8410;p258"/>
          <p:cNvGrpSpPr/>
          <p:nvPr/>
        </p:nvGrpSpPr>
        <p:grpSpPr>
          <a:xfrm rot="-9029400">
            <a:off x="2884019" y="623392"/>
            <a:ext cx="4966975" cy="4149183"/>
            <a:chOff x="3016500" y="2277900"/>
            <a:chExt cx="1387675" cy="1159200"/>
          </a:xfrm>
        </p:grpSpPr>
        <p:sp>
          <p:nvSpPr>
            <p:cNvPr id="8411" name="Google Shape;8411;p25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25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25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14" name="Google Shape;8414;p258"/>
          <p:cNvSpPr/>
          <p:nvPr/>
        </p:nvSpPr>
        <p:spPr>
          <a:xfrm>
            <a:off x="7939425" y="6858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5" name="Google Shape;8415;p258"/>
          <p:cNvSpPr/>
          <p:nvPr/>
        </p:nvSpPr>
        <p:spPr>
          <a:xfrm flipH="1">
            <a:off x="277700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16" name="Google Shape;8416;p258"/>
          <p:cNvGrpSpPr/>
          <p:nvPr/>
        </p:nvGrpSpPr>
        <p:grpSpPr>
          <a:xfrm flipH="1">
            <a:off x="8238904" y="1800200"/>
            <a:ext cx="253593" cy="322744"/>
            <a:chOff x="3828325" y="875775"/>
            <a:chExt cx="330501" cy="420623"/>
          </a:xfrm>
        </p:grpSpPr>
        <p:sp>
          <p:nvSpPr>
            <p:cNvPr id="8417" name="Google Shape;8417;p25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25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25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25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25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25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25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25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25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25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7" name="Google Shape;8427;p25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25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29" name="Google Shape;8429;p258"/>
          <p:cNvSpPr/>
          <p:nvPr/>
        </p:nvSpPr>
        <p:spPr>
          <a:xfrm>
            <a:off x="7538550" y="43909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0" name="Google Shape;8430;p258"/>
          <p:cNvSpPr txBox="1"/>
          <p:nvPr>
            <p:ph idx="1" type="body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431" name="Google Shape;8431;p258"/>
          <p:cNvSpPr txBox="1"/>
          <p:nvPr>
            <p:ph idx="2" type="body"/>
          </p:nvPr>
        </p:nvSpPr>
        <p:spPr>
          <a:xfrm>
            <a:off x="45721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6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432" name="Google Shape;8432;p25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433" name="Shape 8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34" name="Google Shape;8434;p259"/>
          <p:cNvGrpSpPr/>
          <p:nvPr/>
        </p:nvGrpSpPr>
        <p:grpSpPr>
          <a:xfrm rot="-2882640">
            <a:off x="3162924" y="-77692"/>
            <a:ext cx="5080133" cy="4411631"/>
            <a:chOff x="3016500" y="2066925"/>
            <a:chExt cx="1577800" cy="1370175"/>
          </a:xfrm>
        </p:grpSpPr>
        <p:sp>
          <p:nvSpPr>
            <p:cNvPr id="8435" name="Google Shape;8435;p25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259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25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25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25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40" name="Google Shape;8440;p259"/>
          <p:cNvSpPr/>
          <p:nvPr/>
        </p:nvSpPr>
        <p:spPr>
          <a:xfrm>
            <a:off x="7587275" y="35645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1" name="Google Shape;8441;p259"/>
          <p:cNvSpPr/>
          <p:nvPr/>
        </p:nvSpPr>
        <p:spPr>
          <a:xfrm flipH="1">
            <a:off x="600050" y="7961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42" name="Google Shape;8442;p259"/>
          <p:cNvGrpSpPr/>
          <p:nvPr/>
        </p:nvGrpSpPr>
        <p:grpSpPr>
          <a:xfrm>
            <a:off x="7776875" y="984500"/>
            <a:ext cx="330501" cy="420623"/>
            <a:chOff x="3828325" y="875775"/>
            <a:chExt cx="330501" cy="420623"/>
          </a:xfrm>
        </p:grpSpPr>
        <p:sp>
          <p:nvSpPr>
            <p:cNvPr id="8443" name="Google Shape;8443;p25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25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25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25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25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25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25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25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25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25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25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25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5" name="Google Shape;8455;p259"/>
          <p:cNvGrpSpPr/>
          <p:nvPr/>
        </p:nvGrpSpPr>
        <p:grpSpPr>
          <a:xfrm flipH="1">
            <a:off x="547962" y="4089738"/>
            <a:ext cx="330501" cy="420623"/>
            <a:chOff x="3828325" y="875775"/>
            <a:chExt cx="330501" cy="420623"/>
          </a:xfrm>
        </p:grpSpPr>
        <p:sp>
          <p:nvSpPr>
            <p:cNvPr id="8456" name="Google Shape;8456;p25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25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25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25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25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25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25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25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25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25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25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25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68" name="Google Shape;8468;p25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469" name="Shape 8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0" name="Google Shape;8470;p260"/>
          <p:cNvSpPr/>
          <p:nvPr/>
        </p:nvSpPr>
        <p:spPr>
          <a:xfrm>
            <a:off x="5516725" y="42400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71" name="Google Shape;8471;p260"/>
          <p:cNvGrpSpPr/>
          <p:nvPr/>
        </p:nvGrpSpPr>
        <p:grpSpPr>
          <a:xfrm>
            <a:off x="7332617" y="3867688"/>
            <a:ext cx="253593" cy="322744"/>
            <a:chOff x="3828325" y="875775"/>
            <a:chExt cx="330501" cy="420623"/>
          </a:xfrm>
        </p:grpSpPr>
        <p:sp>
          <p:nvSpPr>
            <p:cNvPr id="8472" name="Google Shape;8472;p26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26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26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26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26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26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26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26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26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26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26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26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4" name="Google Shape;8484;p260"/>
          <p:cNvGrpSpPr/>
          <p:nvPr/>
        </p:nvGrpSpPr>
        <p:grpSpPr>
          <a:xfrm>
            <a:off x="1197533" y="200984"/>
            <a:ext cx="5228621" cy="5171127"/>
            <a:chOff x="1578533" y="-27616"/>
            <a:chExt cx="5228621" cy="5171127"/>
          </a:xfrm>
        </p:grpSpPr>
        <p:grpSp>
          <p:nvGrpSpPr>
            <p:cNvPr id="8485" name="Google Shape;8485;p26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8486" name="Google Shape;8486;p26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487" name="Google Shape;8487;p26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8488" name="Google Shape;8488;p26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89" name="Google Shape;8489;p26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90" name="Google Shape;8490;p26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8491" name="Google Shape;8491;p26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92" name="Google Shape;8492;p260"/>
          <p:cNvSpPr/>
          <p:nvPr/>
        </p:nvSpPr>
        <p:spPr>
          <a:xfrm>
            <a:off x="7414850" y="8153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3" name="Google Shape;8493;p260"/>
          <p:cNvSpPr/>
          <p:nvPr/>
        </p:nvSpPr>
        <p:spPr>
          <a:xfrm flipH="1">
            <a:off x="600050" y="4190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94" name="Google Shape;8494;p260"/>
          <p:cNvGrpSpPr/>
          <p:nvPr/>
        </p:nvGrpSpPr>
        <p:grpSpPr>
          <a:xfrm flipH="1">
            <a:off x="3218238" y="807882"/>
            <a:ext cx="253560" cy="322660"/>
            <a:chOff x="3828325" y="875775"/>
            <a:chExt cx="330501" cy="420623"/>
          </a:xfrm>
        </p:grpSpPr>
        <p:sp>
          <p:nvSpPr>
            <p:cNvPr id="8495" name="Google Shape;8495;p26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26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26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26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26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26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26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26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26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26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26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26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07" name="Google Shape;8507;p260"/>
          <p:cNvSpPr txBox="1"/>
          <p:nvPr>
            <p:ph type="title"/>
          </p:nvPr>
        </p:nvSpPr>
        <p:spPr>
          <a:xfrm>
            <a:off x="3634075" y="1647725"/>
            <a:ext cx="4796700" cy="10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508" name="Google Shape;8508;p260"/>
          <p:cNvSpPr txBox="1"/>
          <p:nvPr>
            <p:ph idx="1" type="body"/>
          </p:nvPr>
        </p:nvSpPr>
        <p:spPr>
          <a:xfrm>
            <a:off x="3634075" y="2749057"/>
            <a:ext cx="4796700" cy="7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509" name="Shape 8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10" name="Google Shape;8510;p261"/>
          <p:cNvGrpSpPr/>
          <p:nvPr/>
        </p:nvGrpSpPr>
        <p:grpSpPr>
          <a:xfrm rot="-4978490">
            <a:off x="2418737" y="-568211"/>
            <a:ext cx="4392608" cy="6408584"/>
            <a:chOff x="1767275" y="2886675"/>
            <a:chExt cx="843125" cy="1230075"/>
          </a:xfrm>
        </p:grpSpPr>
        <p:sp>
          <p:nvSpPr>
            <p:cNvPr id="8511" name="Google Shape;8511;p261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261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261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261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261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261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261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8" name="Google Shape;8518;p261"/>
          <p:cNvGrpSpPr/>
          <p:nvPr/>
        </p:nvGrpSpPr>
        <p:grpSpPr>
          <a:xfrm flipH="1">
            <a:off x="7555463" y="809213"/>
            <a:ext cx="330501" cy="420623"/>
            <a:chOff x="3828325" y="875775"/>
            <a:chExt cx="330501" cy="420623"/>
          </a:xfrm>
        </p:grpSpPr>
        <p:sp>
          <p:nvSpPr>
            <p:cNvPr id="8519" name="Google Shape;8519;p26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26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26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26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26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26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26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26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26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26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26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26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31" name="Google Shape;8531;p261"/>
          <p:cNvSpPr/>
          <p:nvPr/>
        </p:nvSpPr>
        <p:spPr>
          <a:xfrm flipH="1">
            <a:off x="1295100" y="8656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32" name="Google Shape;8532;p261"/>
          <p:cNvGrpSpPr/>
          <p:nvPr/>
        </p:nvGrpSpPr>
        <p:grpSpPr>
          <a:xfrm>
            <a:off x="4445204" y="4299213"/>
            <a:ext cx="253593" cy="322744"/>
            <a:chOff x="3828325" y="875775"/>
            <a:chExt cx="330501" cy="420623"/>
          </a:xfrm>
        </p:grpSpPr>
        <p:sp>
          <p:nvSpPr>
            <p:cNvPr id="8533" name="Google Shape;8533;p26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26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26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26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26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26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26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26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26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26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26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26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45" name="Google Shape;8545;p261"/>
          <p:cNvSpPr txBox="1"/>
          <p:nvPr>
            <p:ph type="title"/>
          </p:nvPr>
        </p:nvSpPr>
        <p:spPr>
          <a:xfrm>
            <a:off x="1867800" y="1228200"/>
            <a:ext cx="5408400" cy="268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546" name="Shape 8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47" name="Google Shape;8547;p262"/>
          <p:cNvGrpSpPr/>
          <p:nvPr/>
        </p:nvGrpSpPr>
        <p:grpSpPr>
          <a:xfrm>
            <a:off x="3332417" y="-403931"/>
            <a:ext cx="4392597" cy="6408568"/>
            <a:chOff x="1767275" y="2886675"/>
            <a:chExt cx="843125" cy="1230075"/>
          </a:xfrm>
        </p:grpSpPr>
        <p:sp>
          <p:nvSpPr>
            <p:cNvPr id="8548" name="Google Shape;8548;p262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262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262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262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262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262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262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55" name="Google Shape;8555;p262"/>
          <p:cNvSpPr/>
          <p:nvPr/>
        </p:nvSpPr>
        <p:spPr>
          <a:xfrm flipH="1">
            <a:off x="2154475" y="5486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6" name="Google Shape;8556;p262"/>
          <p:cNvSpPr txBox="1"/>
          <p:nvPr>
            <p:ph type="title"/>
          </p:nvPr>
        </p:nvSpPr>
        <p:spPr>
          <a:xfrm>
            <a:off x="713225" y="989575"/>
            <a:ext cx="4045200" cy="12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8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557" name="Google Shape;8557;p262"/>
          <p:cNvSpPr txBox="1"/>
          <p:nvPr>
            <p:ph idx="1" type="subTitle"/>
          </p:nvPr>
        </p:nvSpPr>
        <p:spPr>
          <a:xfrm>
            <a:off x="713225" y="2257075"/>
            <a:ext cx="3592200" cy="8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558" name="Shape 8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59" name="Google Shape;8559;p263"/>
          <p:cNvGrpSpPr/>
          <p:nvPr/>
        </p:nvGrpSpPr>
        <p:grpSpPr>
          <a:xfrm rot="-1074791">
            <a:off x="115984" y="48573"/>
            <a:ext cx="4259903" cy="3558528"/>
            <a:chOff x="3016500" y="2277900"/>
            <a:chExt cx="1387675" cy="1159200"/>
          </a:xfrm>
        </p:grpSpPr>
        <p:sp>
          <p:nvSpPr>
            <p:cNvPr id="8560" name="Google Shape;8560;p26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26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26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63" name="Google Shape;8563;p263"/>
          <p:cNvSpPr/>
          <p:nvPr/>
        </p:nvSpPr>
        <p:spPr>
          <a:xfrm flipH="1">
            <a:off x="465900" y="3277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64" name="Google Shape;8564;p263"/>
          <p:cNvGrpSpPr/>
          <p:nvPr/>
        </p:nvGrpSpPr>
        <p:grpSpPr>
          <a:xfrm>
            <a:off x="5408900" y="402888"/>
            <a:ext cx="330501" cy="420623"/>
            <a:chOff x="3828325" y="875775"/>
            <a:chExt cx="330501" cy="420623"/>
          </a:xfrm>
        </p:grpSpPr>
        <p:sp>
          <p:nvSpPr>
            <p:cNvPr id="8565" name="Google Shape;8565;p26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26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26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26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26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26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26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26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26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26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26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26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77" name="Google Shape;8577;p263"/>
          <p:cNvSpPr txBox="1"/>
          <p:nvPr>
            <p:ph type="title"/>
          </p:nvPr>
        </p:nvSpPr>
        <p:spPr>
          <a:xfrm>
            <a:off x="941825" y="755900"/>
            <a:ext cx="2713500" cy="8592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578" name="Shape 8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79" name="Google Shape;8579;p264"/>
          <p:cNvGrpSpPr/>
          <p:nvPr/>
        </p:nvGrpSpPr>
        <p:grpSpPr>
          <a:xfrm flipH="1" rot="2882640">
            <a:off x="798499" y="111158"/>
            <a:ext cx="5080133" cy="4411631"/>
            <a:chOff x="3016500" y="2066925"/>
            <a:chExt cx="1577800" cy="1370175"/>
          </a:xfrm>
        </p:grpSpPr>
        <p:sp>
          <p:nvSpPr>
            <p:cNvPr id="8580" name="Google Shape;8580;p264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264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264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264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264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5" name="Google Shape;8585;p264"/>
          <p:cNvGrpSpPr/>
          <p:nvPr/>
        </p:nvGrpSpPr>
        <p:grpSpPr>
          <a:xfrm>
            <a:off x="6262539" y="4178848"/>
            <a:ext cx="330501" cy="420581"/>
            <a:chOff x="3828325" y="875775"/>
            <a:chExt cx="330501" cy="420623"/>
          </a:xfrm>
        </p:grpSpPr>
        <p:sp>
          <p:nvSpPr>
            <p:cNvPr id="8586" name="Google Shape;8586;p26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26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26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26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26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26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26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26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26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26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26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26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8" name="Google Shape;8598;p264"/>
          <p:cNvGrpSpPr/>
          <p:nvPr/>
        </p:nvGrpSpPr>
        <p:grpSpPr>
          <a:xfrm flipH="1">
            <a:off x="2383825" y="548638"/>
            <a:ext cx="330501" cy="420623"/>
            <a:chOff x="3828325" y="875775"/>
            <a:chExt cx="330501" cy="420623"/>
          </a:xfrm>
        </p:grpSpPr>
        <p:sp>
          <p:nvSpPr>
            <p:cNvPr id="8599" name="Google Shape;8599;p26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26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26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2" name="Google Shape;8602;p26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26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26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26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26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26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26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26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26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11" name="Google Shape;8611;p264"/>
          <p:cNvSpPr/>
          <p:nvPr/>
        </p:nvSpPr>
        <p:spPr>
          <a:xfrm>
            <a:off x="8075925" y="39532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2" name="Google Shape;8612;p264"/>
          <p:cNvSpPr/>
          <p:nvPr/>
        </p:nvSpPr>
        <p:spPr>
          <a:xfrm flipH="1">
            <a:off x="358375" y="6050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3" name="Google Shape;8613;p264"/>
          <p:cNvSpPr/>
          <p:nvPr/>
        </p:nvSpPr>
        <p:spPr>
          <a:xfrm>
            <a:off x="6151200" y="7607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4" name="Google Shape;8614;p264"/>
          <p:cNvSpPr txBox="1"/>
          <p:nvPr>
            <p:ph hasCustomPrompt="1" type="title"/>
          </p:nvPr>
        </p:nvSpPr>
        <p:spPr>
          <a:xfrm>
            <a:off x="4424850" y="1480850"/>
            <a:ext cx="4005900" cy="14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615" name="Google Shape;8615;p264"/>
          <p:cNvSpPr txBox="1"/>
          <p:nvPr>
            <p:ph idx="1" type="body"/>
          </p:nvPr>
        </p:nvSpPr>
        <p:spPr>
          <a:xfrm>
            <a:off x="4424850" y="2979650"/>
            <a:ext cx="4005900" cy="6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8616" name="Shape 86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8617" name="Shape 8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8" name="Google Shape;8618;p266"/>
          <p:cNvSpPr/>
          <p:nvPr/>
        </p:nvSpPr>
        <p:spPr>
          <a:xfrm>
            <a:off x="1369450" y="-1098725"/>
            <a:ext cx="7997608" cy="4716858"/>
          </a:xfrm>
          <a:custGeom>
            <a:rect b="b" l="l" r="r" t="t"/>
            <a:pathLst>
              <a:path extrusionOk="0" h="69583" w="113849">
                <a:moveTo>
                  <a:pt x="65503" y="1"/>
                </a:moveTo>
                <a:cubicBezTo>
                  <a:pt x="64705" y="1"/>
                  <a:pt x="63864" y="50"/>
                  <a:pt x="62979" y="157"/>
                </a:cubicBezTo>
                <a:cubicBezTo>
                  <a:pt x="49069" y="1825"/>
                  <a:pt x="52138" y="15568"/>
                  <a:pt x="52138" y="15568"/>
                </a:cubicBezTo>
                <a:cubicBezTo>
                  <a:pt x="41097" y="18003"/>
                  <a:pt x="39362" y="23106"/>
                  <a:pt x="40029" y="28310"/>
                </a:cubicBezTo>
                <a:cubicBezTo>
                  <a:pt x="40830" y="34281"/>
                  <a:pt x="46334" y="37950"/>
                  <a:pt x="46334" y="37950"/>
                </a:cubicBezTo>
                <a:lnTo>
                  <a:pt x="1" y="49926"/>
                </a:lnTo>
                <a:lnTo>
                  <a:pt x="47168" y="47524"/>
                </a:lnTo>
                <a:lnTo>
                  <a:pt x="47168" y="47524"/>
                </a:lnTo>
                <a:cubicBezTo>
                  <a:pt x="47168" y="47524"/>
                  <a:pt x="44499" y="64369"/>
                  <a:pt x="61445" y="68806"/>
                </a:cubicBezTo>
                <a:cubicBezTo>
                  <a:pt x="63490" y="69345"/>
                  <a:pt x="65346" y="69583"/>
                  <a:pt x="67028" y="69583"/>
                </a:cubicBezTo>
                <a:cubicBezTo>
                  <a:pt x="79276" y="69583"/>
                  <a:pt x="82293" y="56997"/>
                  <a:pt x="82293" y="56997"/>
                </a:cubicBezTo>
                <a:cubicBezTo>
                  <a:pt x="83619" y="57298"/>
                  <a:pt x="88657" y="60054"/>
                  <a:pt x="94093" y="60054"/>
                </a:cubicBezTo>
                <a:cubicBezTo>
                  <a:pt x="98911" y="60054"/>
                  <a:pt x="104042" y="57888"/>
                  <a:pt x="107177" y="49926"/>
                </a:cubicBezTo>
                <a:cubicBezTo>
                  <a:pt x="113849" y="32947"/>
                  <a:pt x="98404" y="27109"/>
                  <a:pt x="98404" y="27109"/>
                </a:cubicBezTo>
                <a:cubicBezTo>
                  <a:pt x="101740" y="24074"/>
                  <a:pt x="106477" y="12099"/>
                  <a:pt x="97871" y="6561"/>
                </a:cubicBezTo>
                <a:cubicBezTo>
                  <a:pt x="95950" y="5323"/>
                  <a:pt x="93989" y="4841"/>
                  <a:pt x="92101" y="4841"/>
                </a:cubicBezTo>
                <a:cubicBezTo>
                  <a:pt x="85500" y="4841"/>
                  <a:pt x="79791" y="10731"/>
                  <a:pt x="79791" y="10731"/>
                </a:cubicBezTo>
                <a:cubicBezTo>
                  <a:pt x="79791" y="10731"/>
                  <a:pt x="77218" y="1"/>
                  <a:pt x="65503" y="1"/>
                </a:cubicBezTo>
                <a:close/>
              </a:path>
            </a:pathLst>
          </a:custGeom>
          <a:solidFill>
            <a:srgbClr val="9FC5E8">
              <a:alpha val="34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19" name="Google Shape;8619;p266"/>
          <p:cNvGrpSpPr/>
          <p:nvPr/>
        </p:nvGrpSpPr>
        <p:grpSpPr>
          <a:xfrm>
            <a:off x="556050" y="2300400"/>
            <a:ext cx="1418525" cy="3058700"/>
            <a:chOff x="440200" y="1992125"/>
            <a:chExt cx="1418525" cy="3058700"/>
          </a:xfrm>
        </p:grpSpPr>
        <p:sp>
          <p:nvSpPr>
            <p:cNvPr id="8620" name="Google Shape;8620;p266"/>
            <p:cNvSpPr/>
            <p:nvPr/>
          </p:nvSpPr>
          <p:spPr>
            <a:xfrm>
              <a:off x="686200" y="1992125"/>
              <a:ext cx="223525" cy="329950"/>
            </a:xfrm>
            <a:custGeom>
              <a:rect b="b" l="l" r="r" t="t"/>
              <a:pathLst>
                <a:path extrusionOk="0" h="13198" w="8941">
                  <a:moveTo>
                    <a:pt x="4033" y="1"/>
                  </a:moveTo>
                  <a:cubicBezTo>
                    <a:pt x="3674" y="1"/>
                    <a:pt x="3276" y="46"/>
                    <a:pt x="2836" y="154"/>
                  </a:cubicBezTo>
                  <a:cubicBezTo>
                    <a:pt x="468" y="721"/>
                    <a:pt x="1" y="2489"/>
                    <a:pt x="1" y="2489"/>
                  </a:cubicBezTo>
                  <a:lnTo>
                    <a:pt x="167" y="3223"/>
                  </a:lnTo>
                  <a:lnTo>
                    <a:pt x="2202" y="12463"/>
                  </a:lnTo>
                  <a:lnTo>
                    <a:pt x="2369" y="13197"/>
                  </a:lnTo>
                  <a:cubicBezTo>
                    <a:pt x="2369" y="13197"/>
                    <a:pt x="3737" y="13097"/>
                    <a:pt x="5771" y="12630"/>
                  </a:cubicBezTo>
                  <a:cubicBezTo>
                    <a:pt x="7806" y="12196"/>
                    <a:pt x="8940" y="11729"/>
                    <a:pt x="8940" y="11729"/>
                  </a:cubicBezTo>
                  <a:lnTo>
                    <a:pt x="8773" y="10996"/>
                  </a:lnTo>
                  <a:lnTo>
                    <a:pt x="6739" y="1756"/>
                  </a:lnTo>
                  <a:lnTo>
                    <a:pt x="6572" y="1055"/>
                  </a:lnTo>
                  <a:cubicBezTo>
                    <a:pt x="6572" y="1055"/>
                    <a:pt x="5770" y="1"/>
                    <a:pt x="403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266"/>
            <p:cNvSpPr/>
            <p:nvPr/>
          </p:nvSpPr>
          <p:spPr>
            <a:xfrm>
              <a:off x="625325" y="2174500"/>
              <a:ext cx="390125" cy="167850"/>
            </a:xfrm>
            <a:custGeom>
              <a:rect b="b" l="l" r="r" t="t"/>
              <a:pathLst>
                <a:path extrusionOk="0" h="6714" w="15605">
                  <a:moveTo>
                    <a:pt x="11040" y="1"/>
                  </a:moveTo>
                  <a:cubicBezTo>
                    <a:pt x="7409" y="1"/>
                    <a:pt x="3425" y="1179"/>
                    <a:pt x="668" y="3234"/>
                  </a:cubicBezTo>
                  <a:cubicBezTo>
                    <a:pt x="167" y="3634"/>
                    <a:pt x="0" y="4434"/>
                    <a:pt x="134" y="5001"/>
                  </a:cubicBezTo>
                  <a:cubicBezTo>
                    <a:pt x="134" y="5102"/>
                    <a:pt x="167" y="5168"/>
                    <a:pt x="167" y="5268"/>
                  </a:cubicBezTo>
                  <a:cubicBezTo>
                    <a:pt x="382" y="6211"/>
                    <a:pt x="1160" y="6713"/>
                    <a:pt x="1981" y="6713"/>
                  </a:cubicBezTo>
                  <a:cubicBezTo>
                    <a:pt x="2439" y="6713"/>
                    <a:pt x="2909" y="6558"/>
                    <a:pt x="3303" y="6236"/>
                  </a:cubicBezTo>
                  <a:cubicBezTo>
                    <a:pt x="4404" y="5335"/>
                    <a:pt x="6372" y="4901"/>
                    <a:pt x="7806" y="4568"/>
                  </a:cubicBezTo>
                  <a:cubicBezTo>
                    <a:pt x="8991" y="4341"/>
                    <a:pt x="10385" y="4019"/>
                    <a:pt x="11672" y="4019"/>
                  </a:cubicBezTo>
                  <a:cubicBezTo>
                    <a:pt x="12088" y="4019"/>
                    <a:pt x="12493" y="4053"/>
                    <a:pt x="12876" y="4134"/>
                  </a:cubicBezTo>
                  <a:cubicBezTo>
                    <a:pt x="13040" y="4170"/>
                    <a:pt x="13204" y="4187"/>
                    <a:pt x="13366" y="4187"/>
                  </a:cubicBezTo>
                  <a:cubicBezTo>
                    <a:pt x="14555" y="4187"/>
                    <a:pt x="15605" y="3254"/>
                    <a:pt x="15311" y="1933"/>
                  </a:cubicBezTo>
                  <a:cubicBezTo>
                    <a:pt x="15278" y="1866"/>
                    <a:pt x="15278" y="1766"/>
                    <a:pt x="15245" y="1666"/>
                  </a:cubicBezTo>
                  <a:cubicBezTo>
                    <a:pt x="15045" y="798"/>
                    <a:pt x="14344" y="365"/>
                    <a:pt x="13510" y="198"/>
                  </a:cubicBezTo>
                  <a:cubicBezTo>
                    <a:pt x="12720" y="65"/>
                    <a:pt x="11890" y="1"/>
                    <a:pt x="11040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266"/>
            <p:cNvSpPr/>
            <p:nvPr/>
          </p:nvSpPr>
          <p:spPr>
            <a:xfrm>
              <a:off x="469375" y="2234900"/>
              <a:ext cx="822275" cy="684075"/>
            </a:xfrm>
            <a:custGeom>
              <a:rect b="b" l="l" r="r" t="t"/>
              <a:pathLst>
                <a:path extrusionOk="0" h="27363" w="32891">
                  <a:moveTo>
                    <a:pt x="18873" y="0"/>
                  </a:moveTo>
                  <a:cubicBezTo>
                    <a:pt x="17261" y="0"/>
                    <a:pt x="15569" y="201"/>
                    <a:pt x="13844" y="584"/>
                  </a:cubicBezTo>
                  <a:cubicBezTo>
                    <a:pt x="5738" y="2352"/>
                    <a:pt x="1" y="7489"/>
                    <a:pt x="1802" y="15595"/>
                  </a:cubicBezTo>
                  <a:cubicBezTo>
                    <a:pt x="3331" y="22577"/>
                    <a:pt x="9527" y="27363"/>
                    <a:pt x="16417" y="27363"/>
                  </a:cubicBezTo>
                  <a:cubicBezTo>
                    <a:pt x="17494" y="27363"/>
                    <a:pt x="18587" y="27246"/>
                    <a:pt x="19681" y="27003"/>
                  </a:cubicBezTo>
                  <a:cubicBezTo>
                    <a:pt x="27787" y="25235"/>
                    <a:pt x="32891" y="17196"/>
                    <a:pt x="31090" y="9123"/>
                  </a:cubicBezTo>
                  <a:cubicBezTo>
                    <a:pt x="29698" y="2743"/>
                    <a:pt x="24834" y="0"/>
                    <a:pt x="18873" y="0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266"/>
            <p:cNvSpPr/>
            <p:nvPr/>
          </p:nvSpPr>
          <p:spPr>
            <a:xfrm>
              <a:off x="927750" y="4691175"/>
              <a:ext cx="930975" cy="359650"/>
            </a:xfrm>
            <a:custGeom>
              <a:rect b="b" l="l" r="r" t="t"/>
              <a:pathLst>
                <a:path extrusionOk="0" h="14386" w="37239">
                  <a:moveTo>
                    <a:pt x="35087" y="0"/>
                  </a:moveTo>
                  <a:cubicBezTo>
                    <a:pt x="34844" y="0"/>
                    <a:pt x="34600" y="85"/>
                    <a:pt x="34403" y="270"/>
                  </a:cubicBezTo>
                  <a:cubicBezTo>
                    <a:pt x="30167" y="4072"/>
                    <a:pt x="24663" y="6274"/>
                    <a:pt x="19192" y="7542"/>
                  </a:cubicBezTo>
                  <a:cubicBezTo>
                    <a:pt x="16183" y="8168"/>
                    <a:pt x="13065" y="8540"/>
                    <a:pt x="9952" y="8540"/>
                  </a:cubicBezTo>
                  <a:cubicBezTo>
                    <a:pt x="7095" y="8540"/>
                    <a:pt x="4241" y="8227"/>
                    <a:pt x="1480" y="7508"/>
                  </a:cubicBezTo>
                  <a:cubicBezTo>
                    <a:pt x="1383" y="7482"/>
                    <a:pt x="1286" y="7469"/>
                    <a:pt x="1191" y="7469"/>
                  </a:cubicBezTo>
                  <a:cubicBezTo>
                    <a:pt x="560" y="7469"/>
                    <a:pt x="1" y="8014"/>
                    <a:pt x="146" y="8709"/>
                  </a:cubicBezTo>
                  <a:cubicBezTo>
                    <a:pt x="412" y="9910"/>
                    <a:pt x="479" y="11511"/>
                    <a:pt x="1046" y="12612"/>
                  </a:cubicBezTo>
                  <a:cubicBezTo>
                    <a:pt x="1446" y="13379"/>
                    <a:pt x="2981" y="13479"/>
                    <a:pt x="3715" y="13646"/>
                  </a:cubicBezTo>
                  <a:cubicBezTo>
                    <a:pt x="6171" y="14152"/>
                    <a:pt x="8673" y="14386"/>
                    <a:pt x="11180" y="14386"/>
                  </a:cubicBezTo>
                  <a:cubicBezTo>
                    <a:pt x="14292" y="14386"/>
                    <a:pt x="17412" y="14026"/>
                    <a:pt x="20460" y="13379"/>
                  </a:cubicBezTo>
                  <a:cubicBezTo>
                    <a:pt x="25730" y="12245"/>
                    <a:pt x="30867" y="10010"/>
                    <a:pt x="35137" y="6674"/>
                  </a:cubicBezTo>
                  <a:cubicBezTo>
                    <a:pt x="35671" y="6274"/>
                    <a:pt x="36672" y="5640"/>
                    <a:pt x="36872" y="4940"/>
                  </a:cubicBezTo>
                  <a:cubicBezTo>
                    <a:pt x="37239" y="3839"/>
                    <a:pt x="36371" y="1904"/>
                    <a:pt x="36105" y="803"/>
                  </a:cubicBezTo>
                  <a:cubicBezTo>
                    <a:pt x="35996" y="302"/>
                    <a:pt x="35545" y="0"/>
                    <a:pt x="35087" y="0"/>
                  </a:cubicBezTo>
                  <a:close/>
                </a:path>
              </a:pathLst>
            </a:custGeom>
            <a:solidFill>
              <a:srgbClr val="85828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266"/>
            <p:cNvSpPr/>
            <p:nvPr/>
          </p:nvSpPr>
          <p:spPr>
            <a:xfrm>
              <a:off x="930550" y="4702900"/>
              <a:ext cx="928175" cy="347800"/>
            </a:xfrm>
            <a:custGeom>
              <a:rect b="b" l="l" r="r" t="t"/>
              <a:pathLst>
                <a:path extrusionOk="0" h="13912" w="37127">
                  <a:moveTo>
                    <a:pt x="35859" y="1"/>
                  </a:moveTo>
                  <a:cubicBezTo>
                    <a:pt x="35826" y="34"/>
                    <a:pt x="35826" y="101"/>
                    <a:pt x="35826" y="134"/>
                  </a:cubicBezTo>
                  <a:cubicBezTo>
                    <a:pt x="35592" y="835"/>
                    <a:pt x="34592" y="1469"/>
                    <a:pt x="34058" y="1869"/>
                  </a:cubicBezTo>
                  <a:cubicBezTo>
                    <a:pt x="29821" y="5205"/>
                    <a:pt x="24651" y="7440"/>
                    <a:pt x="19381" y="8574"/>
                  </a:cubicBezTo>
                  <a:cubicBezTo>
                    <a:pt x="16352" y="9202"/>
                    <a:pt x="13241" y="9564"/>
                    <a:pt x="10128" y="9564"/>
                  </a:cubicBezTo>
                  <a:cubicBezTo>
                    <a:pt x="7619" y="9564"/>
                    <a:pt x="5107" y="9328"/>
                    <a:pt x="2635" y="8807"/>
                  </a:cubicBezTo>
                  <a:cubicBezTo>
                    <a:pt x="1968" y="8674"/>
                    <a:pt x="501" y="8574"/>
                    <a:pt x="34" y="7873"/>
                  </a:cubicBezTo>
                  <a:cubicBezTo>
                    <a:pt x="0" y="8007"/>
                    <a:pt x="0" y="8107"/>
                    <a:pt x="34" y="8240"/>
                  </a:cubicBezTo>
                  <a:cubicBezTo>
                    <a:pt x="300" y="9441"/>
                    <a:pt x="367" y="11042"/>
                    <a:pt x="934" y="12143"/>
                  </a:cubicBezTo>
                  <a:cubicBezTo>
                    <a:pt x="1334" y="12910"/>
                    <a:pt x="2869" y="13010"/>
                    <a:pt x="3603" y="13144"/>
                  </a:cubicBezTo>
                  <a:cubicBezTo>
                    <a:pt x="6082" y="13670"/>
                    <a:pt x="8616" y="13911"/>
                    <a:pt x="11152" y="13911"/>
                  </a:cubicBezTo>
                  <a:cubicBezTo>
                    <a:pt x="14245" y="13911"/>
                    <a:pt x="17342" y="13552"/>
                    <a:pt x="20348" y="12910"/>
                  </a:cubicBezTo>
                  <a:cubicBezTo>
                    <a:pt x="25618" y="11776"/>
                    <a:pt x="30755" y="9541"/>
                    <a:pt x="35025" y="6205"/>
                  </a:cubicBezTo>
                  <a:cubicBezTo>
                    <a:pt x="35559" y="5805"/>
                    <a:pt x="36560" y="5171"/>
                    <a:pt x="36760" y="4471"/>
                  </a:cubicBezTo>
                  <a:cubicBezTo>
                    <a:pt x="37127" y="3370"/>
                    <a:pt x="36259" y="1435"/>
                    <a:pt x="36026" y="334"/>
                  </a:cubicBezTo>
                  <a:cubicBezTo>
                    <a:pt x="35993" y="201"/>
                    <a:pt x="35926" y="101"/>
                    <a:pt x="35859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266"/>
            <p:cNvSpPr/>
            <p:nvPr/>
          </p:nvSpPr>
          <p:spPr>
            <a:xfrm>
              <a:off x="466050" y="2492950"/>
              <a:ext cx="1333475" cy="2416300"/>
            </a:xfrm>
            <a:custGeom>
              <a:rect b="b" l="l" r="r" t="t"/>
              <a:pathLst>
                <a:path extrusionOk="0" h="96652" w="53339">
                  <a:moveTo>
                    <a:pt x="33703" y="1"/>
                  </a:moveTo>
                  <a:cubicBezTo>
                    <a:pt x="32424" y="1"/>
                    <a:pt x="25698" y="108"/>
                    <a:pt x="16178" y="2204"/>
                  </a:cubicBezTo>
                  <a:cubicBezTo>
                    <a:pt x="5604" y="4539"/>
                    <a:pt x="0" y="7474"/>
                    <a:pt x="0" y="7474"/>
                  </a:cubicBezTo>
                  <a:lnTo>
                    <a:pt x="1301" y="13445"/>
                  </a:lnTo>
                  <a:lnTo>
                    <a:pt x="18080" y="89466"/>
                  </a:lnTo>
                  <a:lnTo>
                    <a:pt x="19414" y="95437"/>
                  </a:lnTo>
                  <a:cubicBezTo>
                    <a:pt x="19414" y="95437"/>
                    <a:pt x="23040" y="96651"/>
                    <a:pt x="28754" y="96651"/>
                  </a:cubicBezTo>
                  <a:cubicBezTo>
                    <a:pt x="31351" y="96651"/>
                    <a:pt x="34379" y="96400"/>
                    <a:pt x="37694" y="95671"/>
                  </a:cubicBezTo>
                  <a:cubicBezTo>
                    <a:pt x="48268" y="93336"/>
                    <a:pt x="53338" y="87932"/>
                    <a:pt x="53338" y="87932"/>
                  </a:cubicBezTo>
                  <a:lnTo>
                    <a:pt x="52037" y="81961"/>
                  </a:lnTo>
                  <a:lnTo>
                    <a:pt x="35225" y="5973"/>
                  </a:lnTo>
                  <a:lnTo>
                    <a:pt x="33924" y="2"/>
                  </a:lnTo>
                  <a:cubicBezTo>
                    <a:pt x="33924" y="2"/>
                    <a:pt x="33849" y="1"/>
                    <a:pt x="33703" y="1"/>
                  </a:cubicBezTo>
                  <a:close/>
                </a:path>
              </a:pathLst>
            </a:custGeom>
            <a:solidFill>
              <a:srgbClr val="B84A5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266"/>
            <p:cNvSpPr/>
            <p:nvPr/>
          </p:nvSpPr>
          <p:spPr>
            <a:xfrm>
              <a:off x="635325" y="2824300"/>
              <a:ext cx="830625" cy="976900"/>
            </a:xfrm>
            <a:custGeom>
              <a:rect b="b" l="l" r="r" t="t"/>
              <a:pathLst>
                <a:path extrusionOk="0" h="39076" w="33225">
                  <a:moveTo>
                    <a:pt x="14714" y="0"/>
                  </a:moveTo>
                  <a:cubicBezTo>
                    <a:pt x="13923" y="0"/>
                    <a:pt x="13131" y="84"/>
                    <a:pt x="12343" y="258"/>
                  </a:cubicBezTo>
                  <a:cubicBezTo>
                    <a:pt x="4471" y="1993"/>
                    <a:pt x="1" y="12033"/>
                    <a:pt x="2369" y="22674"/>
                  </a:cubicBezTo>
                  <a:cubicBezTo>
                    <a:pt x="4471" y="32254"/>
                    <a:pt x="11385" y="39076"/>
                    <a:pt x="18488" y="39076"/>
                  </a:cubicBezTo>
                  <a:cubicBezTo>
                    <a:pt x="19275" y="39076"/>
                    <a:pt x="20064" y="38992"/>
                    <a:pt x="20849" y="38819"/>
                  </a:cubicBezTo>
                  <a:cubicBezTo>
                    <a:pt x="28721" y="37051"/>
                    <a:pt x="33224" y="27044"/>
                    <a:pt x="30856" y="16370"/>
                  </a:cubicBezTo>
                  <a:cubicBezTo>
                    <a:pt x="28755" y="6794"/>
                    <a:pt x="21818" y="0"/>
                    <a:pt x="14714" y="0"/>
                  </a:cubicBez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266"/>
            <p:cNvSpPr/>
            <p:nvPr/>
          </p:nvSpPr>
          <p:spPr>
            <a:xfrm>
              <a:off x="796275" y="2928300"/>
              <a:ext cx="460350" cy="778925"/>
            </a:xfrm>
            <a:custGeom>
              <a:rect b="b" l="l" r="r" t="t"/>
              <a:pathLst>
                <a:path extrusionOk="0" h="31157" w="18414">
                  <a:moveTo>
                    <a:pt x="11842" y="1"/>
                  </a:moveTo>
                  <a:lnTo>
                    <a:pt x="6939" y="1068"/>
                  </a:lnTo>
                  <a:lnTo>
                    <a:pt x="1" y="15112"/>
                  </a:lnTo>
                  <a:lnTo>
                    <a:pt x="3970" y="14211"/>
                  </a:lnTo>
                  <a:lnTo>
                    <a:pt x="10875" y="12710"/>
                  </a:lnTo>
                  <a:lnTo>
                    <a:pt x="6572" y="20616"/>
                  </a:lnTo>
                  <a:lnTo>
                    <a:pt x="4504" y="24385"/>
                  </a:lnTo>
                  <a:lnTo>
                    <a:pt x="8707" y="23451"/>
                  </a:lnTo>
                  <a:lnTo>
                    <a:pt x="10908" y="22984"/>
                  </a:lnTo>
                  <a:lnTo>
                    <a:pt x="10908" y="22984"/>
                  </a:lnTo>
                  <a:lnTo>
                    <a:pt x="8874" y="31156"/>
                  </a:lnTo>
                  <a:lnTo>
                    <a:pt x="15345" y="21183"/>
                  </a:lnTo>
                  <a:lnTo>
                    <a:pt x="17747" y="17480"/>
                  </a:lnTo>
                  <a:lnTo>
                    <a:pt x="13110" y="18481"/>
                  </a:lnTo>
                  <a:lnTo>
                    <a:pt x="12043" y="18714"/>
                  </a:lnTo>
                  <a:lnTo>
                    <a:pt x="12043" y="18714"/>
                  </a:lnTo>
                  <a:lnTo>
                    <a:pt x="16346" y="10809"/>
                  </a:lnTo>
                  <a:lnTo>
                    <a:pt x="18414" y="7039"/>
                  </a:lnTo>
                  <a:lnTo>
                    <a:pt x="14211" y="7940"/>
                  </a:lnTo>
                  <a:lnTo>
                    <a:pt x="7106" y="9508"/>
                  </a:lnTo>
                  <a:lnTo>
                    <a:pt x="1184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266"/>
            <p:cNvSpPr/>
            <p:nvPr/>
          </p:nvSpPr>
          <p:spPr>
            <a:xfrm>
              <a:off x="440200" y="2462400"/>
              <a:ext cx="909275" cy="269650"/>
            </a:xfrm>
            <a:custGeom>
              <a:rect b="b" l="l" r="r" t="t"/>
              <a:pathLst>
                <a:path extrusionOk="0" h="10786" w="36371">
                  <a:moveTo>
                    <a:pt x="29215" y="1"/>
                  </a:moveTo>
                  <a:cubicBezTo>
                    <a:pt x="25025" y="1"/>
                    <a:pt x="20773" y="654"/>
                    <a:pt x="16812" y="1491"/>
                  </a:cubicBezTo>
                  <a:cubicBezTo>
                    <a:pt x="11208" y="2692"/>
                    <a:pt x="5004" y="4693"/>
                    <a:pt x="400" y="8263"/>
                  </a:cubicBezTo>
                  <a:cubicBezTo>
                    <a:pt x="100" y="8463"/>
                    <a:pt x="0" y="8930"/>
                    <a:pt x="67" y="9263"/>
                  </a:cubicBezTo>
                  <a:lnTo>
                    <a:pt x="234" y="9997"/>
                  </a:lnTo>
                  <a:cubicBezTo>
                    <a:pt x="343" y="10498"/>
                    <a:pt x="793" y="10786"/>
                    <a:pt x="1259" y="10786"/>
                  </a:cubicBezTo>
                  <a:cubicBezTo>
                    <a:pt x="1507" y="10786"/>
                    <a:pt x="1760" y="10705"/>
                    <a:pt x="1968" y="10531"/>
                  </a:cubicBezTo>
                  <a:cubicBezTo>
                    <a:pt x="3369" y="9297"/>
                    <a:pt x="5237" y="8496"/>
                    <a:pt x="6938" y="7762"/>
                  </a:cubicBezTo>
                  <a:cubicBezTo>
                    <a:pt x="10308" y="6295"/>
                    <a:pt x="13877" y="5294"/>
                    <a:pt x="17446" y="4493"/>
                  </a:cubicBezTo>
                  <a:cubicBezTo>
                    <a:pt x="21082" y="3693"/>
                    <a:pt x="24785" y="3159"/>
                    <a:pt x="28521" y="2959"/>
                  </a:cubicBezTo>
                  <a:cubicBezTo>
                    <a:pt x="29309" y="2933"/>
                    <a:pt x="30127" y="2903"/>
                    <a:pt x="30948" y="2903"/>
                  </a:cubicBezTo>
                  <a:cubicBezTo>
                    <a:pt x="32280" y="2903"/>
                    <a:pt x="33620" y="2983"/>
                    <a:pt x="34858" y="3292"/>
                  </a:cubicBezTo>
                  <a:cubicBezTo>
                    <a:pt x="34959" y="3319"/>
                    <a:pt x="35060" y="3331"/>
                    <a:pt x="35159" y="3331"/>
                  </a:cubicBezTo>
                  <a:cubicBezTo>
                    <a:pt x="35811" y="3331"/>
                    <a:pt x="36371" y="2787"/>
                    <a:pt x="36226" y="2092"/>
                  </a:cubicBezTo>
                  <a:cubicBezTo>
                    <a:pt x="36159" y="1825"/>
                    <a:pt x="36093" y="1558"/>
                    <a:pt x="36026" y="1291"/>
                  </a:cubicBezTo>
                  <a:cubicBezTo>
                    <a:pt x="35926" y="824"/>
                    <a:pt x="35559" y="557"/>
                    <a:pt x="35092" y="490"/>
                  </a:cubicBezTo>
                  <a:cubicBezTo>
                    <a:pt x="33172" y="147"/>
                    <a:pt x="31201" y="1"/>
                    <a:pt x="29215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266"/>
            <p:cNvSpPr/>
            <p:nvPr/>
          </p:nvSpPr>
          <p:spPr>
            <a:xfrm>
              <a:off x="808800" y="2036550"/>
              <a:ext cx="44200" cy="73975"/>
            </a:xfrm>
            <a:custGeom>
              <a:rect b="b" l="l" r="r" t="t"/>
              <a:pathLst>
                <a:path extrusionOk="0" h="2959" w="1768">
                  <a:moveTo>
                    <a:pt x="623" y="1"/>
                  </a:moveTo>
                  <a:cubicBezTo>
                    <a:pt x="593" y="1"/>
                    <a:pt x="563" y="5"/>
                    <a:pt x="534" y="12"/>
                  </a:cubicBezTo>
                  <a:cubicBezTo>
                    <a:pt x="167" y="79"/>
                    <a:pt x="0" y="812"/>
                    <a:pt x="167" y="1613"/>
                  </a:cubicBezTo>
                  <a:cubicBezTo>
                    <a:pt x="352" y="2386"/>
                    <a:pt x="738" y="2958"/>
                    <a:pt x="1113" y="2958"/>
                  </a:cubicBezTo>
                  <a:cubicBezTo>
                    <a:pt x="1142" y="2958"/>
                    <a:pt x="1172" y="2955"/>
                    <a:pt x="1201" y="2947"/>
                  </a:cubicBezTo>
                  <a:cubicBezTo>
                    <a:pt x="1601" y="2881"/>
                    <a:pt x="1768" y="2147"/>
                    <a:pt x="1568" y="1313"/>
                  </a:cubicBezTo>
                  <a:cubicBezTo>
                    <a:pt x="1413" y="571"/>
                    <a:pt x="1001" y="1"/>
                    <a:pt x="623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266"/>
            <p:cNvSpPr/>
            <p:nvPr/>
          </p:nvSpPr>
          <p:spPr>
            <a:xfrm>
              <a:off x="819625" y="2055775"/>
              <a:ext cx="21700" cy="35525"/>
            </a:xfrm>
            <a:custGeom>
              <a:rect b="b" l="l" r="r" t="t"/>
              <a:pathLst>
                <a:path extrusionOk="0" h="1421" w="868">
                  <a:moveTo>
                    <a:pt x="325" y="1"/>
                  </a:moveTo>
                  <a:cubicBezTo>
                    <a:pt x="306" y="1"/>
                    <a:pt x="286" y="4"/>
                    <a:pt x="268" y="10"/>
                  </a:cubicBezTo>
                  <a:cubicBezTo>
                    <a:pt x="101" y="43"/>
                    <a:pt x="1" y="377"/>
                    <a:pt x="101" y="777"/>
                  </a:cubicBezTo>
                  <a:cubicBezTo>
                    <a:pt x="191" y="1140"/>
                    <a:pt x="364" y="1420"/>
                    <a:pt x="545" y="1420"/>
                  </a:cubicBezTo>
                  <a:cubicBezTo>
                    <a:pt x="563" y="1420"/>
                    <a:pt x="582" y="1417"/>
                    <a:pt x="601" y="1411"/>
                  </a:cubicBezTo>
                  <a:cubicBezTo>
                    <a:pt x="768" y="1378"/>
                    <a:pt x="868" y="1011"/>
                    <a:pt x="768" y="644"/>
                  </a:cubicBezTo>
                  <a:cubicBezTo>
                    <a:pt x="707" y="281"/>
                    <a:pt x="510" y="1"/>
                    <a:pt x="325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1" name="Google Shape;8631;p266"/>
          <p:cNvGrpSpPr/>
          <p:nvPr/>
        </p:nvGrpSpPr>
        <p:grpSpPr>
          <a:xfrm>
            <a:off x="5565975" y="4338475"/>
            <a:ext cx="330501" cy="420623"/>
            <a:chOff x="3828325" y="875775"/>
            <a:chExt cx="330501" cy="420623"/>
          </a:xfrm>
        </p:grpSpPr>
        <p:sp>
          <p:nvSpPr>
            <p:cNvPr id="8632" name="Google Shape;8632;p26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26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26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26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26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26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26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26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26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26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26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26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44" name="Google Shape;8644;p266"/>
          <p:cNvSpPr/>
          <p:nvPr/>
        </p:nvSpPr>
        <p:spPr>
          <a:xfrm>
            <a:off x="3169450" y="6249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5" name="Google Shape;8645;p26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46" name="Google Shape;8646;p266"/>
          <p:cNvSpPr txBox="1"/>
          <p:nvPr>
            <p:ph idx="1" type="subTitle"/>
          </p:nvPr>
        </p:nvSpPr>
        <p:spPr>
          <a:xfrm>
            <a:off x="3558675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47" name="Google Shape;8647;p266"/>
          <p:cNvSpPr txBox="1"/>
          <p:nvPr>
            <p:ph idx="2" type="subTitle"/>
          </p:nvPr>
        </p:nvSpPr>
        <p:spPr>
          <a:xfrm>
            <a:off x="6427850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48" name="Google Shape;8648;p266"/>
          <p:cNvSpPr txBox="1"/>
          <p:nvPr>
            <p:ph idx="3" type="subTitle"/>
          </p:nvPr>
        </p:nvSpPr>
        <p:spPr>
          <a:xfrm>
            <a:off x="3558675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49" name="Google Shape;8649;p266"/>
          <p:cNvSpPr txBox="1"/>
          <p:nvPr>
            <p:ph idx="4" type="subTitle"/>
          </p:nvPr>
        </p:nvSpPr>
        <p:spPr>
          <a:xfrm>
            <a:off x="6427850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50" name="Google Shape;8650;p266"/>
          <p:cNvSpPr txBox="1"/>
          <p:nvPr>
            <p:ph idx="5" type="subTitle"/>
          </p:nvPr>
        </p:nvSpPr>
        <p:spPr>
          <a:xfrm>
            <a:off x="3558675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51" name="Google Shape;8651;p266"/>
          <p:cNvSpPr txBox="1"/>
          <p:nvPr>
            <p:ph idx="6" type="subTitle"/>
          </p:nvPr>
        </p:nvSpPr>
        <p:spPr>
          <a:xfrm>
            <a:off x="6427850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52" name="Google Shape;8652;p266"/>
          <p:cNvSpPr txBox="1"/>
          <p:nvPr>
            <p:ph idx="7" type="subTitle"/>
          </p:nvPr>
        </p:nvSpPr>
        <p:spPr>
          <a:xfrm>
            <a:off x="3558675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53" name="Google Shape;8653;p266"/>
          <p:cNvSpPr txBox="1"/>
          <p:nvPr>
            <p:ph idx="8" type="subTitle"/>
          </p:nvPr>
        </p:nvSpPr>
        <p:spPr>
          <a:xfrm>
            <a:off x="6427850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54" name="Google Shape;8654;p266"/>
          <p:cNvSpPr txBox="1"/>
          <p:nvPr>
            <p:ph hasCustomPrompt="1" idx="9" type="title"/>
          </p:nvPr>
        </p:nvSpPr>
        <p:spPr>
          <a:xfrm>
            <a:off x="2695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8655" name="Google Shape;8655;p266"/>
          <p:cNvSpPr txBox="1"/>
          <p:nvPr>
            <p:ph hasCustomPrompt="1" idx="13" type="title"/>
          </p:nvPr>
        </p:nvSpPr>
        <p:spPr>
          <a:xfrm>
            <a:off x="5560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8656" name="Google Shape;8656;p266"/>
          <p:cNvSpPr txBox="1"/>
          <p:nvPr>
            <p:ph hasCustomPrompt="1" idx="14" type="title"/>
          </p:nvPr>
        </p:nvSpPr>
        <p:spPr>
          <a:xfrm>
            <a:off x="2695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8657" name="Google Shape;8657;p266"/>
          <p:cNvSpPr txBox="1"/>
          <p:nvPr>
            <p:ph hasCustomPrompt="1" idx="15" type="title"/>
          </p:nvPr>
        </p:nvSpPr>
        <p:spPr>
          <a:xfrm>
            <a:off x="5560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8658" name="Shape 8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9" name="Google Shape;8659;p267"/>
          <p:cNvSpPr/>
          <p:nvPr/>
        </p:nvSpPr>
        <p:spPr>
          <a:xfrm flipH="1">
            <a:off x="473225" y="1884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60" name="Google Shape;8660;p267"/>
          <p:cNvGrpSpPr/>
          <p:nvPr/>
        </p:nvGrpSpPr>
        <p:grpSpPr>
          <a:xfrm>
            <a:off x="968061" y="-35329"/>
            <a:ext cx="5265500" cy="4827849"/>
            <a:chOff x="2958950" y="1937675"/>
            <a:chExt cx="1635350" cy="1499425"/>
          </a:xfrm>
        </p:grpSpPr>
        <p:sp>
          <p:nvSpPr>
            <p:cNvPr id="8661" name="Google Shape;8661;p26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26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26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26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26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26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7" name="Google Shape;8667;p267"/>
          <p:cNvGrpSpPr/>
          <p:nvPr/>
        </p:nvGrpSpPr>
        <p:grpSpPr>
          <a:xfrm>
            <a:off x="3906042" y="4362088"/>
            <a:ext cx="253593" cy="322744"/>
            <a:chOff x="3828325" y="875775"/>
            <a:chExt cx="330501" cy="420623"/>
          </a:xfrm>
        </p:grpSpPr>
        <p:sp>
          <p:nvSpPr>
            <p:cNvPr id="8668" name="Google Shape;8668;p26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26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26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26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26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26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26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26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26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26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26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26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0" name="Google Shape;8680;p267"/>
          <p:cNvGrpSpPr/>
          <p:nvPr/>
        </p:nvGrpSpPr>
        <p:grpSpPr>
          <a:xfrm flipH="1">
            <a:off x="5508013" y="646532"/>
            <a:ext cx="253560" cy="322660"/>
            <a:chOff x="3828325" y="875775"/>
            <a:chExt cx="330501" cy="420623"/>
          </a:xfrm>
        </p:grpSpPr>
        <p:sp>
          <p:nvSpPr>
            <p:cNvPr id="8681" name="Google Shape;8681;p26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26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26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26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26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26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26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26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26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26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26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26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93" name="Google Shape;8693;p267"/>
          <p:cNvSpPr txBox="1"/>
          <p:nvPr>
            <p:ph type="title"/>
          </p:nvPr>
        </p:nvSpPr>
        <p:spPr>
          <a:xfrm flipH="1">
            <a:off x="3855775" y="2648950"/>
            <a:ext cx="457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8694" name="Google Shape;8694;p267"/>
          <p:cNvSpPr txBox="1"/>
          <p:nvPr>
            <p:ph idx="1" type="subTitle"/>
          </p:nvPr>
        </p:nvSpPr>
        <p:spPr>
          <a:xfrm flipH="1">
            <a:off x="3855775" y="1535850"/>
            <a:ext cx="4575000" cy="11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5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" name="Google Shape;470;p28"/>
          <p:cNvGrpSpPr/>
          <p:nvPr/>
        </p:nvGrpSpPr>
        <p:grpSpPr>
          <a:xfrm rot="-4886887">
            <a:off x="206622" y="88712"/>
            <a:ext cx="5080199" cy="4411688"/>
            <a:chOff x="3016500" y="2066925"/>
            <a:chExt cx="1577800" cy="1370175"/>
          </a:xfrm>
        </p:grpSpPr>
        <p:sp>
          <p:nvSpPr>
            <p:cNvPr id="471" name="Google Shape;471;p2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8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6" name="Google Shape;476;p28"/>
          <p:cNvSpPr/>
          <p:nvPr/>
        </p:nvSpPr>
        <p:spPr>
          <a:xfrm flipH="1">
            <a:off x="358375" y="2093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28"/>
          <p:cNvSpPr/>
          <p:nvPr/>
        </p:nvSpPr>
        <p:spPr>
          <a:xfrm>
            <a:off x="7902625" y="7770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28"/>
          <p:cNvSpPr/>
          <p:nvPr/>
        </p:nvSpPr>
        <p:spPr>
          <a:xfrm>
            <a:off x="2494025" y="54865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9" name="Google Shape;479;p28"/>
          <p:cNvGrpSpPr/>
          <p:nvPr/>
        </p:nvGrpSpPr>
        <p:grpSpPr>
          <a:xfrm>
            <a:off x="6643825" y="548650"/>
            <a:ext cx="330501" cy="420623"/>
            <a:chOff x="3828325" y="875775"/>
            <a:chExt cx="330501" cy="420623"/>
          </a:xfrm>
        </p:grpSpPr>
        <p:sp>
          <p:nvSpPr>
            <p:cNvPr id="480" name="Google Shape;480;p2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" name="Google Shape;492;p28"/>
          <p:cNvGrpSpPr/>
          <p:nvPr/>
        </p:nvGrpSpPr>
        <p:grpSpPr>
          <a:xfrm flipH="1">
            <a:off x="1832387" y="4287150"/>
            <a:ext cx="330501" cy="420623"/>
            <a:chOff x="3828325" y="875775"/>
            <a:chExt cx="330501" cy="420623"/>
          </a:xfrm>
        </p:grpSpPr>
        <p:sp>
          <p:nvSpPr>
            <p:cNvPr id="493" name="Google Shape;493;p2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5" name="Google Shape;505;p28"/>
          <p:cNvSpPr txBox="1"/>
          <p:nvPr>
            <p:ph type="title"/>
          </p:nvPr>
        </p:nvSpPr>
        <p:spPr>
          <a:xfrm flipH="1">
            <a:off x="4084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06" name="Google Shape;506;p28"/>
          <p:cNvSpPr txBox="1"/>
          <p:nvPr>
            <p:ph idx="1" type="subTitle"/>
          </p:nvPr>
        </p:nvSpPr>
        <p:spPr>
          <a:xfrm flipH="1">
            <a:off x="1302425" y="3355200"/>
            <a:ext cx="25209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7" name="Google Shape;507;p28"/>
          <p:cNvSpPr txBox="1"/>
          <p:nvPr>
            <p:ph hasCustomPrompt="1" idx="2" type="title"/>
          </p:nvPr>
        </p:nvSpPr>
        <p:spPr>
          <a:xfrm flipH="1">
            <a:off x="19177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5">
    <p:spTree>
      <p:nvGrpSpPr>
        <p:cNvPr id="8695" name="Shape 8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96" name="Google Shape;8696;p268"/>
          <p:cNvGrpSpPr/>
          <p:nvPr/>
        </p:nvGrpSpPr>
        <p:grpSpPr>
          <a:xfrm rot="-4886887">
            <a:off x="206622" y="88712"/>
            <a:ext cx="5080199" cy="4411688"/>
            <a:chOff x="3016500" y="2066925"/>
            <a:chExt cx="1577800" cy="1370175"/>
          </a:xfrm>
        </p:grpSpPr>
        <p:sp>
          <p:nvSpPr>
            <p:cNvPr id="8697" name="Google Shape;8697;p26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268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26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26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26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02" name="Google Shape;8702;p268"/>
          <p:cNvSpPr/>
          <p:nvPr/>
        </p:nvSpPr>
        <p:spPr>
          <a:xfrm flipH="1">
            <a:off x="358375" y="2093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3" name="Google Shape;8703;p268"/>
          <p:cNvSpPr/>
          <p:nvPr/>
        </p:nvSpPr>
        <p:spPr>
          <a:xfrm>
            <a:off x="7902625" y="7770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4" name="Google Shape;8704;p268"/>
          <p:cNvSpPr/>
          <p:nvPr/>
        </p:nvSpPr>
        <p:spPr>
          <a:xfrm>
            <a:off x="2494025" y="54865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05" name="Google Shape;8705;p268"/>
          <p:cNvGrpSpPr/>
          <p:nvPr/>
        </p:nvGrpSpPr>
        <p:grpSpPr>
          <a:xfrm>
            <a:off x="6643825" y="548650"/>
            <a:ext cx="330501" cy="420623"/>
            <a:chOff x="3828325" y="875775"/>
            <a:chExt cx="330501" cy="420623"/>
          </a:xfrm>
        </p:grpSpPr>
        <p:sp>
          <p:nvSpPr>
            <p:cNvPr id="8706" name="Google Shape;8706;p26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26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26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26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26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26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26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26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26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26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26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26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8" name="Google Shape;8718;p268"/>
          <p:cNvGrpSpPr/>
          <p:nvPr/>
        </p:nvGrpSpPr>
        <p:grpSpPr>
          <a:xfrm flipH="1">
            <a:off x="1832387" y="4287150"/>
            <a:ext cx="330501" cy="420623"/>
            <a:chOff x="3828325" y="875775"/>
            <a:chExt cx="330501" cy="420623"/>
          </a:xfrm>
        </p:grpSpPr>
        <p:sp>
          <p:nvSpPr>
            <p:cNvPr id="8719" name="Google Shape;8719;p26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26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26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26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26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26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26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26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26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26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26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26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31" name="Google Shape;8731;p268"/>
          <p:cNvSpPr txBox="1"/>
          <p:nvPr>
            <p:ph type="title"/>
          </p:nvPr>
        </p:nvSpPr>
        <p:spPr>
          <a:xfrm flipH="1">
            <a:off x="4084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732" name="Google Shape;8732;p268"/>
          <p:cNvSpPr txBox="1"/>
          <p:nvPr>
            <p:ph idx="1" type="subTitle"/>
          </p:nvPr>
        </p:nvSpPr>
        <p:spPr>
          <a:xfrm flipH="1">
            <a:off x="1302425" y="3355200"/>
            <a:ext cx="25209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33" name="Google Shape;8733;p268"/>
          <p:cNvSpPr txBox="1"/>
          <p:nvPr>
            <p:ph hasCustomPrompt="1" idx="2" type="title"/>
          </p:nvPr>
        </p:nvSpPr>
        <p:spPr>
          <a:xfrm flipH="1">
            <a:off x="19177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7">
    <p:spTree>
      <p:nvGrpSpPr>
        <p:cNvPr id="8734" name="Shape 8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35" name="Google Shape;8735;p269"/>
          <p:cNvGrpSpPr/>
          <p:nvPr/>
        </p:nvGrpSpPr>
        <p:grpSpPr>
          <a:xfrm rot="-5237344">
            <a:off x="4137226" y="689183"/>
            <a:ext cx="4264113" cy="4169752"/>
            <a:chOff x="2615425" y="-43849"/>
            <a:chExt cx="5349587" cy="5231206"/>
          </a:xfrm>
        </p:grpSpPr>
        <p:sp>
          <p:nvSpPr>
            <p:cNvPr id="8736" name="Google Shape;8736;p269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37" name="Google Shape;8737;p269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8738" name="Google Shape;8738;p269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9" name="Google Shape;8739;p269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0" name="Google Shape;8740;p269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741" name="Google Shape;8741;p269"/>
          <p:cNvSpPr/>
          <p:nvPr/>
        </p:nvSpPr>
        <p:spPr>
          <a:xfrm>
            <a:off x="7974300" y="2753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2" name="Google Shape;8742;p269"/>
          <p:cNvSpPr/>
          <p:nvPr/>
        </p:nvSpPr>
        <p:spPr>
          <a:xfrm flipH="1">
            <a:off x="405375" y="11833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43" name="Google Shape;8743;p269"/>
          <p:cNvGrpSpPr/>
          <p:nvPr/>
        </p:nvGrpSpPr>
        <p:grpSpPr>
          <a:xfrm>
            <a:off x="7974292" y="4276675"/>
            <a:ext cx="253593" cy="322744"/>
            <a:chOff x="3828325" y="875775"/>
            <a:chExt cx="330501" cy="420623"/>
          </a:xfrm>
        </p:grpSpPr>
        <p:sp>
          <p:nvSpPr>
            <p:cNvPr id="8744" name="Google Shape;8744;p26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26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26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26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26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26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26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26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26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26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26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26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6" name="Google Shape;8756;p269"/>
          <p:cNvGrpSpPr/>
          <p:nvPr/>
        </p:nvGrpSpPr>
        <p:grpSpPr>
          <a:xfrm flipH="1">
            <a:off x="3870301" y="694307"/>
            <a:ext cx="253560" cy="322660"/>
            <a:chOff x="3828325" y="875775"/>
            <a:chExt cx="330501" cy="420623"/>
          </a:xfrm>
        </p:grpSpPr>
        <p:sp>
          <p:nvSpPr>
            <p:cNvPr id="8757" name="Google Shape;8757;p26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26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26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26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26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26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26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26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26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26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26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26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9" name="Google Shape;8769;p269"/>
          <p:cNvGrpSpPr/>
          <p:nvPr/>
        </p:nvGrpSpPr>
        <p:grpSpPr>
          <a:xfrm flipH="1">
            <a:off x="633429" y="3507600"/>
            <a:ext cx="253593" cy="322744"/>
            <a:chOff x="3828325" y="875775"/>
            <a:chExt cx="330501" cy="420623"/>
          </a:xfrm>
        </p:grpSpPr>
        <p:sp>
          <p:nvSpPr>
            <p:cNvPr id="8770" name="Google Shape;8770;p26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26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26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26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26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26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26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26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26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26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26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26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82" name="Google Shape;8782;p269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783" name="Google Shape;8783;p269"/>
          <p:cNvSpPr txBox="1"/>
          <p:nvPr>
            <p:ph idx="1" type="subTitle"/>
          </p:nvPr>
        </p:nvSpPr>
        <p:spPr>
          <a:xfrm>
            <a:off x="5015875" y="3355200"/>
            <a:ext cx="24228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84" name="Google Shape;8784;p269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2">
    <p:spTree>
      <p:nvGrpSpPr>
        <p:cNvPr id="8785" name="Shape 8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6" name="Google Shape;8786;p270"/>
          <p:cNvSpPr/>
          <p:nvPr/>
        </p:nvSpPr>
        <p:spPr>
          <a:xfrm>
            <a:off x="7960975" y="91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7" name="Google Shape;8787;p270"/>
          <p:cNvSpPr/>
          <p:nvPr/>
        </p:nvSpPr>
        <p:spPr>
          <a:xfrm flipH="1">
            <a:off x="428575" y="16460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88" name="Google Shape;8788;p270"/>
          <p:cNvGrpSpPr/>
          <p:nvPr/>
        </p:nvGrpSpPr>
        <p:grpSpPr>
          <a:xfrm flipH="1">
            <a:off x="586438" y="3795019"/>
            <a:ext cx="253560" cy="322660"/>
            <a:chOff x="3828325" y="875775"/>
            <a:chExt cx="330501" cy="420623"/>
          </a:xfrm>
        </p:grpSpPr>
        <p:sp>
          <p:nvSpPr>
            <p:cNvPr id="8789" name="Google Shape;8789;p27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27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27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27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27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27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27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27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27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27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27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27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1" name="Google Shape;8801;p270"/>
          <p:cNvGrpSpPr/>
          <p:nvPr/>
        </p:nvGrpSpPr>
        <p:grpSpPr>
          <a:xfrm>
            <a:off x="7548650" y="4349538"/>
            <a:ext cx="330501" cy="420623"/>
            <a:chOff x="3828325" y="875775"/>
            <a:chExt cx="330501" cy="420623"/>
          </a:xfrm>
        </p:grpSpPr>
        <p:sp>
          <p:nvSpPr>
            <p:cNvPr id="8802" name="Google Shape;8802;p27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27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27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27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27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27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27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27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27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27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27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27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4" name="Google Shape;8814;p270"/>
          <p:cNvGrpSpPr/>
          <p:nvPr/>
        </p:nvGrpSpPr>
        <p:grpSpPr>
          <a:xfrm flipH="1">
            <a:off x="1798625" y="548638"/>
            <a:ext cx="330501" cy="420623"/>
            <a:chOff x="3828325" y="875775"/>
            <a:chExt cx="330501" cy="420623"/>
          </a:xfrm>
        </p:grpSpPr>
        <p:sp>
          <p:nvSpPr>
            <p:cNvPr id="8815" name="Google Shape;8815;p27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27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27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27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27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27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27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27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27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27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27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27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27" name="Google Shape;8827;p270"/>
          <p:cNvSpPr txBox="1"/>
          <p:nvPr>
            <p:ph type="title"/>
          </p:nvPr>
        </p:nvSpPr>
        <p:spPr>
          <a:xfrm flipH="1">
            <a:off x="7132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828" name="Google Shape;8828;p270"/>
          <p:cNvSpPr txBox="1"/>
          <p:nvPr>
            <p:ph idx="1" type="subTitle"/>
          </p:nvPr>
        </p:nvSpPr>
        <p:spPr>
          <a:xfrm flipH="1">
            <a:off x="106842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29" name="Google Shape;8829;p270"/>
          <p:cNvSpPr txBox="1"/>
          <p:nvPr>
            <p:ph hasCustomPrompt="1" idx="2" type="title"/>
          </p:nvPr>
        </p:nvSpPr>
        <p:spPr>
          <a:xfrm flipH="1">
            <a:off x="22225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13">
    <p:spTree>
      <p:nvGrpSpPr>
        <p:cNvPr id="8830" name="Shape 8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31" name="Google Shape;8831;p271"/>
          <p:cNvGrpSpPr/>
          <p:nvPr/>
        </p:nvGrpSpPr>
        <p:grpSpPr>
          <a:xfrm rot="-5815465">
            <a:off x="3120308" y="724962"/>
            <a:ext cx="4264231" cy="4169868"/>
            <a:chOff x="2615425" y="-43849"/>
            <a:chExt cx="5349587" cy="5231206"/>
          </a:xfrm>
        </p:grpSpPr>
        <p:sp>
          <p:nvSpPr>
            <p:cNvPr id="8832" name="Google Shape;8832;p27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33" name="Google Shape;8833;p27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8834" name="Google Shape;8834;p27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5" name="Google Shape;8835;p27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6" name="Google Shape;8836;p27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837" name="Google Shape;8837;p271"/>
          <p:cNvSpPr/>
          <p:nvPr/>
        </p:nvSpPr>
        <p:spPr>
          <a:xfrm>
            <a:off x="78172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8" name="Google Shape;8838;p271"/>
          <p:cNvSpPr/>
          <p:nvPr/>
        </p:nvSpPr>
        <p:spPr>
          <a:xfrm flipH="1">
            <a:off x="358375" y="4372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9" name="Google Shape;8839;p271"/>
          <p:cNvSpPr/>
          <p:nvPr/>
        </p:nvSpPr>
        <p:spPr>
          <a:xfrm>
            <a:off x="4363500" y="2334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40" name="Google Shape;8840;p271"/>
          <p:cNvGrpSpPr/>
          <p:nvPr/>
        </p:nvGrpSpPr>
        <p:grpSpPr>
          <a:xfrm>
            <a:off x="5087175" y="704100"/>
            <a:ext cx="330501" cy="420623"/>
            <a:chOff x="3828325" y="875775"/>
            <a:chExt cx="330501" cy="420623"/>
          </a:xfrm>
        </p:grpSpPr>
        <p:sp>
          <p:nvSpPr>
            <p:cNvPr id="8841" name="Google Shape;8841;p27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27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27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27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5" name="Google Shape;8845;p27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27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27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27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27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27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27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2" name="Google Shape;8852;p27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3" name="Google Shape;8853;p271"/>
          <p:cNvGrpSpPr/>
          <p:nvPr/>
        </p:nvGrpSpPr>
        <p:grpSpPr>
          <a:xfrm flipH="1">
            <a:off x="2776387" y="4372825"/>
            <a:ext cx="330501" cy="420623"/>
            <a:chOff x="3828325" y="875775"/>
            <a:chExt cx="330501" cy="420623"/>
          </a:xfrm>
        </p:grpSpPr>
        <p:sp>
          <p:nvSpPr>
            <p:cNvPr id="8854" name="Google Shape;8854;p27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27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27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27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8" name="Google Shape;8858;p27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27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27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27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27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27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27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27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66" name="Google Shape;8866;p271"/>
          <p:cNvSpPr txBox="1"/>
          <p:nvPr>
            <p:ph idx="1" type="subTitle"/>
          </p:nvPr>
        </p:nvSpPr>
        <p:spPr>
          <a:xfrm>
            <a:off x="713225" y="1448763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67" name="Google Shape;8867;p271"/>
          <p:cNvSpPr txBox="1"/>
          <p:nvPr>
            <p:ph hasCustomPrompt="1" type="title"/>
          </p:nvPr>
        </p:nvSpPr>
        <p:spPr>
          <a:xfrm>
            <a:off x="713225" y="972313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868" name="Google Shape;8868;p271"/>
          <p:cNvSpPr txBox="1"/>
          <p:nvPr>
            <p:ph idx="2" type="subTitle"/>
          </p:nvPr>
        </p:nvSpPr>
        <p:spPr>
          <a:xfrm>
            <a:off x="713225" y="25822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69" name="Google Shape;8869;p271"/>
          <p:cNvSpPr txBox="1"/>
          <p:nvPr>
            <p:ph hasCustomPrompt="1" idx="3" type="title"/>
          </p:nvPr>
        </p:nvSpPr>
        <p:spPr>
          <a:xfrm>
            <a:off x="713225" y="2105825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870" name="Google Shape;8870;p271"/>
          <p:cNvSpPr txBox="1"/>
          <p:nvPr>
            <p:ph idx="4" type="subTitle"/>
          </p:nvPr>
        </p:nvSpPr>
        <p:spPr>
          <a:xfrm>
            <a:off x="713225" y="37157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71" name="Google Shape;8871;p271"/>
          <p:cNvSpPr txBox="1"/>
          <p:nvPr>
            <p:ph hasCustomPrompt="1" idx="5" type="title"/>
          </p:nvPr>
        </p:nvSpPr>
        <p:spPr>
          <a:xfrm>
            <a:off x="713225" y="3239337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5">
    <p:spTree>
      <p:nvGrpSpPr>
        <p:cNvPr id="8872" name="Shape 8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73" name="Google Shape;8873;p272"/>
          <p:cNvGrpSpPr/>
          <p:nvPr/>
        </p:nvGrpSpPr>
        <p:grpSpPr>
          <a:xfrm rot="-1074791">
            <a:off x="2379128" y="270280"/>
            <a:ext cx="4436571" cy="4602955"/>
            <a:chOff x="2958950" y="1937675"/>
            <a:chExt cx="1445225" cy="1499425"/>
          </a:xfrm>
        </p:grpSpPr>
        <p:sp>
          <p:nvSpPr>
            <p:cNvPr id="8874" name="Google Shape;8874;p27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27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27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27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27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79" name="Google Shape;8879;p272"/>
          <p:cNvSpPr/>
          <p:nvPr/>
        </p:nvSpPr>
        <p:spPr>
          <a:xfrm>
            <a:off x="8075925" y="305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0" name="Google Shape;8880;p272"/>
          <p:cNvSpPr/>
          <p:nvPr/>
        </p:nvSpPr>
        <p:spPr>
          <a:xfrm flipH="1">
            <a:off x="40967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1" name="Google Shape;8881;p27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82" name="Google Shape;8882;p272"/>
          <p:cNvGrpSpPr/>
          <p:nvPr/>
        </p:nvGrpSpPr>
        <p:grpSpPr>
          <a:xfrm>
            <a:off x="586429" y="2273150"/>
            <a:ext cx="253593" cy="322744"/>
            <a:chOff x="3828325" y="875775"/>
            <a:chExt cx="330501" cy="420623"/>
          </a:xfrm>
        </p:grpSpPr>
        <p:sp>
          <p:nvSpPr>
            <p:cNvPr id="8883" name="Google Shape;8883;p27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27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27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27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27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27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27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27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27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27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27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27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5" name="Google Shape;8895;p272"/>
          <p:cNvGrpSpPr/>
          <p:nvPr/>
        </p:nvGrpSpPr>
        <p:grpSpPr>
          <a:xfrm flipH="1" rot="-1286283">
            <a:off x="8304097" y="1188718"/>
            <a:ext cx="253553" cy="322654"/>
            <a:chOff x="3828325" y="875775"/>
            <a:chExt cx="330501" cy="420623"/>
          </a:xfrm>
        </p:grpSpPr>
        <p:sp>
          <p:nvSpPr>
            <p:cNvPr id="8896" name="Google Shape;8896;p27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27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8" name="Google Shape;8898;p27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27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27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27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27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27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27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27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27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27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8" name="Google Shape;8908;p272"/>
          <p:cNvGrpSpPr/>
          <p:nvPr/>
        </p:nvGrpSpPr>
        <p:grpSpPr>
          <a:xfrm flipH="1">
            <a:off x="5827804" y="4284250"/>
            <a:ext cx="253593" cy="322744"/>
            <a:chOff x="3828325" y="875775"/>
            <a:chExt cx="330501" cy="420623"/>
          </a:xfrm>
        </p:grpSpPr>
        <p:sp>
          <p:nvSpPr>
            <p:cNvPr id="8909" name="Google Shape;8909;p27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27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27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27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27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27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27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27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27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27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27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27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21" name="Google Shape;8921;p27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922" name="Google Shape;8922;p272"/>
          <p:cNvSpPr txBox="1"/>
          <p:nvPr>
            <p:ph idx="1" type="subTitle"/>
          </p:nvPr>
        </p:nvSpPr>
        <p:spPr>
          <a:xfrm>
            <a:off x="779725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23" name="Google Shape;8923;p272"/>
          <p:cNvSpPr txBox="1"/>
          <p:nvPr>
            <p:ph idx="2" type="subTitle"/>
          </p:nvPr>
        </p:nvSpPr>
        <p:spPr>
          <a:xfrm>
            <a:off x="347078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24" name="Google Shape;8924;p272"/>
          <p:cNvSpPr txBox="1"/>
          <p:nvPr>
            <p:ph idx="3" type="subTitle"/>
          </p:nvPr>
        </p:nvSpPr>
        <p:spPr>
          <a:xfrm>
            <a:off x="779725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25" name="Google Shape;8925;p272"/>
          <p:cNvSpPr txBox="1"/>
          <p:nvPr>
            <p:ph idx="4" type="subTitle"/>
          </p:nvPr>
        </p:nvSpPr>
        <p:spPr>
          <a:xfrm>
            <a:off x="347078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26" name="Google Shape;8926;p272"/>
          <p:cNvSpPr txBox="1"/>
          <p:nvPr>
            <p:ph hasCustomPrompt="1" idx="5" type="title"/>
          </p:nvPr>
        </p:nvSpPr>
        <p:spPr>
          <a:xfrm>
            <a:off x="779725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8927" name="Google Shape;8927;p272"/>
          <p:cNvSpPr txBox="1"/>
          <p:nvPr>
            <p:ph hasCustomPrompt="1" idx="6" type="title"/>
          </p:nvPr>
        </p:nvSpPr>
        <p:spPr>
          <a:xfrm>
            <a:off x="347078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8928" name="Google Shape;8928;p272"/>
          <p:cNvSpPr txBox="1"/>
          <p:nvPr>
            <p:ph idx="7" type="subTitle"/>
          </p:nvPr>
        </p:nvSpPr>
        <p:spPr>
          <a:xfrm>
            <a:off x="619372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29" name="Google Shape;8929;p272"/>
          <p:cNvSpPr txBox="1"/>
          <p:nvPr>
            <p:ph idx="8" type="subTitle"/>
          </p:nvPr>
        </p:nvSpPr>
        <p:spPr>
          <a:xfrm>
            <a:off x="619372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30" name="Google Shape;8930;p272"/>
          <p:cNvSpPr txBox="1"/>
          <p:nvPr>
            <p:ph hasCustomPrompt="1" idx="9" type="title"/>
          </p:nvPr>
        </p:nvSpPr>
        <p:spPr>
          <a:xfrm>
            <a:off x="619372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2">
    <p:spTree>
      <p:nvGrpSpPr>
        <p:cNvPr id="8931" name="Shape 8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32" name="Google Shape;8932;p273"/>
          <p:cNvGrpSpPr/>
          <p:nvPr/>
        </p:nvGrpSpPr>
        <p:grpSpPr>
          <a:xfrm rot="-2882640">
            <a:off x="3417774" y="228408"/>
            <a:ext cx="5080133" cy="4411631"/>
            <a:chOff x="3016500" y="2066925"/>
            <a:chExt cx="1577800" cy="1370175"/>
          </a:xfrm>
        </p:grpSpPr>
        <p:sp>
          <p:nvSpPr>
            <p:cNvPr id="8933" name="Google Shape;8933;p27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273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27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27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273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38" name="Google Shape;8938;p273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39" name="Google Shape;8939;p273"/>
          <p:cNvGrpSpPr/>
          <p:nvPr/>
        </p:nvGrpSpPr>
        <p:grpSpPr>
          <a:xfrm>
            <a:off x="6900600" y="724675"/>
            <a:ext cx="330501" cy="420623"/>
            <a:chOff x="3828325" y="875775"/>
            <a:chExt cx="330501" cy="420623"/>
          </a:xfrm>
        </p:grpSpPr>
        <p:sp>
          <p:nvSpPr>
            <p:cNvPr id="8940" name="Google Shape;8940;p27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27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27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27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27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27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27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27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27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27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27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27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2" name="Google Shape;8952;p273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8953" name="Google Shape;8953;p27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27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27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6" name="Google Shape;8956;p27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7" name="Google Shape;8957;p27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8" name="Google Shape;8958;p27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27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0" name="Google Shape;8960;p27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27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27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27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27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65" name="Google Shape;8965;p273"/>
          <p:cNvSpPr txBox="1"/>
          <p:nvPr>
            <p:ph type="title"/>
          </p:nvPr>
        </p:nvSpPr>
        <p:spPr>
          <a:xfrm>
            <a:off x="713225" y="445025"/>
            <a:ext cx="3597000" cy="10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966" name="Google Shape;8966;p273"/>
          <p:cNvSpPr txBox="1"/>
          <p:nvPr>
            <p:ph idx="1" type="subTitle"/>
          </p:nvPr>
        </p:nvSpPr>
        <p:spPr>
          <a:xfrm>
            <a:off x="713225" y="1643850"/>
            <a:ext cx="3597000" cy="25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Nunito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9pPr>
          </a:lstStyle>
          <a:p/>
        </p:txBody>
      </p:sp>
      <p:sp>
        <p:nvSpPr>
          <p:cNvPr id="8967" name="Google Shape;8967;p273"/>
          <p:cNvSpPr/>
          <p:nvPr/>
        </p:nvSpPr>
        <p:spPr>
          <a:xfrm>
            <a:off x="34742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9">
    <p:spTree>
      <p:nvGrpSpPr>
        <p:cNvPr id="8968" name="Shape 8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69" name="Google Shape;8969;p274"/>
          <p:cNvGrpSpPr/>
          <p:nvPr/>
        </p:nvGrpSpPr>
        <p:grpSpPr>
          <a:xfrm rot="1346752">
            <a:off x="2341623" y="665471"/>
            <a:ext cx="3956737" cy="3869179"/>
            <a:chOff x="2615425" y="-43849"/>
            <a:chExt cx="5349587" cy="5231206"/>
          </a:xfrm>
        </p:grpSpPr>
        <p:sp>
          <p:nvSpPr>
            <p:cNvPr id="8970" name="Google Shape;8970;p27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71" name="Google Shape;8971;p27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8972" name="Google Shape;8972;p27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3" name="Google Shape;8973;p27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4" name="Google Shape;8974;p27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975" name="Google Shape;8975;p274"/>
          <p:cNvSpPr/>
          <p:nvPr/>
        </p:nvSpPr>
        <p:spPr>
          <a:xfrm>
            <a:off x="7990750" y="12504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6" name="Google Shape;8976;p274"/>
          <p:cNvSpPr/>
          <p:nvPr/>
        </p:nvSpPr>
        <p:spPr>
          <a:xfrm flipH="1">
            <a:off x="400900" y="3049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77" name="Google Shape;8977;p274"/>
          <p:cNvGrpSpPr/>
          <p:nvPr/>
        </p:nvGrpSpPr>
        <p:grpSpPr>
          <a:xfrm flipH="1">
            <a:off x="8218804" y="2249000"/>
            <a:ext cx="253593" cy="322744"/>
            <a:chOff x="3828325" y="875775"/>
            <a:chExt cx="330501" cy="420623"/>
          </a:xfrm>
        </p:grpSpPr>
        <p:sp>
          <p:nvSpPr>
            <p:cNvPr id="8978" name="Google Shape;8978;p27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27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27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27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27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27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27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27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27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27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27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27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0" name="Google Shape;8990;p274"/>
          <p:cNvGrpSpPr/>
          <p:nvPr/>
        </p:nvGrpSpPr>
        <p:grpSpPr>
          <a:xfrm>
            <a:off x="2252404" y="4276725"/>
            <a:ext cx="253593" cy="322744"/>
            <a:chOff x="3828325" y="875775"/>
            <a:chExt cx="330501" cy="420623"/>
          </a:xfrm>
        </p:grpSpPr>
        <p:sp>
          <p:nvSpPr>
            <p:cNvPr id="8991" name="Google Shape;8991;p27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27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27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27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27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27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27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27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27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27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27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27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03" name="Google Shape;9003;p27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004" name="Google Shape;9004;p274"/>
          <p:cNvSpPr txBox="1"/>
          <p:nvPr>
            <p:ph idx="1" type="subTitle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5">
    <p:spTree>
      <p:nvGrpSpPr>
        <p:cNvPr id="9005" name="Shape 9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06" name="Google Shape;9006;p275"/>
          <p:cNvGrpSpPr/>
          <p:nvPr/>
        </p:nvGrpSpPr>
        <p:grpSpPr>
          <a:xfrm rot="-1553136">
            <a:off x="3544154" y="128363"/>
            <a:ext cx="4436552" cy="4602936"/>
            <a:chOff x="2958950" y="1937675"/>
            <a:chExt cx="1445225" cy="1499425"/>
          </a:xfrm>
        </p:grpSpPr>
        <p:sp>
          <p:nvSpPr>
            <p:cNvPr id="9007" name="Google Shape;9007;p275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275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275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275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275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12" name="Google Shape;9012;p275"/>
          <p:cNvSpPr/>
          <p:nvPr/>
        </p:nvSpPr>
        <p:spPr>
          <a:xfrm>
            <a:off x="7942050" y="116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3" name="Google Shape;9013;p275"/>
          <p:cNvSpPr/>
          <p:nvPr/>
        </p:nvSpPr>
        <p:spPr>
          <a:xfrm flipH="1">
            <a:off x="495500" y="3604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14" name="Google Shape;9014;p275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9015" name="Google Shape;9015;p27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27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27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27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27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27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27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27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27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27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27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27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7" name="Google Shape;9027;p275"/>
          <p:cNvGrpSpPr/>
          <p:nvPr/>
        </p:nvGrpSpPr>
        <p:grpSpPr>
          <a:xfrm flipH="1">
            <a:off x="3762729" y="4372525"/>
            <a:ext cx="253593" cy="322744"/>
            <a:chOff x="3828325" y="875775"/>
            <a:chExt cx="330501" cy="420623"/>
          </a:xfrm>
        </p:grpSpPr>
        <p:sp>
          <p:nvSpPr>
            <p:cNvPr id="9028" name="Google Shape;9028;p27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27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27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27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27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27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27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27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27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27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27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27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40" name="Google Shape;9040;p27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041" name="Google Shape;9041;p275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6">
    <p:spTree>
      <p:nvGrpSpPr>
        <p:cNvPr id="9042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276"/>
          <p:cNvGrpSpPr/>
          <p:nvPr/>
        </p:nvGrpSpPr>
        <p:grpSpPr>
          <a:xfrm rot="-5815465">
            <a:off x="1360983" y="728012"/>
            <a:ext cx="4264231" cy="4169868"/>
            <a:chOff x="2615425" y="-43849"/>
            <a:chExt cx="5349587" cy="5231206"/>
          </a:xfrm>
        </p:grpSpPr>
        <p:sp>
          <p:nvSpPr>
            <p:cNvPr id="9044" name="Google Shape;9044;p27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45" name="Google Shape;9045;p27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9046" name="Google Shape;9046;p27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7" name="Google Shape;9047;p27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8" name="Google Shape;9048;p27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049" name="Google Shape;9049;p276"/>
          <p:cNvSpPr/>
          <p:nvPr/>
        </p:nvSpPr>
        <p:spPr>
          <a:xfrm>
            <a:off x="7942050" y="37529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0" name="Google Shape;9050;p276"/>
          <p:cNvSpPr/>
          <p:nvPr/>
        </p:nvSpPr>
        <p:spPr>
          <a:xfrm flipH="1">
            <a:off x="456625" y="1017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51" name="Google Shape;9051;p276"/>
          <p:cNvGrpSpPr/>
          <p:nvPr/>
        </p:nvGrpSpPr>
        <p:grpSpPr>
          <a:xfrm>
            <a:off x="5819879" y="4438050"/>
            <a:ext cx="253593" cy="322744"/>
            <a:chOff x="3828325" y="875775"/>
            <a:chExt cx="330501" cy="420623"/>
          </a:xfrm>
        </p:grpSpPr>
        <p:sp>
          <p:nvSpPr>
            <p:cNvPr id="9052" name="Google Shape;9052;p27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27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27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27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27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27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27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27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27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27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27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27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4" name="Google Shape;9064;p276"/>
          <p:cNvGrpSpPr/>
          <p:nvPr/>
        </p:nvGrpSpPr>
        <p:grpSpPr>
          <a:xfrm flipH="1" rot="-1286283">
            <a:off x="7228222" y="831568"/>
            <a:ext cx="253553" cy="322654"/>
            <a:chOff x="3828325" y="875775"/>
            <a:chExt cx="330501" cy="420623"/>
          </a:xfrm>
        </p:grpSpPr>
        <p:sp>
          <p:nvSpPr>
            <p:cNvPr id="9065" name="Google Shape;9065;p27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27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27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27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27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27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27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27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27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27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27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27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77" name="Google Shape;9077;p27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078" name="Google Shape;9078;p276"/>
          <p:cNvSpPr txBox="1"/>
          <p:nvPr>
            <p:ph idx="1" type="subTitle"/>
          </p:nvPr>
        </p:nvSpPr>
        <p:spPr>
          <a:xfrm>
            <a:off x="52939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7">
    <p:spTree>
      <p:nvGrpSpPr>
        <p:cNvPr id="9079" name="Shape 9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80" name="Google Shape;9080;p277"/>
          <p:cNvGrpSpPr/>
          <p:nvPr/>
        </p:nvGrpSpPr>
        <p:grpSpPr>
          <a:xfrm rot="-10095505">
            <a:off x="2884021" y="394508"/>
            <a:ext cx="4967040" cy="4149238"/>
            <a:chOff x="3016500" y="2277900"/>
            <a:chExt cx="1387675" cy="1159200"/>
          </a:xfrm>
        </p:grpSpPr>
        <p:sp>
          <p:nvSpPr>
            <p:cNvPr id="9081" name="Google Shape;9081;p27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27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27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84" name="Google Shape;9084;p277"/>
          <p:cNvSpPr/>
          <p:nvPr/>
        </p:nvSpPr>
        <p:spPr>
          <a:xfrm>
            <a:off x="7949675" y="15308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5" name="Google Shape;9085;p277"/>
          <p:cNvSpPr/>
          <p:nvPr/>
        </p:nvSpPr>
        <p:spPr>
          <a:xfrm flipH="1">
            <a:off x="501450" y="36382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86" name="Google Shape;9086;p277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9087" name="Google Shape;9087;p27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27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27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27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27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27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27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27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27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27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27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27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9" name="Google Shape;9099;p277"/>
          <p:cNvGrpSpPr/>
          <p:nvPr/>
        </p:nvGrpSpPr>
        <p:grpSpPr>
          <a:xfrm flipH="1">
            <a:off x="7653729" y="4352875"/>
            <a:ext cx="253593" cy="322744"/>
            <a:chOff x="3828325" y="875775"/>
            <a:chExt cx="330501" cy="420623"/>
          </a:xfrm>
        </p:grpSpPr>
        <p:sp>
          <p:nvSpPr>
            <p:cNvPr id="9100" name="Google Shape;9100;p27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27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27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27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27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27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27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27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27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27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27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27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12" name="Google Shape;9112;p27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113" name="Google Shape;9113;p277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7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9" name="Google Shape;509;p29"/>
          <p:cNvGrpSpPr/>
          <p:nvPr/>
        </p:nvGrpSpPr>
        <p:grpSpPr>
          <a:xfrm rot="-5237344">
            <a:off x="4137226" y="689183"/>
            <a:ext cx="4264113" cy="4169752"/>
            <a:chOff x="2615425" y="-43849"/>
            <a:chExt cx="5349587" cy="5231206"/>
          </a:xfrm>
        </p:grpSpPr>
        <p:sp>
          <p:nvSpPr>
            <p:cNvPr id="510" name="Google Shape;510;p29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1" name="Google Shape;511;p29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512" name="Google Shape;512;p29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29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29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15" name="Google Shape;515;p29"/>
          <p:cNvSpPr/>
          <p:nvPr/>
        </p:nvSpPr>
        <p:spPr>
          <a:xfrm>
            <a:off x="7974300" y="2753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29"/>
          <p:cNvSpPr/>
          <p:nvPr/>
        </p:nvSpPr>
        <p:spPr>
          <a:xfrm flipH="1">
            <a:off x="405375" y="11833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7" name="Google Shape;517;p29"/>
          <p:cNvGrpSpPr/>
          <p:nvPr/>
        </p:nvGrpSpPr>
        <p:grpSpPr>
          <a:xfrm>
            <a:off x="7974292" y="4276675"/>
            <a:ext cx="253593" cy="322744"/>
            <a:chOff x="3828325" y="875775"/>
            <a:chExt cx="330501" cy="420623"/>
          </a:xfrm>
        </p:grpSpPr>
        <p:sp>
          <p:nvSpPr>
            <p:cNvPr id="518" name="Google Shape;518;p2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" name="Google Shape;530;p29"/>
          <p:cNvGrpSpPr/>
          <p:nvPr/>
        </p:nvGrpSpPr>
        <p:grpSpPr>
          <a:xfrm flipH="1">
            <a:off x="3870301" y="694307"/>
            <a:ext cx="253560" cy="322660"/>
            <a:chOff x="3828325" y="875775"/>
            <a:chExt cx="330501" cy="420623"/>
          </a:xfrm>
        </p:grpSpPr>
        <p:sp>
          <p:nvSpPr>
            <p:cNvPr id="531" name="Google Shape;531;p2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3" name="Google Shape;543;p29"/>
          <p:cNvGrpSpPr/>
          <p:nvPr/>
        </p:nvGrpSpPr>
        <p:grpSpPr>
          <a:xfrm flipH="1">
            <a:off x="633429" y="3507600"/>
            <a:ext cx="253593" cy="322744"/>
            <a:chOff x="3828325" y="875775"/>
            <a:chExt cx="330501" cy="420623"/>
          </a:xfrm>
        </p:grpSpPr>
        <p:sp>
          <p:nvSpPr>
            <p:cNvPr id="544" name="Google Shape;544;p2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6" name="Google Shape;556;p29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57" name="Google Shape;557;p29"/>
          <p:cNvSpPr txBox="1"/>
          <p:nvPr>
            <p:ph idx="1" type="subTitle"/>
          </p:nvPr>
        </p:nvSpPr>
        <p:spPr>
          <a:xfrm>
            <a:off x="5015875" y="3355200"/>
            <a:ext cx="24228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29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8">
    <p:spTree>
      <p:nvGrpSpPr>
        <p:cNvPr id="9114" name="Shape 9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15" name="Google Shape;9115;p278"/>
          <p:cNvGrpSpPr/>
          <p:nvPr/>
        </p:nvGrpSpPr>
        <p:grpSpPr>
          <a:xfrm rot="-1074791">
            <a:off x="2507853" y="346480"/>
            <a:ext cx="4436571" cy="4602955"/>
            <a:chOff x="2958950" y="1937675"/>
            <a:chExt cx="1445225" cy="1499425"/>
          </a:xfrm>
        </p:grpSpPr>
        <p:sp>
          <p:nvSpPr>
            <p:cNvPr id="9116" name="Google Shape;9116;p27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278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27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27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27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21" name="Google Shape;9121;p278"/>
          <p:cNvSpPr/>
          <p:nvPr/>
        </p:nvSpPr>
        <p:spPr>
          <a:xfrm>
            <a:off x="7974300" y="41294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2" name="Google Shape;9122;p278"/>
          <p:cNvSpPr/>
          <p:nvPr/>
        </p:nvSpPr>
        <p:spPr>
          <a:xfrm flipH="1">
            <a:off x="405375" y="709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23" name="Google Shape;9123;p278"/>
          <p:cNvGrpSpPr/>
          <p:nvPr/>
        </p:nvGrpSpPr>
        <p:grpSpPr>
          <a:xfrm>
            <a:off x="7974292" y="914400"/>
            <a:ext cx="253593" cy="322744"/>
            <a:chOff x="3828325" y="875775"/>
            <a:chExt cx="330501" cy="420623"/>
          </a:xfrm>
        </p:grpSpPr>
        <p:sp>
          <p:nvSpPr>
            <p:cNvPr id="9124" name="Google Shape;9124;p27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27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27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27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27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27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27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27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27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27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27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27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6" name="Google Shape;9136;p278"/>
          <p:cNvGrpSpPr/>
          <p:nvPr/>
        </p:nvGrpSpPr>
        <p:grpSpPr>
          <a:xfrm flipH="1">
            <a:off x="1362354" y="4349450"/>
            <a:ext cx="253593" cy="322744"/>
            <a:chOff x="3828325" y="875775"/>
            <a:chExt cx="330501" cy="420623"/>
          </a:xfrm>
        </p:grpSpPr>
        <p:sp>
          <p:nvSpPr>
            <p:cNvPr id="9137" name="Google Shape;9137;p27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27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27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27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27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27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27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27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27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27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27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27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49" name="Google Shape;9149;p27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9">
    <p:spTree>
      <p:nvGrpSpPr>
        <p:cNvPr id="9150" name="Shape 9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51" name="Google Shape;9151;p279"/>
          <p:cNvGrpSpPr/>
          <p:nvPr/>
        </p:nvGrpSpPr>
        <p:grpSpPr>
          <a:xfrm rot="-4978490">
            <a:off x="3618962" y="-386298"/>
            <a:ext cx="4392608" cy="6408584"/>
            <a:chOff x="1767275" y="2886675"/>
            <a:chExt cx="843125" cy="1230075"/>
          </a:xfrm>
        </p:grpSpPr>
        <p:sp>
          <p:nvSpPr>
            <p:cNvPr id="9152" name="Google Shape;9152;p279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279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279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279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279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279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279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59" name="Google Shape;9159;p279"/>
          <p:cNvSpPr/>
          <p:nvPr/>
        </p:nvSpPr>
        <p:spPr>
          <a:xfrm>
            <a:off x="8159100" y="1623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0" name="Google Shape;9160;p279"/>
          <p:cNvSpPr/>
          <p:nvPr/>
        </p:nvSpPr>
        <p:spPr>
          <a:xfrm flipH="1">
            <a:off x="415625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61" name="Google Shape;9161;p279"/>
          <p:cNvGrpSpPr/>
          <p:nvPr/>
        </p:nvGrpSpPr>
        <p:grpSpPr>
          <a:xfrm>
            <a:off x="7542725" y="704088"/>
            <a:ext cx="330501" cy="420623"/>
            <a:chOff x="3828325" y="875775"/>
            <a:chExt cx="330501" cy="420623"/>
          </a:xfrm>
        </p:grpSpPr>
        <p:sp>
          <p:nvSpPr>
            <p:cNvPr id="9162" name="Google Shape;9162;p27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27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27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27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27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27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27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27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27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27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27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27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4" name="Google Shape;9174;p279"/>
          <p:cNvGrpSpPr/>
          <p:nvPr/>
        </p:nvGrpSpPr>
        <p:grpSpPr>
          <a:xfrm flipH="1">
            <a:off x="2642937" y="4332650"/>
            <a:ext cx="330501" cy="420623"/>
            <a:chOff x="3828325" y="875775"/>
            <a:chExt cx="330501" cy="420623"/>
          </a:xfrm>
        </p:grpSpPr>
        <p:sp>
          <p:nvSpPr>
            <p:cNvPr id="9175" name="Google Shape;9175;p27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27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27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27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27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27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27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27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27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27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27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27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87" name="Google Shape;9187;p27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">
    <p:spTree>
      <p:nvGrpSpPr>
        <p:cNvPr id="9188" name="Shape 9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89" name="Google Shape;9189;p280"/>
          <p:cNvGrpSpPr/>
          <p:nvPr/>
        </p:nvGrpSpPr>
        <p:grpSpPr>
          <a:xfrm>
            <a:off x="2499658" y="482322"/>
            <a:ext cx="5228621" cy="5171127"/>
            <a:chOff x="1578533" y="-27616"/>
            <a:chExt cx="5228621" cy="5171127"/>
          </a:xfrm>
        </p:grpSpPr>
        <p:grpSp>
          <p:nvGrpSpPr>
            <p:cNvPr id="9190" name="Google Shape;9190;p28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9191" name="Google Shape;9191;p28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192" name="Google Shape;9192;p28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9193" name="Google Shape;9193;p28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94" name="Google Shape;9194;p28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95" name="Google Shape;9195;p28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196" name="Google Shape;9196;p28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97" name="Google Shape;9197;p280"/>
          <p:cNvSpPr/>
          <p:nvPr/>
        </p:nvSpPr>
        <p:spPr>
          <a:xfrm>
            <a:off x="7920150" y="34463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8" name="Google Shape;9198;p280"/>
          <p:cNvSpPr/>
          <p:nvPr/>
        </p:nvSpPr>
        <p:spPr>
          <a:xfrm flipH="1">
            <a:off x="666425" y="8285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99" name="Google Shape;9199;p280"/>
          <p:cNvGrpSpPr/>
          <p:nvPr/>
        </p:nvGrpSpPr>
        <p:grpSpPr>
          <a:xfrm>
            <a:off x="7630725" y="704088"/>
            <a:ext cx="330501" cy="420623"/>
            <a:chOff x="3828325" y="875775"/>
            <a:chExt cx="330501" cy="420623"/>
          </a:xfrm>
        </p:grpSpPr>
        <p:sp>
          <p:nvSpPr>
            <p:cNvPr id="9200" name="Google Shape;9200;p28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1" name="Google Shape;9201;p28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2" name="Google Shape;9202;p28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28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28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28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28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28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28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28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28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28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2" name="Google Shape;9212;p280"/>
          <p:cNvGrpSpPr/>
          <p:nvPr/>
        </p:nvGrpSpPr>
        <p:grpSpPr>
          <a:xfrm flipH="1">
            <a:off x="1376125" y="3926700"/>
            <a:ext cx="330501" cy="420623"/>
            <a:chOff x="3828325" y="875775"/>
            <a:chExt cx="330501" cy="420623"/>
          </a:xfrm>
        </p:grpSpPr>
        <p:sp>
          <p:nvSpPr>
            <p:cNvPr id="9213" name="Google Shape;9213;p28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4" name="Google Shape;9214;p28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5" name="Google Shape;9215;p28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6" name="Google Shape;9216;p28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7" name="Google Shape;9217;p28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8" name="Google Shape;9218;p28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9" name="Google Shape;9219;p28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28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1" name="Google Shape;9221;p28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2" name="Google Shape;9222;p28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3" name="Google Shape;9223;p28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4" name="Google Shape;9224;p28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25" name="Google Shape;9225;p280"/>
          <p:cNvGrpSpPr/>
          <p:nvPr/>
        </p:nvGrpSpPr>
        <p:grpSpPr>
          <a:xfrm>
            <a:off x="7489150" y="4118200"/>
            <a:ext cx="330501" cy="420623"/>
            <a:chOff x="3828325" y="875775"/>
            <a:chExt cx="330501" cy="420623"/>
          </a:xfrm>
        </p:grpSpPr>
        <p:sp>
          <p:nvSpPr>
            <p:cNvPr id="9226" name="Google Shape;9226;p28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7" name="Google Shape;9227;p28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8" name="Google Shape;9228;p28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28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0" name="Google Shape;9230;p28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1" name="Google Shape;9231;p28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2" name="Google Shape;9232;p28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28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4" name="Google Shape;9234;p28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5" name="Google Shape;9235;p28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6" name="Google Shape;9236;p28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28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38" name="Google Shape;9238;p28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1">
    <p:spTree>
      <p:nvGrpSpPr>
        <p:cNvPr id="9239" name="Shape 9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40" name="Google Shape;9240;p281"/>
          <p:cNvGrpSpPr/>
          <p:nvPr/>
        </p:nvGrpSpPr>
        <p:grpSpPr>
          <a:xfrm rot="-5237344">
            <a:off x="306113" y="486871"/>
            <a:ext cx="4264113" cy="4169752"/>
            <a:chOff x="2615425" y="-43849"/>
            <a:chExt cx="5349587" cy="5231206"/>
          </a:xfrm>
        </p:grpSpPr>
        <p:sp>
          <p:nvSpPr>
            <p:cNvPr id="9241" name="Google Shape;9241;p28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42" name="Google Shape;9242;p28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9243" name="Google Shape;9243;p28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4" name="Google Shape;9244;p28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5" name="Google Shape;9245;p28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46" name="Google Shape;9246;p281"/>
          <p:cNvGrpSpPr/>
          <p:nvPr/>
        </p:nvGrpSpPr>
        <p:grpSpPr>
          <a:xfrm>
            <a:off x="3405242" y="4276688"/>
            <a:ext cx="253593" cy="322744"/>
            <a:chOff x="3828325" y="875775"/>
            <a:chExt cx="330501" cy="420623"/>
          </a:xfrm>
        </p:grpSpPr>
        <p:sp>
          <p:nvSpPr>
            <p:cNvPr id="9247" name="Google Shape;9247;p28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8" name="Google Shape;9248;p28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9" name="Google Shape;9249;p28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28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28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28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28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28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28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28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28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8" name="Google Shape;9258;p28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59" name="Google Shape;9259;p281"/>
          <p:cNvGrpSpPr/>
          <p:nvPr/>
        </p:nvGrpSpPr>
        <p:grpSpPr>
          <a:xfrm flipH="1">
            <a:off x="7941163" y="753069"/>
            <a:ext cx="253560" cy="322660"/>
            <a:chOff x="3828325" y="875775"/>
            <a:chExt cx="330501" cy="420623"/>
          </a:xfrm>
        </p:grpSpPr>
        <p:sp>
          <p:nvSpPr>
            <p:cNvPr id="9260" name="Google Shape;9260;p28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28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28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28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28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28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28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28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28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28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28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28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72" name="Google Shape;9272;p281"/>
          <p:cNvSpPr/>
          <p:nvPr/>
        </p:nvSpPr>
        <p:spPr>
          <a:xfrm>
            <a:off x="7713100" y="40851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3" name="Google Shape;9273;p281"/>
          <p:cNvSpPr/>
          <p:nvPr/>
        </p:nvSpPr>
        <p:spPr>
          <a:xfrm>
            <a:off x="5008150" y="433380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4" name="Google Shape;9274;p281"/>
          <p:cNvSpPr/>
          <p:nvPr/>
        </p:nvSpPr>
        <p:spPr>
          <a:xfrm flipH="1">
            <a:off x="504025" y="10030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5" name="Google Shape;9275;p28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6">
    <p:spTree>
      <p:nvGrpSpPr>
        <p:cNvPr id="9276" name="Shape 9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77" name="Google Shape;9277;p282"/>
          <p:cNvGrpSpPr/>
          <p:nvPr/>
        </p:nvGrpSpPr>
        <p:grpSpPr>
          <a:xfrm rot="-1371433">
            <a:off x="1625236" y="-70746"/>
            <a:ext cx="5265558" cy="4827902"/>
            <a:chOff x="2958950" y="1937675"/>
            <a:chExt cx="1635350" cy="1499425"/>
          </a:xfrm>
        </p:grpSpPr>
        <p:sp>
          <p:nvSpPr>
            <p:cNvPr id="9278" name="Google Shape;9278;p28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28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282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28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28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28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84" name="Google Shape;9284;p282"/>
          <p:cNvSpPr/>
          <p:nvPr/>
        </p:nvSpPr>
        <p:spPr>
          <a:xfrm>
            <a:off x="7870575" y="1017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5" name="Google Shape;9285;p282"/>
          <p:cNvSpPr/>
          <p:nvPr/>
        </p:nvSpPr>
        <p:spPr>
          <a:xfrm flipH="1">
            <a:off x="491800" y="2041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6" name="Google Shape;9286;p28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87" name="Google Shape;9287;p282"/>
          <p:cNvGrpSpPr/>
          <p:nvPr/>
        </p:nvGrpSpPr>
        <p:grpSpPr>
          <a:xfrm>
            <a:off x="843079" y="753025"/>
            <a:ext cx="253593" cy="322744"/>
            <a:chOff x="3828325" y="875775"/>
            <a:chExt cx="330501" cy="420623"/>
          </a:xfrm>
        </p:grpSpPr>
        <p:sp>
          <p:nvSpPr>
            <p:cNvPr id="9288" name="Google Shape;9288;p28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28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28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28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28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28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28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28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28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7" name="Google Shape;9297;p28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8" name="Google Shape;9298;p28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28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00" name="Google Shape;9300;p282"/>
          <p:cNvGrpSpPr/>
          <p:nvPr/>
        </p:nvGrpSpPr>
        <p:grpSpPr>
          <a:xfrm flipH="1">
            <a:off x="6618329" y="4438050"/>
            <a:ext cx="253593" cy="322744"/>
            <a:chOff x="3828325" y="875775"/>
            <a:chExt cx="330501" cy="420623"/>
          </a:xfrm>
        </p:grpSpPr>
        <p:sp>
          <p:nvSpPr>
            <p:cNvPr id="9301" name="Google Shape;9301;p28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2" name="Google Shape;9302;p28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3" name="Google Shape;9303;p28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4" name="Google Shape;9304;p28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28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28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28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28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28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28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28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28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13" name="Google Shape;9313;p28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3">
    <p:spTree>
      <p:nvGrpSpPr>
        <p:cNvPr id="9314" name="Shape 9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15" name="Google Shape;9315;p283"/>
          <p:cNvGrpSpPr/>
          <p:nvPr/>
        </p:nvGrpSpPr>
        <p:grpSpPr>
          <a:xfrm rot="-4351734">
            <a:off x="2537070" y="1908580"/>
            <a:ext cx="4263995" cy="4169637"/>
            <a:chOff x="2615425" y="-43849"/>
            <a:chExt cx="5349587" cy="5231206"/>
          </a:xfrm>
        </p:grpSpPr>
        <p:sp>
          <p:nvSpPr>
            <p:cNvPr id="9316" name="Google Shape;9316;p283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17" name="Google Shape;9317;p283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9318" name="Google Shape;9318;p283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9" name="Google Shape;9319;p283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0" name="Google Shape;9320;p283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321" name="Google Shape;9321;p283"/>
          <p:cNvSpPr/>
          <p:nvPr/>
        </p:nvSpPr>
        <p:spPr>
          <a:xfrm flipH="1">
            <a:off x="485750" y="1302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2" name="Google Shape;9322;p283"/>
          <p:cNvSpPr/>
          <p:nvPr/>
        </p:nvSpPr>
        <p:spPr>
          <a:xfrm>
            <a:off x="8075925" y="38435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3" name="Google Shape;9323;p283"/>
          <p:cNvSpPr txBox="1"/>
          <p:nvPr>
            <p:ph type="title"/>
          </p:nvPr>
        </p:nvSpPr>
        <p:spPr>
          <a:xfrm>
            <a:off x="713250" y="445025"/>
            <a:ext cx="7717500" cy="7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324" name="Google Shape;9324;p283"/>
          <p:cNvSpPr txBox="1"/>
          <p:nvPr>
            <p:ph idx="1" type="subTitle"/>
          </p:nvPr>
        </p:nvSpPr>
        <p:spPr>
          <a:xfrm>
            <a:off x="713237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25" name="Google Shape;9325;p283"/>
          <p:cNvSpPr txBox="1"/>
          <p:nvPr>
            <p:ph idx="2" type="subTitle"/>
          </p:nvPr>
        </p:nvSpPr>
        <p:spPr>
          <a:xfrm>
            <a:off x="5587763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26" name="Google Shape;9326;p283"/>
          <p:cNvSpPr txBox="1"/>
          <p:nvPr>
            <p:ph idx="3" type="subTitle"/>
          </p:nvPr>
        </p:nvSpPr>
        <p:spPr>
          <a:xfrm>
            <a:off x="713238" y="2629901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27" name="Google Shape;9327;p283"/>
          <p:cNvSpPr txBox="1"/>
          <p:nvPr>
            <p:ph idx="4" type="subTitle"/>
          </p:nvPr>
        </p:nvSpPr>
        <p:spPr>
          <a:xfrm>
            <a:off x="5587763" y="2629922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8">
    <p:spTree>
      <p:nvGrpSpPr>
        <p:cNvPr id="9328" name="Shape 9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29" name="Google Shape;9329;p284"/>
          <p:cNvGrpSpPr/>
          <p:nvPr/>
        </p:nvGrpSpPr>
        <p:grpSpPr>
          <a:xfrm rot="-6913858">
            <a:off x="3222725" y="612555"/>
            <a:ext cx="4264427" cy="4170059"/>
            <a:chOff x="2615425" y="-43849"/>
            <a:chExt cx="5349587" cy="5231206"/>
          </a:xfrm>
        </p:grpSpPr>
        <p:sp>
          <p:nvSpPr>
            <p:cNvPr id="9330" name="Google Shape;9330;p28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31" name="Google Shape;9331;p28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9332" name="Google Shape;9332;p28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3" name="Google Shape;9333;p28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4" name="Google Shape;9334;p28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335" name="Google Shape;9335;p284"/>
          <p:cNvSpPr/>
          <p:nvPr/>
        </p:nvSpPr>
        <p:spPr>
          <a:xfrm>
            <a:off x="7900975" y="22640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6" name="Google Shape;9336;p284"/>
          <p:cNvSpPr/>
          <p:nvPr/>
        </p:nvSpPr>
        <p:spPr>
          <a:xfrm flipH="1">
            <a:off x="5739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37" name="Google Shape;9337;p284"/>
          <p:cNvGrpSpPr/>
          <p:nvPr/>
        </p:nvGrpSpPr>
        <p:grpSpPr>
          <a:xfrm>
            <a:off x="1582279" y="4334625"/>
            <a:ext cx="253593" cy="322744"/>
            <a:chOff x="3828325" y="875775"/>
            <a:chExt cx="330501" cy="420623"/>
          </a:xfrm>
        </p:grpSpPr>
        <p:sp>
          <p:nvSpPr>
            <p:cNvPr id="9338" name="Google Shape;9338;p28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9" name="Google Shape;9339;p28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0" name="Google Shape;9340;p28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28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28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28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28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28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28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7" name="Google Shape;9347;p28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28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28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0" name="Google Shape;9350;p284"/>
          <p:cNvGrpSpPr/>
          <p:nvPr/>
        </p:nvGrpSpPr>
        <p:grpSpPr>
          <a:xfrm flipH="1">
            <a:off x="6895529" y="753025"/>
            <a:ext cx="253593" cy="322744"/>
            <a:chOff x="3828325" y="875775"/>
            <a:chExt cx="330501" cy="420623"/>
          </a:xfrm>
        </p:grpSpPr>
        <p:sp>
          <p:nvSpPr>
            <p:cNvPr id="9351" name="Google Shape;9351;p28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28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28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28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28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28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28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28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28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28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28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28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63" name="Google Shape;9363;p284"/>
          <p:cNvSpPr txBox="1"/>
          <p:nvPr>
            <p:ph idx="1" type="subTitle"/>
          </p:nvPr>
        </p:nvSpPr>
        <p:spPr>
          <a:xfrm>
            <a:off x="713225" y="165785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364" name="Google Shape;9364;p284"/>
          <p:cNvSpPr txBox="1"/>
          <p:nvPr>
            <p:ph idx="2" type="subTitle"/>
          </p:nvPr>
        </p:nvSpPr>
        <p:spPr>
          <a:xfrm>
            <a:off x="6334675" y="295010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365" name="Google Shape;9365;p284"/>
          <p:cNvSpPr txBox="1"/>
          <p:nvPr>
            <p:ph idx="3" type="subTitle"/>
          </p:nvPr>
        </p:nvSpPr>
        <p:spPr>
          <a:xfrm>
            <a:off x="713225" y="2112351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66" name="Google Shape;9366;p284"/>
          <p:cNvSpPr txBox="1"/>
          <p:nvPr>
            <p:ph idx="4" type="subTitle"/>
          </p:nvPr>
        </p:nvSpPr>
        <p:spPr>
          <a:xfrm>
            <a:off x="6334675" y="3404608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67" name="Google Shape;9367;p28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24">
    <p:spTree>
      <p:nvGrpSpPr>
        <p:cNvPr id="9368" name="Shape 9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69" name="Google Shape;9369;p285"/>
          <p:cNvGrpSpPr/>
          <p:nvPr/>
        </p:nvGrpSpPr>
        <p:grpSpPr>
          <a:xfrm rot="-5815465">
            <a:off x="1428483" y="728012"/>
            <a:ext cx="4264231" cy="4169868"/>
            <a:chOff x="2615425" y="-43849"/>
            <a:chExt cx="5349587" cy="5231206"/>
          </a:xfrm>
        </p:grpSpPr>
        <p:sp>
          <p:nvSpPr>
            <p:cNvPr id="9370" name="Google Shape;9370;p28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71" name="Google Shape;9371;p28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9372" name="Google Shape;9372;p28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3" name="Google Shape;9373;p28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4" name="Google Shape;9374;p28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375" name="Google Shape;9375;p285"/>
          <p:cNvSpPr/>
          <p:nvPr/>
        </p:nvSpPr>
        <p:spPr>
          <a:xfrm>
            <a:off x="7888075" y="81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6" name="Google Shape;9376;p285"/>
          <p:cNvSpPr/>
          <p:nvPr/>
        </p:nvSpPr>
        <p:spPr>
          <a:xfrm flipH="1">
            <a:off x="524125" y="3114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77" name="Google Shape;9377;p285"/>
          <p:cNvGrpSpPr/>
          <p:nvPr/>
        </p:nvGrpSpPr>
        <p:grpSpPr>
          <a:xfrm>
            <a:off x="1740604" y="4367825"/>
            <a:ext cx="253593" cy="322744"/>
            <a:chOff x="3828325" y="875775"/>
            <a:chExt cx="330501" cy="420623"/>
          </a:xfrm>
        </p:grpSpPr>
        <p:sp>
          <p:nvSpPr>
            <p:cNvPr id="9378" name="Google Shape;9378;p28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28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0" name="Google Shape;9380;p28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1" name="Google Shape;9381;p28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28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3" name="Google Shape;9383;p28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4" name="Google Shape;9384;p28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5" name="Google Shape;9385;p28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28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7" name="Google Shape;9387;p28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8" name="Google Shape;9388;p28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9" name="Google Shape;9389;p28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90" name="Google Shape;9390;p285"/>
          <p:cNvGrpSpPr/>
          <p:nvPr/>
        </p:nvGrpSpPr>
        <p:grpSpPr>
          <a:xfrm flipH="1">
            <a:off x="6596279" y="753025"/>
            <a:ext cx="253593" cy="322744"/>
            <a:chOff x="3828325" y="875775"/>
            <a:chExt cx="330501" cy="420623"/>
          </a:xfrm>
        </p:grpSpPr>
        <p:sp>
          <p:nvSpPr>
            <p:cNvPr id="9391" name="Google Shape;9391;p28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28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3" name="Google Shape;9393;p28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4" name="Google Shape;9394;p28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5" name="Google Shape;9395;p28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6" name="Google Shape;9396;p28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7" name="Google Shape;9397;p28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8" name="Google Shape;9398;p28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9" name="Google Shape;9399;p28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0" name="Google Shape;9400;p28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1" name="Google Shape;9401;p28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2" name="Google Shape;9402;p28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03" name="Google Shape;9403;p285"/>
          <p:cNvSpPr/>
          <p:nvPr/>
        </p:nvSpPr>
        <p:spPr>
          <a:xfrm>
            <a:off x="2415575" y="43427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4" name="Google Shape;9404;p28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405" name="Google Shape;9405;p285"/>
          <p:cNvSpPr txBox="1"/>
          <p:nvPr>
            <p:ph idx="1" type="subTitle"/>
          </p:nvPr>
        </p:nvSpPr>
        <p:spPr>
          <a:xfrm>
            <a:off x="713225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406" name="Google Shape;9406;p285"/>
          <p:cNvSpPr txBox="1"/>
          <p:nvPr>
            <p:ph idx="2" type="subTitle"/>
          </p:nvPr>
        </p:nvSpPr>
        <p:spPr>
          <a:xfrm>
            <a:off x="4572000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4">
    <p:spTree>
      <p:nvGrpSpPr>
        <p:cNvPr id="9407" name="Shape 9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08" name="Google Shape;9408;p286"/>
          <p:cNvGrpSpPr/>
          <p:nvPr/>
        </p:nvGrpSpPr>
        <p:grpSpPr>
          <a:xfrm rot="-1074791">
            <a:off x="622478" y="263205"/>
            <a:ext cx="4436571" cy="4602955"/>
            <a:chOff x="2958950" y="1937675"/>
            <a:chExt cx="1445225" cy="1499425"/>
          </a:xfrm>
        </p:grpSpPr>
        <p:sp>
          <p:nvSpPr>
            <p:cNvPr id="9409" name="Google Shape;9409;p286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0" name="Google Shape;9410;p286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1" name="Google Shape;9411;p286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2" name="Google Shape;9412;p286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286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4" name="Google Shape;9414;p286"/>
          <p:cNvGrpSpPr/>
          <p:nvPr/>
        </p:nvGrpSpPr>
        <p:grpSpPr>
          <a:xfrm>
            <a:off x="856892" y="4085888"/>
            <a:ext cx="253593" cy="322744"/>
            <a:chOff x="3828325" y="875775"/>
            <a:chExt cx="330501" cy="420623"/>
          </a:xfrm>
        </p:grpSpPr>
        <p:sp>
          <p:nvSpPr>
            <p:cNvPr id="9415" name="Google Shape;9415;p28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6" name="Google Shape;9416;p28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28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28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28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0" name="Google Shape;9420;p28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28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28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28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28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5" name="Google Shape;9425;p28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28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27" name="Google Shape;9427;p286"/>
          <p:cNvSpPr/>
          <p:nvPr/>
        </p:nvSpPr>
        <p:spPr>
          <a:xfrm flipH="1">
            <a:off x="400775" y="497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8" name="Google Shape;9428;p286"/>
          <p:cNvSpPr/>
          <p:nvPr/>
        </p:nvSpPr>
        <p:spPr>
          <a:xfrm>
            <a:off x="4116925" y="4314725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9" name="Google Shape;9429;p286"/>
          <p:cNvSpPr txBox="1"/>
          <p:nvPr>
            <p:ph idx="1" type="subTitle"/>
          </p:nvPr>
        </p:nvSpPr>
        <p:spPr>
          <a:xfrm>
            <a:off x="4116925" y="36314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30" name="Google Shape;9430;p286"/>
          <p:cNvSpPr txBox="1"/>
          <p:nvPr>
            <p:ph idx="2" type="subTitle"/>
          </p:nvPr>
        </p:nvSpPr>
        <p:spPr>
          <a:xfrm>
            <a:off x="4116925" y="257645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31" name="Google Shape;9431;p286"/>
          <p:cNvSpPr txBox="1"/>
          <p:nvPr>
            <p:ph idx="3" type="subTitle"/>
          </p:nvPr>
        </p:nvSpPr>
        <p:spPr>
          <a:xfrm>
            <a:off x="4116925" y="4022125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32" name="Google Shape;9432;p286"/>
          <p:cNvSpPr txBox="1"/>
          <p:nvPr>
            <p:ph idx="4" type="subTitle"/>
          </p:nvPr>
        </p:nvSpPr>
        <p:spPr>
          <a:xfrm>
            <a:off x="4116925" y="296720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33" name="Google Shape;9433;p286"/>
          <p:cNvSpPr txBox="1"/>
          <p:nvPr>
            <p:ph idx="5" type="subTitle"/>
          </p:nvPr>
        </p:nvSpPr>
        <p:spPr>
          <a:xfrm>
            <a:off x="4116850" y="15215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34" name="Google Shape;9434;p286"/>
          <p:cNvSpPr txBox="1"/>
          <p:nvPr>
            <p:ph idx="6" type="subTitle"/>
          </p:nvPr>
        </p:nvSpPr>
        <p:spPr>
          <a:xfrm>
            <a:off x="4116850" y="191225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35" name="Google Shape;9435;p286"/>
          <p:cNvSpPr txBox="1"/>
          <p:nvPr>
            <p:ph type="title"/>
          </p:nvPr>
        </p:nvSpPr>
        <p:spPr>
          <a:xfrm>
            <a:off x="2238100" y="445025"/>
            <a:ext cx="6192600" cy="10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0">
    <p:spTree>
      <p:nvGrpSpPr>
        <p:cNvPr id="9436" name="Shape 9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37" name="Google Shape;9437;p287"/>
          <p:cNvGrpSpPr/>
          <p:nvPr/>
        </p:nvGrpSpPr>
        <p:grpSpPr>
          <a:xfrm rot="-10143216">
            <a:off x="846473" y="603027"/>
            <a:ext cx="4967081" cy="4149272"/>
            <a:chOff x="3016500" y="2277900"/>
            <a:chExt cx="1387675" cy="1159200"/>
          </a:xfrm>
        </p:grpSpPr>
        <p:sp>
          <p:nvSpPr>
            <p:cNvPr id="9438" name="Google Shape;9438;p28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28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28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41" name="Google Shape;9441;p287"/>
          <p:cNvSpPr/>
          <p:nvPr/>
        </p:nvSpPr>
        <p:spPr>
          <a:xfrm>
            <a:off x="7942050" y="2105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2" name="Google Shape;9442;p287"/>
          <p:cNvSpPr/>
          <p:nvPr/>
        </p:nvSpPr>
        <p:spPr>
          <a:xfrm flipH="1">
            <a:off x="573950" y="12738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43" name="Google Shape;9443;p287"/>
          <p:cNvGrpSpPr/>
          <p:nvPr/>
        </p:nvGrpSpPr>
        <p:grpSpPr>
          <a:xfrm>
            <a:off x="586429" y="4192975"/>
            <a:ext cx="253593" cy="322744"/>
            <a:chOff x="3828325" y="875775"/>
            <a:chExt cx="330501" cy="420623"/>
          </a:xfrm>
        </p:grpSpPr>
        <p:sp>
          <p:nvSpPr>
            <p:cNvPr id="9444" name="Google Shape;9444;p28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5" name="Google Shape;9445;p28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6" name="Google Shape;9446;p28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28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8" name="Google Shape;9448;p28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9" name="Google Shape;9449;p28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0" name="Google Shape;9450;p28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1" name="Google Shape;9451;p28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2" name="Google Shape;9452;p28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3" name="Google Shape;9453;p28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4" name="Google Shape;9454;p28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28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6" name="Google Shape;9456;p287"/>
          <p:cNvGrpSpPr/>
          <p:nvPr/>
        </p:nvGrpSpPr>
        <p:grpSpPr>
          <a:xfrm flipH="1" rot="-1286283">
            <a:off x="8303997" y="1223768"/>
            <a:ext cx="253553" cy="322654"/>
            <a:chOff x="3828325" y="875775"/>
            <a:chExt cx="330501" cy="420623"/>
          </a:xfrm>
        </p:grpSpPr>
        <p:sp>
          <p:nvSpPr>
            <p:cNvPr id="9457" name="Google Shape;9457;p28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8" name="Google Shape;9458;p28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9" name="Google Shape;9459;p28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28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28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2" name="Google Shape;9462;p28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28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28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28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6" name="Google Shape;9466;p28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7" name="Google Shape;9467;p28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28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69" name="Google Shape;9469;p287"/>
          <p:cNvSpPr/>
          <p:nvPr/>
        </p:nvSpPr>
        <p:spPr>
          <a:xfrm>
            <a:off x="6162325" y="42500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0" name="Google Shape;9470;p28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471" name="Google Shape;9471;p287"/>
          <p:cNvSpPr txBox="1"/>
          <p:nvPr>
            <p:ph idx="1" type="subTitle"/>
          </p:nvPr>
        </p:nvSpPr>
        <p:spPr>
          <a:xfrm>
            <a:off x="86562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472" name="Google Shape;9472;p287"/>
          <p:cNvSpPr txBox="1"/>
          <p:nvPr>
            <p:ph idx="2" type="subTitle"/>
          </p:nvPr>
        </p:nvSpPr>
        <p:spPr>
          <a:xfrm>
            <a:off x="3457650" y="17274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473" name="Google Shape;9473;p287"/>
          <p:cNvSpPr txBox="1"/>
          <p:nvPr>
            <p:ph idx="3" type="subTitle"/>
          </p:nvPr>
        </p:nvSpPr>
        <p:spPr>
          <a:xfrm>
            <a:off x="865625" y="31455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74" name="Google Shape;9474;p287"/>
          <p:cNvSpPr txBox="1"/>
          <p:nvPr>
            <p:ph idx="4" type="subTitle"/>
          </p:nvPr>
        </p:nvSpPr>
        <p:spPr>
          <a:xfrm>
            <a:off x="3457650" y="21819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75" name="Google Shape;9475;p287"/>
          <p:cNvSpPr txBox="1"/>
          <p:nvPr>
            <p:ph idx="5" type="subTitle"/>
          </p:nvPr>
        </p:nvSpPr>
        <p:spPr>
          <a:xfrm>
            <a:off x="604967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476" name="Google Shape;9476;p287"/>
          <p:cNvSpPr txBox="1"/>
          <p:nvPr>
            <p:ph idx="6" type="subTitle"/>
          </p:nvPr>
        </p:nvSpPr>
        <p:spPr>
          <a:xfrm>
            <a:off x="6049675" y="31455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2"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30"/>
          <p:cNvSpPr/>
          <p:nvPr/>
        </p:nvSpPr>
        <p:spPr>
          <a:xfrm>
            <a:off x="7960975" y="91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30"/>
          <p:cNvSpPr/>
          <p:nvPr/>
        </p:nvSpPr>
        <p:spPr>
          <a:xfrm flipH="1">
            <a:off x="428575" y="16460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2" name="Google Shape;562;p30"/>
          <p:cNvGrpSpPr/>
          <p:nvPr/>
        </p:nvGrpSpPr>
        <p:grpSpPr>
          <a:xfrm flipH="1">
            <a:off x="586438" y="3795019"/>
            <a:ext cx="253560" cy="322660"/>
            <a:chOff x="3828325" y="875775"/>
            <a:chExt cx="330501" cy="420623"/>
          </a:xfrm>
        </p:grpSpPr>
        <p:sp>
          <p:nvSpPr>
            <p:cNvPr id="563" name="Google Shape;563;p3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" name="Google Shape;575;p30"/>
          <p:cNvGrpSpPr/>
          <p:nvPr/>
        </p:nvGrpSpPr>
        <p:grpSpPr>
          <a:xfrm>
            <a:off x="7548650" y="4349538"/>
            <a:ext cx="330501" cy="420623"/>
            <a:chOff x="3828325" y="875775"/>
            <a:chExt cx="330501" cy="420623"/>
          </a:xfrm>
        </p:grpSpPr>
        <p:sp>
          <p:nvSpPr>
            <p:cNvPr id="576" name="Google Shape;576;p3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" name="Google Shape;588;p30"/>
          <p:cNvGrpSpPr/>
          <p:nvPr/>
        </p:nvGrpSpPr>
        <p:grpSpPr>
          <a:xfrm flipH="1">
            <a:off x="1798625" y="548638"/>
            <a:ext cx="330501" cy="420623"/>
            <a:chOff x="3828325" y="875775"/>
            <a:chExt cx="330501" cy="420623"/>
          </a:xfrm>
        </p:grpSpPr>
        <p:sp>
          <p:nvSpPr>
            <p:cNvPr id="589" name="Google Shape;589;p3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1" name="Google Shape;601;p30"/>
          <p:cNvSpPr txBox="1"/>
          <p:nvPr>
            <p:ph type="title"/>
          </p:nvPr>
        </p:nvSpPr>
        <p:spPr>
          <a:xfrm flipH="1">
            <a:off x="7132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2" name="Google Shape;602;p30"/>
          <p:cNvSpPr txBox="1"/>
          <p:nvPr>
            <p:ph idx="1" type="subTitle"/>
          </p:nvPr>
        </p:nvSpPr>
        <p:spPr>
          <a:xfrm flipH="1">
            <a:off x="106842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3" name="Google Shape;603;p30"/>
          <p:cNvSpPr txBox="1"/>
          <p:nvPr>
            <p:ph hasCustomPrompt="1" idx="2" type="title"/>
          </p:nvPr>
        </p:nvSpPr>
        <p:spPr>
          <a:xfrm flipH="1">
            <a:off x="22225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4">
    <p:spTree>
      <p:nvGrpSpPr>
        <p:cNvPr id="9477" name="Shape 9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78" name="Google Shape;9478;p288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9479" name="Google Shape;9479;p28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0" name="Google Shape;9480;p28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1" name="Google Shape;9481;p28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82" name="Google Shape;9482;p288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3" name="Google Shape;9483;p288"/>
          <p:cNvSpPr/>
          <p:nvPr/>
        </p:nvSpPr>
        <p:spPr>
          <a:xfrm flipH="1">
            <a:off x="409675" y="5486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84" name="Google Shape;9484;p288"/>
          <p:cNvGrpSpPr/>
          <p:nvPr/>
        </p:nvGrpSpPr>
        <p:grpSpPr>
          <a:xfrm>
            <a:off x="6252264" y="4321548"/>
            <a:ext cx="330501" cy="420581"/>
            <a:chOff x="3828325" y="875775"/>
            <a:chExt cx="330501" cy="420623"/>
          </a:xfrm>
        </p:grpSpPr>
        <p:sp>
          <p:nvSpPr>
            <p:cNvPr id="9485" name="Google Shape;9485;p28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6" name="Google Shape;9486;p28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7" name="Google Shape;9487;p28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8" name="Google Shape;9488;p28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9" name="Google Shape;9489;p28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0" name="Google Shape;9490;p28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1" name="Google Shape;9491;p28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2" name="Google Shape;9492;p28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3" name="Google Shape;9493;p28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4" name="Google Shape;9494;p28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5" name="Google Shape;9495;p28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6" name="Google Shape;9496;p28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97" name="Google Shape;9497;p288"/>
          <p:cNvGrpSpPr/>
          <p:nvPr/>
        </p:nvGrpSpPr>
        <p:grpSpPr>
          <a:xfrm flipH="1">
            <a:off x="1716500" y="597113"/>
            <a:ext cx="330501" cy="420623"/>
            <a:chOff x="3828325" y="875775"/>
            <a:chExt cx="330501" cy="420623"/>
          </a:xfrm>
        </p:grpSpPr>
        <p:sp>
          <p:nvSpPr>
            <p:cNvPr id="9498" name="Google Shape;9498;p28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9" name="Google Shape;9499;p28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0" name="Google Shape;9500;p28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1" name="Google Shape;9501;p28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2" name="Google Shape;9502;p28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3" name="Google Shape;9503;p28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4" name="Google Shape;9504;p28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5" name="Google Shape;9505;p28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6" name="Google Shape;9506;p28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7" name="Google Shape;9507;p28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28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9" name="Google Shape;9509;p28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10" name="Google Shape;9510;p28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511" name="Google Shape;9511;p288"/>
          <p:cNvSpPr txBox="1"/>
          <p:nvPr>
            <p:ph idx="1" type="subTitle"/>
          </p:nvPr>
        </p:nvSpPr>
        <p:spPr>
          <a:xfrm>
            <a:off x="3838588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512" name="Google Shape;9512;p288"/>
          <p:cNvSpPr txBox="1"/>
          <p:nvPr>
            <p:ph idx="2" type="subTitle"/>
          </p:nvPr>
        </p:nvSpPr>
        <p:spPr>
          <a:xfrm>
            <a:off x="6202013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513" name="Google Shape;9513;p288"/>
          <p:cNvSpPr txBox="1"/>
          <p:nvPr>
            <p:ph idx="3" type="subTitle"/>
          </p:nvPr>
        </p:nvSpPr>
        <p:spPr>
          <a:xfrm>
            <a:off x="3838588" y="2060800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14" name="Google Shape;9514;p288"/>
          <p:cNvSpPr txBox="1"/>
          <p:nvPr>
            <p:ph idx="4" type="subTitle"/>
          </p:nvPr>
        </p:nvSpPr>
        <p:spPr>
          <a:xfrm>
            <a:off x="6202013" y="20608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15" name="Google Shape;9515;p288"/>
          <p:cNvSpPr txBox="1"/>
          <p:nvPr>
            <p:ph idx="5" type="subTitle"/>
          </p:nvPr>
        </p:nvSpPr>
        <p:spPr>
          <a:xfrm>
            <a:off x="3838600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516" name="Google Shape;9516;p288"/>
          <p:cNvSpPr txBox="1"/>
          <p:nvPr>
            <p:ph idx="6" type="subTitle"/>
          </p:nvPr>
        </p:nvSpPr>
        <p:spPr>
          <a:xfrm>
            <a:off x="6202025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517" name="Google Shape;9517;p288"/>
          <p:cNvSpPr txBox="1"/>
          <p:nvPr>
            <p:ph idx="7" type="subTitle"/>
          </p:nvPr>
        </p:nvSpPr>
        <p:spPr>
          <a:xfrm>
            <a:off x="3838600" y="338032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18" name="Google Shape;9518;p288"/>
          <p:cNvSpPr txBox="1"/>
          <p:nvPr>
            <p:ph idx="8" type="subTitle"/>
          </p:nvPr>
        </p:nvSpPr>
        <p:spPr>
          <a:xfrm>
            <a:off x="6202025" y="338032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9519" name="Shape 9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20" name="Google Shape;9520;p289"/>
          <p:cNvGrpSpPr/>
          <p:nvPr/>
        </p:nvGrpSpPr>
        <p:grpSpPr>
          <a:xfrm rot="-1074791">
            <a:off x="935253" y="270280"/>
            <a:ext cx="4436571" cy="4602955"/>
            <a:chOff x="2958950" y="1937675"/>
            <a:chExt cx="1445225" cy="1499425"/>
          </a:xfrm>
        </p:grpSpPr>
        <p:sp>
          <p:nvSpPr>
            <p:cNvPr id="9521" name="Google Shape;9521;p28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2" name="Google Shape;9522;p289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3" name="Google Shape;9523;p28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4" name="Google Shape;9524;p28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5" name="Google Shape;9525;p28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26" name="Google Shape;9526;p289"/>
          <p:cNvSpPr/>
          <p:nvPr/>
        </p:nvSpPr>
        <p:spPr>
          <a:xfrm>
            <a:off x="7994850" y="12433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7" name="Google Shape;9527;p289"/>
          <p:cNvSpPr/>
          <p:nvPr/>
        </p:nvSpPr>
        <p:spPr>
          <a:xfrm flipH="1">
            <a:off x="384825" y="31750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28" name="Google Shape;9528;p289"/>
          <p:cNvGrpSpPr/>
          <p:nvPr/>
        </p:nvGrpSpPr>
        <p:grpSpPr>
          <a:xfrm>
            <a:off x="5741217" y="4438050"/>
            <a:ext cx="253593" cy="322744"/>
            <a:chOff x="3828325" y="875775"/>
            <a:chExt cx="330501" cy="420623"/>
          </a:xfrm>
        </p:grpSpPr>
        <p:sp>
          <p:nvSpPr>
            <p:cNvPr id="9529" name="Google Shape;9529;p28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0" name="Google Shape;9530;p28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1" name="Google Shape;9531;p28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2" name="Google Shape;9532;p28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3" name="Google Shape;9533;p28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4" name="Google Shape;9534;p28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5" name="Google Shape;9535;p28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6" name="Google Shape;9536;p28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7" name="Google Shape;9537;p28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8" name="Google Shape;9538;p28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9" name="Google Shape;9539;p28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0" name="Google Shape;9540;p28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41" name="Google Shape;9541;p28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542" name="Google Shape;9542;p289"/>
          <p:cNvSpPr txBox="1"/>
          <p:nvPr>
            <p:ph idx="1" type="subTitle"/>
          </p:nvPr>
        </p:nvSpPr>
        <p:spPr>
          <a:xfrm>
            <a:off x="86562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543" name="Google Shape;9543;p289"/>
          <p:cNvSpPr txBox="1"/>
          <p:nvPr>
            <p:ph idx="2" type="subTitle"/>
          </p:nvPr>
        </p:nvSpPr>
        <p:spPr>
          <a:xfrm>
            <a:off x="3457650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544" name="Google Shape;9544;p289"/>
          <p:cNvSpPr txBox="1"/>
          <p:nvPr>
            <p:ph idx="3" type="subTitle"/>
          </p:nvPr>
        </p:nvSpPr>
        <p:spPr>
          <a:xfrm>
            <a:off x="865625" y="22311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45" name="Google Shape;9545;p289"/>
          <p:cNvSpPr txBox="1"/>
          <p:nvPr>
            <p:ph idx="4" type="subTitle"/>
          </p:nvPr>
        </p:nvSpPr>
        <p:spPr>
          <a:xfrm>
            <a:off x="3457650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46" name="Google Shape;9546;p289"/>
          <p:cNvSpPr txBox="1"/>
          <p:nvPr>
            <p:ph idx="5" type="subTitle"/>
          </p:nvPr>
        </p:nvSpPr>
        <p:spPr>
          <a:xfrm>
            <a:off x="604967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547" name="Google Shape;9547;p289"/>
          <p:cNvSpPr txBox="1"/>
          <p:nvPr>
            <p:ph idx="6" type="subTitle"/>
          </p:nvPr>
        </p:nvSpPr>
        <p:spPr>
          <a:xfrm>
            <a:off x="6049675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48" name="Google Shape;9548;p289"/>
          <p:cNvSpPr txBox="1"/>
          <p:nvPr>
            <p:ph idx="7" type="subTitle"/>
          </p:nvPr>
        </p:nvSpPr>
        <p:spPr>
          <a:xfrm>
            <a:off x="86562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549" name="Google Shape;9549;p289"/>
          <p:cNvSpPr txBox="1"/>
          <p:nvPr>
            <p:ph idx="8" type="subTitle"/>
          </p:nvPr>
        </p:nvSpPr>
        <p:spPr>
          <a:xfrm>
            <a:off x="3457650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550" name="Google Shape;9550;p289"/>
          <p:cNvSpPr txBox="1"/>
          <p:nvPr>
            <p:ph idx="9" type="subTitle"/>
          </p:nvPr>
        </p:nvSpPr>
        <p:spPr>
          <a:xfrm>
            <a:off x="865625" y="39372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51" name="Google Shape;9551;p289"/>
          <p:cNvSpPr txBox="1"/>
          <p:nvPr>
            <p:ph idx="13" type="subTitle"/>
          </p:nvPr>
        </p:nvSpPr>
        <p:spPr>
          <a:xfrm>
            <a:off x="3457650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52" name="Google Shape;9552;p289"/>
          <p:cNvSpPr txBox="1"/>
          <p:nvPr>
            <p:ph idx="14" type="subTitle"/>
          </p:nvPr>
        </p:nvSpPr>
        <p:spPr>
          <a:xfrm>
            <a:off x="604967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553" name="Google Shape;9553;p289"/>
          <p:cNvSpPr txBox="1"/>
          <p:nvPr>
            <p:ph idx="15" type="subTitle"/>
          </p:nvPr>
        </p:nvSpPr>
        <p:spPr>
          <a:xfrm>
            <a:off x="6049675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7">
    <p:spTree>
      <p:nvGrpSpPr>
        <p:cNvPr id="9554" name="Shape 9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55" name="Google Shape;9555;p290"/>
          <p:cNvGrpSpPr/>
          <p:nvPr/>
        </p:nvGrpSpPr>
        <p:grpSpPr>
          <a:xfrm rot="-2947951">
            <a:off x="3357063" y="33933"/>
            <a:ext cx="5061179" cy="5250987"/>
            <a:chOff x="2958950" y="1937675"/>
            <a:chExt cx="1445225" cy="1499425"/>
          </a:xfrm>
        </p:grpSpPr>
        <p:sp>
          <p:nvSpPr>
            <p:cNvPr id="9556" name="Google Shape;9556;p290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7" name="Google Shape;9557;p290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8" name="Google Shape;9558;p290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9" name="Google Shape;9559;p290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0" name="Google Shape;9560;p290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61" name="Google Shape;9561;p290"/>
          <p:cNvSpPr/>
          <p:nvPr/>
        </p:nvSpPr>
        <p:spPr>
          <a:xfrm>
            <a:off x="8075925" y="3835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62" name="Google Shape;9562;p290"/>
          <p:cNvSpPr/>
          <p:nvPr/>
        </p:nvSpPr>
        <p:spPr>
          <a:xfrm flipH="1">
            <a:off x="409675" y="2825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63" name="Google Shape;9563;p290"/>
          <p:cNvSpPr/>
          <p:nvPr/>
        </p:nvSpPr>
        <p:spPr>
          <a:xfrm>
            <a:off x="40157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64" name="Google Shape;9564;p290"/>
          <p:cNvGrpSpPr/>
          <p:nvPr/>
        </p:nvGrpSpPr>
        <p:grpSpPr>
          <a:xfrm flipH="1" rot="-1286283">
            <a:off x="8304097" y="1036318"/>
            <a:ext cx="253553" cy="322654"/>
            <a:chOff x="3828325" y="875775"/>
            <a:chExt cx="330501" cy="420623"/>
          </a:xfrm>
        </p:grpSpPr>
        <p:sp>
          <p:nvSpPr>
            <p:cNvPr id="9565" name="Google Shape;9565;p29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6" name="Google Shape;9566;p29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7" name="Google Shape;9567;p29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8" name="Google Shape;9568;p29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9" name="Google Shape;9569;p29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0" name="Google Shape;9570;p29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1" name="Google Shape;9571;p29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2" name="Google Shape;9572;p29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3" name="Google Shape;9573;p29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4" name="Google Shape;9574;p29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5" name="Google Shape;9575;p29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6" name="Google Shape;9576;p29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77" name="Google Shape;9577;p290"/>
          <p:cNvSpPr txBox="1"/>
          <p:nvPr>
            <p:ph type="title"/>
          </p:nvPr>
        </p:nvSpPr>
        <p:spPr>
          <a:xfrm flipH="1">
            <a:off x="713225" y="707850"/>
            <a:ext cx="4013400" cy="10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578" name="Google Shape;9578;p290"/>
          <p:cNvSpPr txBox="1"/>
          <p:nvPr>
            <p:ph idx="1" type="subTitle"/>
          </p:nvPr>
        </p:nvSpPr>
        <p:spPr>
          <a:xfrm flipH="1">
            <a:off x="743900" y="1720350"/>
            <a:ext cx="4013400" cy="10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79" name="Google Shape;9579;p290"/>
          <p:cNvSpPr txBox="1"/>
          <p:nvPr/>
        </p:nvSpPr>
        <p:spPr>
          <a:xfrm flipH="1">
            <a:off x="756850" y="3339725"/>
            <a:ext cx="3702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including icons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infographics &amp; images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endParaRPr sz="12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1">
    <p:spTree>
      <p:nvGrpSpPr>
        <p:cNvPr id="9580" name="Shape 9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81" name="Google Shape;9581;p291"/>
          <p:cNvGrpSpPr/>
          <p:nvPr/>
        </p:nvGrpSpPr>
        <p:grpSpPr>
          <a:xfrm rot="-2882640">
            <a:off x="2073624" y="219683"/>
            <a:ext cx="5080133" cy="4411631"/>
            <a:chOff x="3016500" y="2066925"/>
            <a:chExt cx="1577800" cy="1370175"/>
          </a:xfrm>
        </p:grpSpPr>
        <p:sp>
          <p:nvSpPr>
            <p:cNvPr id="9582" name="Google Shape;9582;p291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291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291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291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291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87" name="Google Shape;9587;p291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88" name="Google Shape;9588;p291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9589" name="Google Shape;9589;p29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29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29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29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29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29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29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29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29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29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29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29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01" name="Google Shape;9601;p291"/>
          <p:cNvSpPr/>
          <p:nvPr/>
        </p:nvSpPr>
        <p:spPr>
          <a:xfrm>
            <a:off x="6891450" y="44856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02" name="Google Shape;9602;p291"/>
          <p:cNvSpPr/>
          <p:nvPr/>
        </p:nvSpPr>
        <p:spPr>
          <a:xfrm flipH="1">
            <a:off x="644825" y="21102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03" name="Google Shape;9603;p291"/>
          <p:cNvGrpSpPr/>
          <p:nvPr/>
        </p:nvGrpSpPr>
        <p:grpSpPr>
          <a:xfrm>
            <a:off x="6026713" y="448975"/>
            <a:ext cx="330501" cy="420623"/>
            <a:chOff x="3828325" y="875775"/>
            <a:chExt cx="330501" cy="420623"/>
          </a:xfrm>
        </p:grpSpPr>
        <p:sp>
          <p:nvSpPr>
            <p:cNvPr id="9604" name="Google Shape;9604;p29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29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6" name="Google Shape;9606;p29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7" name="Google Shape;9607;p29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29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29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29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29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29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29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29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29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2">
    <p:spTree>
      <p:nvGrpSpPr>
        <p:cNvPr id="9616" name="Shape 9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17" name="Google Shape;9617;p292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9618" name="Google Shape;9618;p29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29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29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21" name="Google Shape;9621;p292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2" name="Google Shape;9622;p292"/>
          <p:cNvSpPr/>
          <p:nvPr/>
        </p:nvSpPr>
        <p:spPr>
          <a:xfrm flipH="1">
            <a:off x="682675" y="3643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3" name="Google Shape;9623;p292"/>
          <p:cNvSpPr/>
          <p:nvPr/>
        </p:nvSpPr>
        <p:spPr>
          <a:xfrm>
            <a:off x="4619650" y="4248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24" name="Google Shape;9624;p292"/>
          <p:cNvGrpSpPr/>
          <p:nvPr/>
        </p:nvGrpSpPr>
        <p:grpSpPr>
          <a:xfrm>
            <a:off x="6905414" y="4245823"/>
            <a:ext cx="330501" cy="420581"/>
            <a:chOff x="3828325" y="875775"/>
            <a:chExt cx="330501" cy="420623"/>
          </a:xfrm>
        </p:grpSpPr>
        <p:sp>
          <p:nvSpPr>
            <p:cNvPr id="9625" name="Google Shape;9625;p29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29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29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29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29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29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1" name="Google Shape;9631;p29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2" name="Google Shape;9632;p29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29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29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5" name="Google Shape;9635;p29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6" name="Google Shape;9636;p29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7" name="Google Shape;9637;p292"/>
          <p:cNvGrpSpPr/>
          <p:nvPr/>
        </p:nvGrpSpPr>
        <p:grpSpPr>
          <a:xfrm>
            <a:off x="1350588" y="424838"/>
            <a:ext cx="330501" cy="420623"/>
            <a:chOff x="3828325" y="875775"/>
            <a:chExt cx="330501" cy="420623"/>
          </a:xfrm>
        </p:grpSpPr>
        <p:sp>
          <p:nvSpPr>
            <p:cNvPr id="9638" name="Google Shape;9638;p29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9" name="Google Shape;9639;p29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0" name="Google Shape;9640;p29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1" name="Google Shape;9641;p29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2" name="Google Shape;9642;p29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3" name="Google Shape;9643;p29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4" name="Google Shape;9644;p29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5" name="Google Shape;9645;p29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6" name="Google Shape;9646;p29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29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29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9" name="Google Shape;9649;p29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23">
    <p:spTree>
      <p:nvGrpSpPr>
        <p:cNvPr id="9650" name="Shape 9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51" name="Google Shape;9651;p293"/>
          <p:cNvGrpSpPr/>
          <p:nvPr/>
        </p:nvGrpSpPr>
        <p:grpSpPr>
          <a:xfrm rot="-9029400">
            <a:off x="3477319" y="301567"/>
            <a:ext cx="4966975" cy="4149183"/>
            <a:chOff x="3016500" y="2277900"/>
            <a:chExt cx="1387675" cy="1159200"/>
          </a:xfrm>
        </p:grpSpPr>
        <p:sp>
          <p:nvSpPr>
            <p:cNvPr id="9652" name="Google Shape;9652;p29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3" name="Google Shape;9653;p29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4" name="Google Shape;9654;p29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55" name="Google Shape;9655;p293"/>
          <p:cNvSpPr/>
          <p:nvPr/>
        </p:nvSpPr>
        <p:spPr>
          <a:xfrm>
            <a:off x="8106575" y="4206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56" name="Google Shape;9656;p293"/>
          <p:cNvSpPr/>
          <p:nvPr/>
        </p:nvSpPr>
        <p:spPr>
          <a:xfrm flipH="1">
            <a:off x="578575" y="2034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57" name="Google Shape;9657;p293"/>
          <p:cNvSpPr/>
          <p:nvPr/>
        </p:nvSpPr>
        <p:spPr>
          <a:xfrm>
            <a:off x="3861450" y="39978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58" name="Google Shape;9658;p293"/>
          <p:cNvGrpSpPr/>
          <p:nvPr/>
        </p:nvGrpSpPr>
        <p:grpSpPr>
          <a:xfrm>
            <a:off x="1424689" y="3891861"/>
            <a:ext cx="330501" cy="420581"/>
            <a:chOff x="3828325" y="875775"/>
            <a:chExt cx="330501" cy="420623"/>
          </a:xfrm>
        </p:grpSpPr>
        <p:sp>
          <p:nvSpPr>
            <p:cNvPr id="9659" name="Google Shape;9659;p29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29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29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29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29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29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29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29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29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29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29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29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1" name="Google Shape;9671;p293"/>
          <p:cNvGrpSpPr/>
          <p:nvPr/>
        </p:nvGrpSpPr>
        <p:grpSpPr>
          <a:xfrm>
            <a:off x="3157038" y="633088"/>
            <a:ext cx="330501" cy="420623"/>
            <a:chOff x="3828325" y="875775"/>
            <a:chExt cx="330501" cy="420623"/>
          </a:xfrm>
        </p:grpSpPr>
        <p:sp>
          <p:nvSpPr>
            <p:cNvPr id="9672" name="Google Shape;9672;p29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3" name="Google Shape;9673;p29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4" name="Google Shape;9674;p29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29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6" name="Google Shape;9676;p29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7" name="Google Shape;9677;p29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29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9" name="Google Shape;9679;p29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29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29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29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29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688" name="Shape 9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89" name="Google Shape;9689;p295"/>
          <p:cNvGrpSpPr/>
          <p:nvPr/>
        </p:nvGrpSpPr>
        <p:grpSpPr>
          <a:xfrm rot="1346743">
            <a:off x="5486393" y="216689"/>
            <a:ext cx="3533624" cy="3455429"/>
            <a:chOff x="2615425" y="-43849"/>
            <a:chExt cx="5349587" cy="5231206"/>
          </a:xfrm>
        </p:grpSpPr>
        <p:sp>
          <p:nvSpPr>
            <p:cNvPr id="9690" name="Google Shape;9690;p29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91" name="Google Shape;9691;p29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9692" name="Google Shape;9692;p29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3" name="Google Shape;9693;p29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4" name="Google Shape;9694;p29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95" name="Google Shape;9695;p295"/>
          <p:cNvGrpSpPr/>
          <p:nvPr/>
        </p:nvGrpSpPr>
        <p:grpSpPr>
          <a:xfrm flipH="1">
            <a:off x="-123832" y="2653673"/>
            <a:ext cx="9144212" cy="2489827"/>
            <a:chOff x="877800" y="1947200"/>
            <a:chExt cx="6107950" cy="1663100"/>
          </a:xfrm>
        </p:grpSpPr>
        <p:sp>
          <p:nvSpPr>
            <p:cNvPr id="9696" name="Google Shape;9696;p295"/>
            <p:cNvSpPr/>
            <p:nvPr/>
          </p:nvSpPr>
          <p:spPr>
            <a:xfrm>
              <a:off x="3921525" y="2169550"/>
              <a:ext cx="314725" cy="184400"/>
            </a:xfrm>
            <a:custGeom>
              <a:rect b="b" l="l" r="r" t="t"/>
              <a:pathLst>
                <a:path extrusionOk="0" h="7376" w="12589">
                  <a:moveTo>
                    <a:pt x="4883" y="1"/>
                  </a:moveTo>
                  <a:cubicBezTo>
                    <a:pt x="1464" y="1"/>
                    <a:pt x="0" y="3151"/>
                    <a:pt x="491" y="5088"/>
                  </a:cubicBezTo>
                  <a:cubicBezTo>
                    <a:pt x="491" y="5088"/>
                    <a:pt x="926" y="7376"/>
                    <a:pt x="4279" y="7376"/>
                  </a:cubicBezTo>
                  <a:cubicBezTo>
                    <a:pt x="4998" y="7376"/>
                    <a:pt x="5850" y="7271"/>
                    <a:pt x="6861" y="7016"/>
                  </a:cubicBezTo>
                  <a:cubicBezTo>
                    <a:pt x="12589" y="5570"/>
                    <a:pt x="9992" y="752"/>
                    <a:pt x="5871" y="83"/>
                  </a:cubicBezTo>
                  <a:cubicBezTo>
                    <a:pt x="5525" y="27"/>
                    <a:pt x="5196" y="1"/>
                    <a:pt x="4883" y="1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7" name="Google Shape;9697;p295"/>
            <p:cNvSpPr/>
            <p:nvPr/>
          </p:nvSpPr>
          <p:spPr>
            <a:xfrm>
              <a:off x="1439900" y="2673550"/>
              <a:ext cx="666925" cy="371800"/>
            </a:xfrm>
            <a:custGeom>
              <a:rect b="b" l="l" r="r" t="t"/>
              <a:pathLst>
                <a:path extrusionOk="0" h="14872" w="26677">
                  <a:moveTo>
                    <a:pt x="9192" y="0"/>
                  </a:moveTo>
                  <a:cubicBezTo>
                    <a:pt x="3620" y="0"/>
                    <a:pt x="212" y="4016"/>
                    <a:pt x="295" y="7278"/>
                  </a:cubicBezTo>
                  <a:cubicBezTo>
                    <a:pt x="295" y="7278"/>
                    <a:pt x="0" y="13996"/>
                    <a:pt x="13463" y="14826"/>
                  </a:cubicBezTo>
                  <a:cubicBezTo>
                    <a:pt x="13966" y="14857"/>
                    <a:pt x="14445" y="14872"/>
                    <a:pt x="14902" y="14872"/>
                  </a:cubicBezTo>
                  <a:cubicBezTo>
                    <a:pt x="26677" y="14872"/>
                    <a:pt x="23358" y="4889"/>
                    <a:pt x="14855" y="1255"/>
                  </a:cubicBezTo>
                  <a:cubicBezTo>
                    <a:pt x="12791" y="374"/>
                    <a:pt x="10891" y="0"/>
                    <a:pt x="9192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295"/>
            <p:cNvSpPr/>
            <p:nvPr/>
          </p:nvSpPr>
          <p:spPr>
            <a:xfrm>
              <a:off x="877800" y="1947200"/>
              <a:ext cx="6107950" cy="1663100"/>
            </a:xfrm>
            <a:custGeom>
              <a:rect b="b" l="l" r="r" t="t"/>
              <a:pathLst>
                <a:path extrusionOk="0" h="66524" w="244318">
                  <a:moveTo>
                    <a:pt x="189589" y="0"/>
                  </a:moveTo>
                  <a:cubicBezTo>
                    <a:pt x="165593" y="0"/>
                    <a:pt x="148224" y="15450"/>
                    <a:pt x="139396" y="25572"/>
                  </a:cubicBezTo>
                  <a:cubicBezTo>
                    <a:pt x="137128" y="28194"/>
                    <a:pt x="133888" y="29581"/>
                    <a:pt x="130598" y="29581"/>
                  </a:cubicBezTo>
                  <a:cubicBezTo>
                    <a:pt x="128649" y="29581"/>
                    <a:pt x="126682" y="29094"/>
                    <a:pt x="124889" y="28088"/>
                  </a:cubicBezTo>
                  <a:cubicBezTo>
                    <a:pt x="119720" y="25219"/>
                    <a:pt x="111954" y="22407"/>
                    <a:pt x="101377" y="22407"/>
                  </a:cubicBezTo>
                  <a:cubicBezTo>
                    <a:pt x="99523" y="22407"/>
                    <a:pt x="97582" y="22494"/>
                    <a:pt x="95554" y="22681"/>
                  </a:cubicBezTo>
                  <a:cubicBezTo>
                    <a:pt x="99409" y="18586"/>
                    <a:pt x="94751" y="12350"/>
                    <a:pt x="88194" y="11306"/>
                  </a:cubicBezTo>
                  <a:cubicBezTo>
                    <a:pt x="87501" y="11196"/>
                    <a:pt x="86840" y="11144"/>
                    <a:pt x="86211" y="11144"/>
                  </a:cubicBezTo>
                  <a:cubicBezTo>
                    <a:pt x="79217" y="11144"/>
                    <a:pt x="76213" y="17572"/>
                    <a:pt x="77220" y="21477"/>
                  </a:cubicBezTo>
                  <a:cubicBezTo>
                    <a:pt x="77220" y="21477"/>
                    <a:pt x="77782" y="24368"/>
                    <a:pt x="81342" y="25599"/>
                  </a:cubicBezTo>
                  <a:cubicBezTo>
                    <a:pt x="68227" y="30122"/>
                    <a:pt x="60598" y="38687"/>
                    <a:pt x="56450" y="45271"/>
                  </a:cubicBezTo>
                  <a:cubicBezTo>
                    <a:pt x="54263" y="48734"/>
                    <a:pt x="50483" y="50726"/>
                    <a:pt x="46547" y="50726"/>
                  </a:cubicBezTo>
                  <a:cubicBezTo>
                    <a:pt x="45280" y="50726"/>
                    <a:pt x="43997" y="50519"/>
                    <a:pt x="42746" y="50089"/>
                  </a:cubicBezTo>
                  <a:cubicBezTo>
                    <a:pt x="37877" y="48409"/>
                    <a:pt x="31655" y="46839"/>
                    <a:pt x="25399" y="46839"/>
                  </a:cubicBezTo>
                  <a:cubicBezTo>
                    <a:pt x="15010" y="46839"/>
                    <a:pt x="4528" y="51170"/>
                    <a:pt x="1" y="66523"/>
                  </a:cubicBezTo>
                  <a:lnTo>
                    <a:pt x="232139" y="66523"/>
                  </a:lnTo>
                  <a:cubicBezTo>
                    <a:pt x="232139" y="66523"/>
                    <a:pt x="244318" y="10101"/>
                    <a:pt x="201466" y="1242"/>
                  </a:cubicBezTo>
                  <a:cubicBezTo>
                    <a:pt x="197346" y="387"/>
                    <a:pt x="193384" y="0"/>
                    <a:pt x="189589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99" name="Google Shape;9699;p295"/>
          <p:cNvSpPr/>
          <p:nvPr/>
        </p:nvSpPr>
        <p:spPr>
          <a:xfrm>
            <a:off x="4496425" y="4384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0" name="Google Shape;9700;p295"/>
          <p:cNvSpPr/>
          <p:nvPr/>
        </p:nvSpPr>
        <p:spPr>
          <a:xfrm flipH="1">
            <a:off x="7071563" y="595613"/>
            <a:ext cx="721375" cy="294400"/>
          </a:xfrm>
          <a:custGeom>
            <a:rect b="b" l="l" r="r" t="t"/>
            <a:pathLst>
              <a:path extrusionOk="0" h="11776" w="28855">
                <a:moveTo>
                  <a:pt x="9707" y="1"/>
                </a:moveTo>
                <a:cubicBezTo>
                  <a:pt x="4537" y="1"/>
                  <a:pt x="300" y="3670"/>
                  <a:pt x="34" y="8774"/>
                </a:cubicBezTo>
                <a:cubicBezTo>
                  <a:pt x="34" y="8907"/>
                  <a:pt x="0" y="9007"/>
                  <a:pt x="0" y="9107"/>
                </a:cubicBezTo>
                <a:cubicBezTo>
                  <a:pt x="0" y="10575"/>
                  <a:pt x="1201" y="11776"/>
                  <a:pt x="2669" y="11776"/>
                </a:cubicBezTo>
                <a:lnTo>
                  <a:pt x="26186" y="11776"/>
                </a:lnTo>
                <a:cubicBezTo>
                  <a:pt x="27653" y="11776"/>
                  <a:pt x="28854" y="10575"/>
                  <a:pt x="28854" y="9107"/>
                </a:cubicBezTo>
                <a:cubicBezTo>
                  <a:pt x="28854" y="7639"/>
                  <a:pt x="27653" y="6439"/>
                  <a:pt x="26186" y="6439"/>
                </a:cubicBezTo>
                <a:lnTo>
                  <a:pt x="18814" y="6439"/>
                </a:lnTo>
                <a:cubicBezTo>
                  <a:pt x="17479" y="2703"/>
                  <a:pt x="13910" y="1"/>
                  <a:pt x="9707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1" name="Google Shape;9701;p295"/>
          <p:cNvSpPr txBox="1"/>
          <p:nvPr>
            <p:ph type="ctrTitle"/>
          </p:nvPr>
        </p:nvSpPr>
        <p:spPr>
          <a:xfrm flipH="1">
            <a:off x="3897175" y="685800"/>
            <a:ext cx="4457400" cy="31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702" name="Google Shape;9702;p295"/>
          <p:cNvSpPr txBox="1"/>
          <p:nvPr>
            <p:ph idx="1" type="subTitle"/>
          </p:nvPr>
        </p:nvSpPr>
        <p:spPr>
          <a:xfrm flipH="1">
            <a:off x="5499750" y="3547682"/>
            <a:ext cx="28263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703" name="Shape 9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04" name="Google Shape;9704;p296"/>
          <p:cNvGrpSpPr/>
          <p:nvPr/>
        </p:nvGrpSpPr>
        <p:grpSpPr>
          <a:xfrm flipH="1">
            <a:off x="3606025" y="32351"/>
            <a:ext cx="5349587" cy="5231206"/>
            <a:chOff x="2615425" y="-43849"/>
            <a:chExt cx="5349587" cy="5231206"/>
          </a:xfrm>
        </p:grpSpPr>
        <p:sp>
          <p:nvSpPr>
            <p:cNvPr id="9705" name="Google Shape;9705;p29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06" name="Google Shape;9706;p29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9707" name="Google Shape;9707;p29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8" name="Google Shape;9708;p29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9" name="Google Shape;9709;p29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710" name="Google Shape;9710;p296"/>
          <p:cNvSpPr/>
          <p:nvPr/>
        </p:nvSpPr>
        <p:spPr>
          <a:xfrm>
            <a:off x="7965000" y="16454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1" name="Google Shape;9711;p296"/>
          <p:cNvSpPr/>
          <p:nvPr/>
        </p:nvSpPr>
        <p:spPr>
          <a:xfrm>
            <a:off x="2528975" y="43002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12" name="Google Shape;9712;p296"/>
          <p:cNvGrpSpPr/>
          <p:nvPr/>
        </p:nvGrpSpPr>
        <p:grpSpPr>
          <a:xfrm>
            <a:off x="4526525" y="4058700"/>
            <a:ext cx="330501" cy="420623"/>
            <a:chOff x="3828325" y="875775"/>
            <a:chExt cx="330501" cy="420623"/>
          </a:xfrm>
        </p:grpSpPr>
        <p:sp>
          <p:nvSpPr>
            <p:cNvPr id="9713" name="Google Shape;9713;p29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29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29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6" name="Google Shape;9716;p29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7" name="Google Shape;9717;p29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8" name="Google Shape;9718;p29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29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0" name="Google Shape;9720;p29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1" name="Google Shape;9721;p29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2" name="Google Shape;9722;p29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3" name="Google Shape;9723;p29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29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25" name="Google Shape;9725;p296"/>
          <p:cNvGrpSpPr/>
          <p:nvPr/>
        </p:nvGrpSpPr>
        <p:grpSpPr>
          <a:xfrm flipH="1">
            <a:off x="7555463" y="620338"/>
            <a:ext cx="330501" cy="420623"/>
            <a:chOff x="3828325" y="875775"/>
            <a:chExt cx="330501" cy="420623"/>
          </a:xfrm>
        </p:grpSpPr>
        <p:sp>
          <p:nvSpPr>
            <p:cNvPr id="9726" name="Google Shape;9726;p29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7" name="Google Shape;9727;p29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8" name="Google Shape;9728;p29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9" name="Google Shape;9729;p29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0" name="Google Shape;9730;p29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29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2" name="Google Shape;9732;p29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3" name="Google Shape;9733;p29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4" name="Google Shape;9734;p29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5" name="Google Shape;9735;p29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6" name="Google Shape;9736;p29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7" name="Google Shape;9737;p29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38" name="Google Shape;9738;p296"/>
          <p:cNvSpPr/>
          <p:nvPr/>
        </p:nvSpPr>
        <p:spPr>
          <a:xfrm flipH="1">
            <a:off x="474675" y="1084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39" name="Google Shape;9739;p296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740" name="Google Shape;9740;p296"/>
          <p:cNvSpPr txBox="1"/>
          <p:nvPr>
            <p:ph idx="1" type="subTitle"/>
          </p:nvPr>
        </p:nvSpPr>
        <p:spPr>
          <a:xfrm>
            <a:off x="501587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41" name="Google Shape;9741;p296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742" name="Shape 9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3" name="Google Shape;9743;p297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AutoNum type="arabicPeriod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9744" name="Google Shape;9744;p297"/>
          <p:cNvGrpSpPr/>
          <p:nvPr/>
        </p:nvGrpSpPr>
        <p:grpSpPr>
          <a:xfrm flipH="1">
            <a:off x="3415117" y="444932"/>
            <a:ext cx="4896565" cy="4489578"/>
            <a:chOff x="2958950" y="1937675"/>
            <a:chExt cx="1635350" cy="1499425"/>
          </a:xfrm>
        </p:grpSpPr>
        <p:sp>
          <p:nvSpPr>
            <p:cNvPr id="9745" name="Google Shape;9745;p29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29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29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8" name="Google Shape;9748;p29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9" name="Google Shape;9749;p29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29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51" name="Google Shape;9751;p297"/>
          <p:cNvSpPr/>
          <p:nvPr/>
        </p:nvSpPr>
        <p:spPr>
          <a:xfrm flipH="1">
            <a:off x="6240550" y="633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52" name="Google Shape;9752;p297"/>
          <p:cNvSpPr/>
          <p:nvPr/>
        </p:nvSpPr>
        <p:spPr>
          <a:xfrm>
            <a:off x="4224875" y="47342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53" name="Google Shape;9753;p297"/>
          <p:cNvGrpSpPr/>
          <p:nvPr/>
        </p:nvGrpSpPr>
        <p:grpSpPr>
          <a:xfrm>
            <a:off x="572595" y="3561770"/>
            <a:ext cx="281256" cy="357950"/>
            <a:chOff x="3828325" y="875775"/>
            <a:chExt cx="330501" cy="420623"/>
          </a:xfrm>
        </p:grpSpPr>
        <p:sp>
          <p:nvSpPr>
            <p:cNvPr id="9754" name="Google Shape;9754;p29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29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29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29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29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29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29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29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29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29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29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29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6" name="Google Shape;9766;p297"/>
          <p:cNvGrpSpPr/>
          <p:nvPr/>
        </p:nvGrpSpPr>
        <p:grpSpPr>
          <a:xfrm flipH="1">
            <a:off x="7692817" y="941531"/>
            <a:ext cx="281256" cy="357950"/>
            <a:chOff x="3828325" y="875775"/>
            <a:chExt cx="330501" cy="420623"/>
          </a:xfrm>
        </p:grpSpPr>
        <p:sp>
          <p:nvSpPr>
            <p:cNvPr id="9767" name="Google Shape;9767;p29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8" name="Google Shape;9768;p29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9" name="Google Shape;9769;p29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0" name="Google Shape;9770;p29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1" name="Google Shape;9771;p29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29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3" name="Google Shape;9773;p29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4" name="Google Shape;9774;p29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29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6" name="Google Shape;9776;p29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7" name="Google Shape;9777;p29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8" name="Google Shape;9778;p29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79" name="Google Shape;9779;p29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780" name="Shape 9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81" name="Google Shape;9781;p298"/>
          <p:cNvGrpSpPr/>
          <p:nvPr/>
        </p:nvGrpSpPr>
        <p:grpSpPr>
          <a:xfrm rot="-9029400">
            <a:off x="2884019" y="623392"/>
            <a:ext cx="4966975" cy="4149183"/>
            <a:chOff x="3016500" y="2277900"/>
            <a:chExt cx="1387675" cy="1159200"/>
          </a:xfrm>
        </p:grpSpPr>
        <p:sp>
          <p:nvSpPr>
            <p:cNvPr id="9782" name="Google Shape;9782;p29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3" name="Google Shape;9783;p29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4" name="Google Shape;9784;p29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85" name="Google Shape;9785;p298"/>
          <p:cNvSpPr/>
          <p:nvPr/>
        </p:nvSpPr>
        <p:spPr>
          <a:xfrm>
            <a:off x="7939425" y="6858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6" name="Google Shape;9786;p298"/>
          <p:cNvSpPr/>
          <p:nvPr/>
        </p:nvSpPr>
        <p:spPr>
          <a:xfrm flipH="1">
            <a:off x="277700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87" name="Google Shape;9787;p298"/>
          <p:cNvGrpSpPr/>
          <p:nvPr/>
        </p:nvGrpSpPr>
        <p:grpSpPr>
          <a:xfrm flipH="1">
            <a:off x="8238904" y="1800200"/>
            <a:ext cx="253593" cy="322744"/>
            <a:chOff x="3828325" y="875775"/>
            <a:chExt cx="330501" cy="420623"/>
          </a:xfrm>
        </p:grpSpPr>
        <p:sp>
          <p:nvSpPr>
            <p:cNvPr id="9788" name="Google Shape;9788;p29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29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29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1" name="Google Shape;9791;p29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2" name="Google Shape;9792;p29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29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29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5" name="Google Shape;9795;p29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6" name="Google Shape;9796;p29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7" name="Google Shape;9797;p29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8" name="Google Shape;9798;p29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9" name="Google Shape;9799;p29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00" name="Google Shape;9800;p298"/>
          <p:cNvSpPr/>
          <p:nvPr/>
        </p:nvSpPr>
        <p:spPr>
          <a:xfrm>
            <a:off x="7538550" y="43909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1" name="Google Shape;9801;p298"/>
          <p:cNvSpPr txBox="1"/>
          <p:nvPr>
            <p:ph idx="1" type="body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802" name="Google Shape;9802;p298"/>
          <p:cNvSpPr txBox="1"/>
          <p:nvPr>
            <p:ph idx="2" type="body"/>
          </p:nvPr>
        </p:nvSpPr>
        <p:spPr>
          <a:xfrm>
            <a:off x="45721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6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803" name="Google Shape;9803;p29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13"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5" name="Google Shape;605;p31"/>
          <p:cNvGrpSpPr/>
          <p:nvPr/>
        </p:nvGrpSpPr>
        <p:grpSpPr>
          <a:xfrm rot="-5815465">
            <a:off x="3120308" y="724962"/>
            <a:ext cx="4264231" cy="4169868"/>
            <a:chOff x="2615425" y="-43849"/>
            <a:chExt cx="5349587" cy="5231206"/>
          </a:xfrm>
        </p:grpSpPr>
        <p:sp>
          <p:nvSpPr>
            <p:cNvPr id="606" name="Google Shape;606;p3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7" name="Google Shape;607;p3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608" name="Google Shape;608;p3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3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3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11" name="Google Shape;611;p31"/>
          <p:cNvSpPr/>
          <p:nvPr/>
        </p:nvSpPr>
        <p:spPr>
          <a:xfrm>
            <a:off x="78172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31"/>
          <p:cNvSpPr/>
          <p:nvPr/>
        </p:nvSpPr>
        <p:spPr>
          <a:xfrm flipH="1">
            <a:off x="358375" y="4372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31"/>
          <p:cNvSpPr/>
          <p:nvPr/>
        </p:nvSpPr>
        <p:spPr>
          <a:xfrm>
            <a:off x="4363500" y="2334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4" name="Google Shape;614;p31"/>
          <p:cNvGrpSpPr/>
          <p:nvPr/>
        </p:nvGrpSpPr>
        <p:grpSpPr>
          <a:xfrm>
            <a:off x="5087175" y="704100"/>
            <a:ext cx="330501" cy="420623"/>
            <a:chOff x="3828325" y="875775"/>
            <a:chExt cx="330501" cy="420623"/>
          </a:xfrm>
        </p:grpSpPr>
        <p:sp>
          <p:nvSpPr>
            <p:cNvPr id="615" name="Google Shape;615;p3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" name="Google Shape;627;p31"/>
          <p:cNvGrpSpPr/>
          <p:nvPr/>
        </p:nvGrpSpPr>
        <p:grpSpPr>
          <a:xfrm flipH="1">
            <a:off x="2776387" y="4372825"/>
            <a:ext cx="330501" cy="420623"/>
            <a:chOff x="3828325" y="875775"/>
            <a:chExt cx="330501" cy="420623"/>
          </a:xfrm>
        </p:grpSpPr>
        <p:sp>
          <p:nvSpPr>
            <p:cNvPr id="628" name="Google Shape;628;p3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0" name="Google Shape;640;p31"/>
          <p:cNvSpPr txBox="1"/>
          <p:nvPr>
            <p:ph idx="1" type="subTitle"/>
          </p:nvPr>
        </p:nvSpPr>
        <p:spPr>
          <a:xfrm>
            <a:off x="713225" y="1448763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31"/>
          <p:cNvSpPr txBox="1"/>
          <p:nvPr>
            <p:ph hasCustomPrompt="1" type="title"/>
          </p:nvPr>
        </p:nvSpPr>
        <p:spPr>
          <a:xfrm>
            <a:off x="713225" y="972313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2" name="Google Shape;642;p31"/>
          <p:cNvSpPr txBox="1"/>
          <p:nvPr>
            <p:ph idx="2" type="subTitle"/>
          </p:nvPr>
        </p:nvSpPr>
        <p:spPr>
          <a:xfrm>
            <a:off x="713225" y="25822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3" name="Google Shape;643;p31"/>
          <p:cNvSpPr txBox="1"/>
          <p:nvPr>
            <p:ph hasCustomPrompt="1" idx="3" type="title"/>
          </p:nvPr>
        </p:nvSpPr>
        <p:spPr>
          <a:xfrm>
            <a:off x="713225" y="2105825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4" name="Google Shape;644;p31"/>
          <p:cNvSpPr txBox="1"/>
          <p:nvPr>
            <p:ph idx="4" type="subTitle"/>
          </p:nvPr>
        </p:nvSpPr>
        <p:spPr>
          <a:xfrm>
            <a:off x="713225" y="37157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31"/>
          <p:cNvSpPr txBox="1"/>
          <p:nvPr>
            <p:ph hasCustomPrompt="1" idx="5" type="title"/>
          </p:nvPr>
        </p:nvSpPr>
        <p:spPr>
          <a:xfrm>
            <a:off x="713225" y="3239337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804" name="Shape 9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05" name="Google Shape;9805;p299"/>
          <p:cNvGrpSpPr/>
          <p:nvPr/>
        </p:nvGrpSpPr>
        <p:grpSpPr>
          <a:xfrm rot="-2882640">
            <a:off x="3162924" y="-77692"/>
            <a:ext cx="5080133" cy="4411631"/>
            <a:chOff x="3016500" y="2066925"/>
            <a:chExt cx="1577800" cy="1370175"/>
          </a:xfrm>
        </p:grpSpPr>
        <p:sp>
          <p:nvSpPr>
            <p:cNvPr id="9806" name="Google Shape;9806;p29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7" name="Google Shape;9807;p299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8" name="Google Shape;9808;p29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9" name="Google Shape;9809;p29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0" name="Google Shape;9810;p29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11" name="Google Shape;9811;p299"/>
          <p:cNvSpPr/>
          <p:nvPr/>
        </p:nvSpPr>
        <p:spPr>
          <a:xfrm>
            <a:off x="7587275" y="35645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2" name="Google Shape;9812;p299"/>
          <p:cNvSpPr/>
          <p:nvPr/>
        </p:nvSpPr>
        <p:spPr>
          <a:xfrm flipH="1">
            <a:off x="600050" y="7961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13" name="Google Shape;9813;p299"/>
          <p:cNvGrpSpPr/>
          <p:nvPr/>
        </p:nvGrpSpPr>
        <p:grpSpPr>
          <a:xfrm>
            <a:off x="7776875" y="984500"/>
            <a:ext cx="330501" cy="420623"/>
            <a:chOff x="3828325" y="875775"/>
            <a:chExt cx="330501" cy="420623"/>
          </a:xfrm>
        </p:grpSpPr>
        <p:sp>
          <p:nvSpPr>
            <p:cNvPr id="9814" name="Google Shape;9814;p29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29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6" name="Google Shape;9816;p29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7" name="Google Shape;9817;p29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8" name="Google Shape;9818;p29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9" name="Google Shape;9819;p29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29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29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29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29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29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5" name="Google Shape;9825;p29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6" name="Google Shape;9826;p299"/>
          <p:cNvGrpSpPr/>
          <p:nvPr/>
        </p:nvGrpSpPr>
        <p:grpSpPr>
          <a:xfrm flipH="1">
            <a:off x="547962" y="4089738"/>
            <a:ext cx="330501" cy="420623"/>
            <a:chOff x="3828325" y="875775"/>
            <a:chExt cx="330501" cy="420623"/>
          </a:xfrm>
        </p:grpSpPr>
        <p:sp>
          <p:nvSpPr>
            <p:cNvPr id="9827" name="Google Shape;9827;p29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29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9" name="Google Shape;9829;p29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29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29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29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29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4" name="Google Shape;9834;p29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29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29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29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29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39" name="Google Shape;9839;p29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840" name="Shape 9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1" name="Google Shape;9841;p300"/>
          <p:cNvSpPr/>
          <p:nvPr/>
        </p:nvSpPr>
        <p:spPr>
          <a:xfrm>
            <a:off x="5516725" y="42400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42" name="Google Shape;9842;p300"/>
          <p:cNvGrpSpPr/>
          <p:nvPr/>
        </p:nvGrpSpPr>
        <p:grpSpPr>
          <a:xfrm>
            <a:off x="7332617" y="3867688"/>
            <a:ext cx="253593" cy="322744"/>
            <a:chOff x="3828325" y="875775"/>
            <a:chExt cx="330501" cy="420623"/>
          </a:xfrm>
        </p:grpSpPr>
        <p:sp>
          <p:nvSpPr>
            <p:cNvPr id="9843" name="Google Shape;9843;p30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30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30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30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30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30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30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0" name="Google Shape;9850;p30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1" name="Google Shape;9851;p30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30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30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30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5" name="Google Shape;9855;p300"/>
          <p:cNvGrpSpPr/>
          <p:nvPr/>
        </p:nvGrpSpPr>
        <p:grpSpPr>
          <a:xfrm>
            <a:off x="1197533" y="200984"/>
            <a:ext cx="5228621" cy="5171127"/>
            <a:chOff x="1578533" y="-27616"/>
            <a:chExt cx="5228621" cy="5171127"/>
          </a:xfrm>
        </p:grpSpPr>
        <p:grpSp>
          <p:nvGrpSpPr>
            <p:cNvPr id="9856" name="Google Shape;9856;p30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9857" name="Google Shape;9857;p30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58" name="Google Shape;9858;p30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9859" name="Google Shape;9859;p30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60" name="Google Shape;9860;p30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61" name="Google Shape;9861;p30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862" name="Google Shape;9862;p30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63" name="Google Shape;9863;p300"/>
          <p:cNvSpPr/>
          <p:nvPr/>
        </p:nvSpPr>
        <p:spPr>
          <a:xfrm>
            <a:off x="7414850" y="8153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4" name="Google Shape;9864;p300"/>
          <p:cNvSpPr/>
          <p:nvPr/>
        </p:nvSpPr>
        <p:spPr>
          <a:xfrm flipH="1">
            <a:off x="600050" y="4190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65" name="Google Shape;9865;p300"/>
          <p:cNvGrpSpPr/>
          <p:nvPr/>
        </p:nvGrpSpPr>
        <p:grpSpPr>
          <a:xfrm flipH="1">
            <a:off x="3218238" y="807882"/>
            <a:ext cx="253560" cy="322660"/>
            <a:chOff x="3828325" y="875775"/>
            <a:chExt cx="330501" cy="420623"/>
          </a:xfrm>
        </p:grpSpPr>
        <p:sp>
          <p:nvSpPr>
            <p:cNvPr id="9866" name="Google Shape;9866;p30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30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30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30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30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30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30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30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30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30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30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30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78" name="Google Shape;9878;p300"/>
          <p:cNvSpPr txBox="1"/>
          <p:nvPr>
            <p:ph type="title"/>
          </p:nvPr>
        </p:nvSpPr>
        <p:spPr>
          <a:xfrm>
            <a:off x="3634075" y="1647725"/>
            <a:ext cx="4796700" cy="10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879" name="Google Shape;9879;p300"/>
          <p:cNvSpPr txBox="1"/>
          <p:nvPr>
            <p:ph idx="1" type="body"/>
          </p:nvPr>
        </p:nvSpPr>
        <p:spPr>
          <a:xfrm>
            <a:off x="3634075" y="2749057"/>
            <a:ext cx="4796700" cy="7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880" name="Shape 9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81" name="Google Shape;9881;p301"/>
          <p:cNvGrpSpPr/>
          <p:nvPr/>
        </p:nvGrpSpPr>
        <p:grpSpPr>
          <a:xfrm rot="-4978490">
            <a:off x="2418737" y="-568211"/>
            <a:ext cx="4392608" cy="6408584"/>
            <a:chOff x="1767275" y="2886675"/>
            <a:chExt cx="843125" cy="1230075"/>
          </a:xfrm>
        </p:grpSpPr>
        <p:sp>
          <p:nvSpPr>
            <p:cNvPr id="9882" name="Google Shape;9882;p301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301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301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301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301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301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301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9" name="Google Shape;9889;p301"/>
          <p:cNvGrpSpPr/>
          <p:nvPr/>
        </p:nvGrpSpPr>
        <p:grpSpPr>
          <a:xfrm flipH="1">
            <a:off x="7555463" y="809213"/>
            <a:ext cx="330501" cy="420623"/>
            <a:chOff x="3828325" y="875775"/>
            <a:chExt cx="330501" cy="420623"/>
          </a:xfrm>
        </p:grpSpPr>
        <p:sp>
          <p:nvSpPr>
            <p:cNvPr id="9890" name="Google Shape;9890;p30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30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30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30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30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30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30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30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30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30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30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30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02" name="Google Shape;9902;p301"/>
          <p:cNvSpPr/>
          <p:nvPr/>
        </p:nvSpPr>
        <p:spPr>
          <a:xfrm flipH="1">
            <a:off x="1295100" y="8656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03" name="Google Shape;9903;p301"/>
          <p:cNvGrpSpPr/>
          <p:nvPr/>
        </p:nvGrpSpPr>
        <p:grpSpPr>
          <a:xfrm>
            <a:off x="4445204" y="4299213"/>
            <a:ext cx="253593" cy="322744"/>
            <a:chOff x="3828325" y="875775"/>
            <a:chExt cx="330501" cy="420623"/>
          </a:xfrm>
        </p:grpSpPr>
        <p:sp>
          <p:nvSpPr>
            <p:cNvPr id="9904" name="Google Shape;9904;p30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30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30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30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30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30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30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1" name="Google Shape;9911;p30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2" name="Google Shape;9912;p30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30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30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30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16" name="Google Shape;9916;p301"/>
          <p:cNvSpPr txBox="1"/>
          <p:nvPr>
            <p:ph type="title"/>
          </p:nvPr>
        </p:nvSpPr>
        <p:spPr>
          <a:xfrm>
            <a:off x="1867800" y="1228200"/>
            <a:ext cx="5408400" cy="268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917" name="Shape 9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18" name="Google Shape;9918;p302"/>
          <p:cNvGrpSpPr/>
          <p:nvPr/>
        </p:nvGrpSpPr>
        <p:grpSpPr>
          <a:xfrm>
            <a:off x="3332417" y="-403931"/>
            <a:ext cx="4392597" cy="6408568"/>
            <a:chOff x="1767275" y="2886675"/>
            <a:chExt cx="843125" cy="1230075"/>
          </a:xfrm>
        </p:grpSpPr>
        <p:sp>
          <p:nvSpPr>
            <p:cNvPr id="9919" name="Google Shape;9919;p302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302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302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302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3" name="Google Shape;9923;p302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302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302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26" name="Google Shape;9926;p302"/>
          <p:cNvSpPr/>
          <p:nvPr/>
        </p:nvSpPr>
        <p:spPr>
          <a:xfrm flipH="1">
            <a:off x="2154475" y="5486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27" name="Google Shape;9927;p302"/>
          <p:cNvSpPr txBox="1"/>
          <p:nvPr>
            <p:ph type="title"/>
          </p:nvPr>
        </p:nvSpPr>
        <p:spPr>
          <a:xfrm>
            <a:off x="713225" y="989575"/>
            <a:ext cx="4045200" cy="12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8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928" name="Google Shape;9928;p302"/>
          <p:cNvSpPr txBox="1"/>
          <p:nvPr>
            <p:ph idx="1" type="subTitle"/>
          </p:nvPr>
        </p:nvSpPr>
        <p:spPr>
          <a:xfrm>
            <a:off x="713225" y="2257075"/>
            <a:ext cx="3592200" cy="8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29" name="Shape 9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30" name="Google Shape;9930;p303"/>
          <p:cNvGrpSpPr/>
          <p:nvPr/>
        </p:nvGrpSpPr>
        <p:grpSpPr>
          <a:xfrm rot="-1074791">
            <a:off x="115984" y="48573"/>
            <a:ext cx="4259903" cy="3558528"/>
            <a:chOff x="3016500" y="2277900"/>
            <a:chExt cx="1387675" cy="1159200"/>
          </a:xfrm>
        </p:grpSpPr>
        <p:sp>
          <p:nvSpPr>
            <p:cNvPr id="9931" name="Google Shape;9931;p30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30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30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34" name="Google Shape;9934;p303"/>
          <p:cNvSpPr/>
          <p:nvPr/>
        </p:nvSpPr>
        <p:spPr>
          <a:xfrm flipH="1">
            <a:off x="465900" y="3277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35" name="Google Shape;9935;p303"/>
          <p:cNvGrpSpPr/>
          <p:nvPr/>
        </p:nvGrpSpPr>
        <p:grpSpPr>
          <a:xfrm>
            <a:off x="5408900" y="402888"/>
            <a:ext cx="330501" cy="420623"/>
            <a:chOff x="3828325" y="875775"/>
            <a:chExt cx="330501" cy="420623"/>
          </a:xfrm>
        </p:grpSpPr>
        <p:sp>
          <p:nvSpPr>
            <p:cNvPr id="9936" name="Google Shape;9936;p30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30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30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30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30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30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30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30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30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30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30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30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48" name="Google Shape;9948;p303"/>
          <p:cNvSpPr txBox="1"/>
          <p:nvPr>
            <p:ph type="title"/>
          </p:nvPr>
        </p:nvSpPr>
        <p:spPr>
          <a:xfrm>
            <a:off x="941825" y="755900"/>
            <a:ext cx="2713500" cy="8592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949" name="Shape 9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50" name="Google Shape;9950;p304"/>
          <p:cNvGrpSpPr/>
          <p:nvPr/>
        </p:nvGrpSpPr>
        <p:grpSpPr>
          <a:xfrm flipH="1" rot="2882640">
            <a:off x="798499" y="111158"/>
            <a:ext cx="5080133" cy="4411631"/>
            <a:chOff x="3016500" y="2066925"/>
            <a:chExt cx="1577800" cy="1370175"/>
          </a:xfrm>
        </p:grpSpPr>
        <p:sp>
          <p:nvSpPr>
            <p:cNvPr id="9951" name="Google Shape;9951;p304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304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304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304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304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6" name="Google Shape;9956;p304"/>
          <p:cNvGrpSpPr/>
          <p:nvPr/>
        </p:nvGrpSpPr>
        <p:grpSpPr>
          <a:xfrm>
            <a:off x="6262539" y="4178848"/>
            <a:ext cx="330501" cy="420581"/>
            <a:chOff x="3828325" y="875775"/>
            <a:chExt cx="330501" cy="420623"/>
          </a:xfrm>
        </p:grpSpPr>
        <p:sp>
          <p:nvSpPr>
            <p:cNvPr id="9957" name="Google Shape;9957;p30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30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30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30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30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30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30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30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30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30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7" name="Google Shape;9967;p30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30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9" name="Google Shape;9969;p304"/>
          <p:cNvGrpSpPr/>
          <p:nvPr/>
        </p:nvGrpSpPr>
        <p:grpSpPr>
          <a:xfrm flipH="1">
            <a:off x="2383825" y="548638"/>
            <a:ext cx="330501" cy="420623"/>
            <a:chOff x="3828325" y="875775"/>
            <a:chExt cx="330501" cy="420623"/>
          </a:xfrm>
        </p:grpSpPr>
        <p:sp>
          <p:nvSpPr>
            <p:cNvPr id="9970" name="Google Shape;9970;p30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30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30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30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30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30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30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30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30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30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30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1" name="Google Shape;9981;p30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82" name="Google Shape;9982;p304"/>
          <p:cNvSpPr/>
          <p:nvPr/>
        </p:nvSpPr>
        <p:spPr>
          <a:xfrm>
            <a:off x="8075925" y="39532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3" name="Google Shape;9983;p304"/>
          <p:cNvSpPr/>
          <p:nvPr/>
        </p:nvSpPr>
        <p:spPr>
          <a:xfrm flipH="1">
            <a:off x="358375" y="6050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4" name="Google Shape;9984;p304"/>
          <p:cNvSpPr/>
          <p:nvPr/>
        </p:nvSpPr>
        <p:spPr>
          <a:xfrm>
            <a:off x="6151200" y="7607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5" name="Google Shape;9985;p304"/>
          <p:cNvSpPr txBox="1"/>
          <p:nvPr>
            <p:ph hasCustomPrompt="1" type="title"/>
          </p:nvPr>
        </p:nvSpPr>
        <p:spPr>
          <a:xfrm>
            <a:off x="4424850" y="1480850"/>
            <a:ext cx="4005900" cy="14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986" name="Google Shape;9986;p304"/>
          <p:cNvSpPr txBox="1"/>
          <p:nvPr>
            <p:ph idx="1" type="body"/>
          </p:nvPr>
        </p:nvSpPr>
        <p:spPr>
          <a:xfrm>
            <a:off x="4424850" y="2979650"/>
            <a:ext cx="4005900" cy="6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9987" name="Shape 99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9988" name="Shape 9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9" name="Google Shape;9989;p306"/>
          <p:cNvSpPr/>
          <p:nvPr/>
        </p:nvSpPr>
        <p:spPr>
          <a:xfrm>
            <a:off x="1369450" y="-1098725"/>
            <a:ext cx="7997608" cy="4716858"/>
          </a:xfrm>
          <a:custGeom>
            <a:rect b="b" l="l" r="r" t="t"/>
            <a:pathLst>
              <a:path extrusionOk="0" h="69583" w="113849">
                <a:moveTo>
                  <a:pt x="65503" y="1"/>
                </a:moveTo>
                <a:cubicBezTo>
                  <a:pt x="64705" y="1"/>
                  <a:pt x="63864" y="50"/>
                  <a:pt x="62979" y="157"/>
                </a:cubicBezTo>
                <a:cubicBezTo>
                  <a:pt x="49069" y="1825"/>
                  <a:pt x="52138" y="15568"/>
                  <a:pt x="52138" y="15568"/>
                </a:cubicBezTo>
                <a:cubicBezTo>
                  <a:pt x="41097" y="18003"/>
                  <a:pt x="39362" y="23106"/>
                  <a:pt x="40029" y="28310"/>
                </a:cubicBezTo>
                <a:cubicBezTo>
                  <a:pt x="40830" y="34281"/>
                  <a:pt x="46334" y="37950"/>
                  <a:pt x="46334" y="37950"/>
                </a:cubicBezTo>
                <a:lnTo>
                  <a:pt x="1" y="49926"/>
                </a:lnTo>
                <a:lnTo>
                  <a:pt x="47168" y="47524"/>
                </a:lnTo>
                <a:lnTo>
                  <a:pt x="47168" y="47524"/>
                </a:lnTo>
                <a:cubicBezTo>
                  <a:pt x="47168" y="47524"/>
                  <a:pt x="44499" y="64369"/>
                  <a:pt x="61445" y="68806"/>
                </a:cubicBezTo>
                <a:cubicBezTo>
                  <a:pt x="63490" y="69345"/>
                  <a:pt x="65346" y="69583"/>
                  <a:pt x="67028" y="69583"/>
                </a:cubicBezTo>
                <a:cubicBezTo>
                  <a:pt x="79276" y="69583"/>
                  <a:pt x="82293" y="56997"/>
                  <a:pt x="82293" y="56997"/>
                </a:cubicBezTo>
                <a:cubicBezTo>
                  <a:pt x="83619" y="57298"/>
                  <a:pt x="88657" y="60054"/>
                  <a:pt x="94093" y="60054"/>
                </a:cubicBezTo>
                <a:cubicBezTo>
                  <a:pt x="98911" y="60054"/>
                  <a:pt x="104042" y="57888"/>
                  <a:pt x="107177" y="49926"/>
                </a:cubicBezTo>
                <a:cubicBezTo>
                  <a:pt x="113849" y="32947"/>
                  <a:pt x="98404" y="27109"/>
                  <a:pt x="98404" y="27109"/>
                </a:cubicBezTo>
                <a:cubicBezTo>
                  <a:pt x="101740" y="24074"/>
                  <a:pt x="106477" y="12099"/>
                  <a:pt x="97871" y="6561"/>
                </a:cubicBezTo>
                <a:cubicBezTo>
                  <a:pt x="95950" y="5323"/>
                  <a:pt x="93989" y="4841"/>
                  <a:pt x="92101" y="4841"/>
                </a:cubicBezTo>
                <a:cubicBezTo>
                  <a:pt x="85500" y="4841"/>
                  <a:pt x="79791" y="10731"/>
                  <a:pt x="79791" y="10731"/>
                </a:cubicBezTo>
                <a:cubicBezTo>
                  <a:pt x="79791" y="10731"/>
                  <a:pt x="77218" y="1"/>
                  <a:pt x="65503" y="1"/>
                </a:cubicBezTo>
                <a:close/>
              </a:path>
            </a:pathLst>
          </a:custGeom>
          <a:solidFill>
            <a:srgbClr val="9FC5E8">
              <a:alpha val="34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90" name="Google Shape;9990;p306"/>
          <p:cNvGrpSpPr/>
          <p:nvPr/>
        </p:nvGrpSpPr>
        <p:grpSpPr>
          <a:xfrm>
            <a:off x="556050" y="2300400"/>
            <a:ext cx="1418525" cy="3058700"/>
            <a:chOff x="440200" y="1992125"/>
            <a:chExt cx="1418525" cy="3058700"/>
          </a:xfrm>
        </p:grpSpPr>
        <p:sp>
          <p:nvSpPr>
            <p:cNvPr id="9991" name="Google Shape;9991;p306"/>
            <p:cNvSpPr/>
            <p:nvPr/>
          </p:nvSpPr>
          <p:spPr>
            <a:xfrm>
              <a:off x="686200" y="1992125"/>
              <a:ext cx="223525" cy="329950"/>
            </a:xfrm>
            <a:custGeom>
              <a:rect b="b" l="l" r="r" t="t"/>
              <a:pathLst>
                <a:path extrusionOk="0" h="13198" w="8941">
                  <a:moveTo>
                    <a:pt x="4033" y="1"/>
                  </a:moveTo>
                  <a:cubicBezTo>
                    <a:pt x="3674" y="1"/>
                    <a:pt x="3276" y="46"/>
                    <a:pt x="2836" y="154"/>
                  </a:cubicBezTo>
                  <a:cubicBezTo>
                    <a:pt x="468" y="721"/>
                    <a:pt x="1" y="2489"/>
                    <a:pt x="1" y="2489"/>
                  </a:cubicBezTo>
                  <a:lnTo>
                    <a:pt x="167" y="3223"/>
                  </a:lnTo>
                  <a:lnTo>
                    <a:pt x="2202" y="12463"/>
                  </a:lnTo>
                  <a:lnTo>
                    <a:pt x="2369" y="13197"/>
                  </a:lnTo>
                  <a:cubicBezTo>
                    <a:pt x="2369" y="13197"/>
                    <a:pt x="3737" y="13097"/>
                    <a:pt x="5771" y="12630"/>
                  </a:cubicBezTo>
                  <a:cubicBezTo>
                    <a:pt x="7806" y="12196"/>
                    <a:pt x="8940" y="11729"/>
                    <a:pt x="8940" y="11729"/>
                  </a:cubicBezTo>
                  <a:lnTo>
                    <a:pt x="8773" y="10996"/>
                  </a:lnTo>
                  <a:lnTo>
                    <a:pt x="6739" y="1756"/>
                  </a:lnTo>
                  <a:lnTo>
                    <a:pt x="6572" y="1055"/>
                  </a:lnTo>
                  <a:cubicBezTo>
                    <a:pt x="6572" y="1055"/>
                    <a:pt x="5770" y="1"/>
                    <a:pt x="403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306"/>
            <p:cNvSpPr/>
            <p:nvPr/>
          </p:nvSpPr>
          <p:spPr>
            <a:xfrm>
              <a:off x="625325" y="2174500"/>
              <a:ext cx="390125" cy="167850"/>
            </a:xfrm>
            <a:custGeom>
              <a:rect b="b" l="l" r="r" t="t"/>
              <a:pathLst>
                <a:path extrusionOk="0" h="6714" w="15605">
                  <a:moveTo>
                    <a:pt x="11040" y="1"/>
                  </a:moveTo>
                  <a:cubicBezTo>
                    <a:pt x="7409" y="1"/>
                    <a:pt x="3425" y="1179"/>
                    <a:pt x="668" y="3234"/>
                  </a:cubicBezTo>
                  <a:cubicBezTo>
                    <a:pt x="167" y="3634"/>
                    <a:pt x="0" y="4434"/>
                    <a:pt x="134" y="5001"/>
                  </a:cubicBezTo>
                  <a:cubicBezTo>
                    <a:pt x="134" y="5102"/>
                    <a:pt x="167" y="5168"/>
                    <a:pt x="167" y="5268"/>
                  </a:cubicBezTo>
                  <a:cubicBezTo>
                    <a:pt x="382" y="6211"/>
                    <a:pt x="1160" y="6713"/>
                    <a:pt x="1981" y="6713"/>
                  </a:cubicBezTo>
                  <a:cubicBezTo>
                    <a:pt x="2439" y="6713"/>
                    <a:pt x="2909" y="6558"/>
                    <a:pt x="3303" y="6236"/>
                  </a:cubicBezTo>
                  <a:cubicBezTo>
                    <a:pt x="4404" y="5335"/>
                    <a:pt x="6372" y="4901"/>
                    <a:pt x="7806" y="4568"/>
                  </a:cubicBezTo>
                  <a:cubicBezTo>
                    <a:pt x="8991" y="4341"/>
                    <a:pt x="10385" y="4019"/>
                    <a:pt x="11672" y="4019"/>
                  </a:cubicBezTo>
                  <a:cubicBezTo>
                    <a:pt x="12088" y="4019"/>
                    <a:pt x="12493" y="4053"/>
                    <a:pt x="12876" y="4134"/>
                  </a:cubicBezTo>
                  <a:cubicBezTo>
                    <a:pt x="13040" y="4170"/>
                    <a:pt x="13204" y="4187"/>
                    <a:pt x="13366" y="4187"/>
                  </a:cubicBezTo>
                  <a:cubicBezTo>
                    <a:pt x="14555" y="4187"/>
                    <a:pt x="15605" y="3254"/>
                    <a:pt x="15311" y="1933"/>
                  </a:cubicBezTo>
                  <a:cubicBezTo>
                    <a:pt x="15278" y="1866"/>
                    <a:pt x="15278" y="1766"/>
                    <a:pt x="15245" y="1666"/>
                  </a:cubicBezTo>
                  <a:cubicBezTo>
                    <a:pt x="15045" y="798"/>
                    <a:pt x="14344" y="365"/>
                    <a:pt x="13510" y="198"/>
                  </a:cubicBezTo>
                  <a:cubicBezTo>
                    <a:pt x="12720" y="65"/>
                    <a:pt x="11890" y="1"/>
                    <a:pt x="11040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306"/>
            <p:cNvSpPr/>
            <p:nvPr/>
          </p:nvSpPr>
          <p:spPr>
            <a:xfrm>
              <a:off x="469375" y="2234900"/>
              <a:ext cx="822275" cy="684075"/>
            </a:xfrm>
            <a:custGeom>
              <a:rect b="b" l="l" r="r" t="t"/>
              <a:pathLst>
                <a:path extrusionOk="0" h="27363" w="32891">
                  <a:moveTo>
                    <a:pt x="18873" y="0"/>
                  </a:moveTo>
                  <a:cubicBezTo>
                    <a:pt x="17261" y="0"/>
                    <a:pt x="15569" y="201"/>
                    <a:pt x="13844" y="584"/>
                  </a:cubicBezTo>
                  <a:cubicBezTo>
                    <a:pt x="5738" y="2352"/>
                    <a:pt x="1" y="7489"/>
                    <a:pt x="1802" y="15595"/>
                  </a:cubicBezTo>
                  <a:cubicBezTo>
                    <a:pt x="3331" y="22577"/>
                    <a:pt x="9527" y="27363"/>
                    <a:pt x="16417" y="27363"/>
                  </a:cubicBezTo>
                  <a:cubicBezTo>
                    <a:pt x="17494" y="27363"/>
                    <a:pt x="18587" y="27246"/>
                    <a:pt x="19681" y="27003"/>
                  </a:cubicBezTo>
                  <a:cubicBezTo>
                    <a:pt x="27787" y="25235"/>
                    <a:pt x="32891" y="17196"/>
                    <a:pt x="31090" y="9123"/>
                  </a:cubicBezTo>
                  <a:cubicBezTo>
                    <a:pt x="29698" y="2743"/>
                    <a:pt x="24834" y="0"/>
                    <a:pt x="18873" y="0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306"/>
            <p:cNvSpPr/>
            <p:nvPr/>
          </p:nvSpPr>
          <p:spPr>
            <a:xfrm>
              <a:off x="927750" y="4691175"/>
              <a:ext cx="930975" cy="359650"/>
            </a:xfrm>
            <a:custGeom>
              <a:rect b="b" l="l" r="r" t="t"/>
              <a:pathLst>
                <a:path extrusionOk="0" h="14386" w="37239">
                  <a:moveTo>
                    <a:pt x="35087" y="0"/>
                  </a:moveTo>
                  <a:cubicBezTo>
                    <a:pt x="34844" y="0"/>
                    <a:pt x="34600" y="85"/>
                    <a:pt x="34403" y="270"/>
                  </a:cubicBezTo>
                  <a:cubicBezTo>
                    <a:pt x="30167" y="4072"/>
                    <a:pt x="24663" y="6274"/>
                    <a:pt x="19192" y="7542"/>
                  </a:cubicBezTo>
                  <a:cubicBezTo>
                    <a:pt x="16183" y="8168"/>
                    <a:pt x="13065" y="8540"/>
                    <a:pt x="9952" y="8540"/>
                  </a:cubicBezTo>
                  <a:cubicBezTo>
                    <a:pt x="7095" y="8540"/>
                    <a:pt x="4241" y="8227"/>
                    <a:pt x="1480" y="7508"/>
                  </a:cubicBezTo>
                  <a:cubicBezTo>
                    <a:pt x="1383" y="7482"/>
                    <a:pt x="1286" y="7469"/>
                    <a:pt x="1191" y="7469"/>
                  </a:cubicBezTo>
                  <a:cubicBezTo>
                    <a:pt x="560" y="7469"/>
                    <a:pt x="1" y="8014"/>
                    <a:pt x="146" y="8709"/>
                  </a:cubicBezTo>
                  <a:cubicBezTo>
                    <a:pt x="412" y="9910"/>
                    <a:pt x="479" y="11511"/>
                    <a:pt x="1046" y="12612"/>
                  </a:cubicBezTo>
                  <a:cubicBezTo>
                    <a:pt x="1446" y="13379"/>
                    <a:pt x="2981" y="13479"/>
                    <a:pt x="3715" y="13646"/>
                  </a:cubicBezTo>
                  <a:cubicBezTo>
                    <a:pt x="6171" y="14152"/>
                    <a:pt x="8673" y="14386"/>
                    <a:pt x="11180" y="14386"/>
                  </a:cubicBezTo>
                  <a:cubicBezTo>
                    <a:pt x="14292" y="14386"/>
                    <a:pt x="17412" y="14026"/>
                    <a:pt x="20460" y="13379"/>
                  </a:cubicBezTo>
                  <a:cubicBezTo>
                    <a:pt x="25730" y="12245"/>
                    <a:pt x="30867" y="10010"/>
                    <a:pt x="35137" y="6674"/>
                  </a:cubicBezTo>
                  <a:cubicBezTo>
                    <a:pt x="35671" y="6274"/>
                    <a:pt x="36672" y="5640"/>
                    <a:pt x="36872" y="4940"/>
                  </a:cubicBezTo>
                  <a:cubicBezTo>
                    <a:pt x="37239" y="3839"/>
                    <a:pt x="36371" y="1904"/>
                    <a:pt x="36105" y="803"/>
                  </a:cubicBezTo>
                  <a:cubicBezTo>
                    <a:pt x="35996" y="302"/>
                    <a:pt x="35545" y="0"/>
                    <a:pt x="35087" y="0"/>
                  </a:cubicBezTo>
                  <a:close/>
                </a:path>
              </a:pathLst>
            </a:custGeom>
            <a:solidFill>
              <a:srgbClr val="85828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306"/>
            <p:cNvSpPr/>
            <p:nvPr/>
          </p:nvSpPr>
          <p:spPr>
            <a:xfrm>
              <a:off x="930550" y="4702900"/>
              <a:ext cx="928175" cy="347800"/>
            </a:xfrm>
            <a:custGeom>
              <a:rect b="b" l="l" r="r" t="t"/>
              <a:pathLst>
                <a:path extrusionOk="0" h="13912" w="37127">
                  <a:moveTo>
                    <a:pt x="35859" y="1"/>
                  </a:moveTo>
                  <a:cubicBezTo>
                    <a:pt x="35826" y="34"/>
                    <a:pt x="35826" y="101"/>
                    <a:pt x="35826" y="134"/>
                  </a:cubicBezTo>
                  <a:cubicBezTo>
                    <a:pt x="35592" y="835"/>
                    <a:pt x="34592" y="1469"/>
                    <a:pt x="34058" y="1869"/>
                  </a:cubicBezTo>
                  <a:cubicBezTo>
                    <a:pt x="29821" y="5205"/>
                    <a:pt x="24651" y="7440"/>
                    <a:pt x="19381" y="8574"/>
                  </a:cubicBezTo>
                  <a:cubicBezTo>
                    <a:pt x="16352" y="9202"/>
                    <a:pt x="13241" y="9564"/>
                    <a:pt x="10128" y="9564"/>
                  </a:cubicBezTo>
                  <a:cubicBezTo>
                    <a:pt x="7619" y="9564"/>
                    <a:pt x="5107" y="9328"/>
                    <a:pt x="2635" y="8807"/>
                  </a:cubicBezTo>
                  <a:cubicBezTo>
                    <a:pt x="1968" y="8674"/>
                    <a:pt x="501" y="8574"/>
                    <a:pt x="34" y="7873"/>
                  </a:cubicBezTo>
                  <a:cubicBezTo>
                    <a:pt x="0" y="8007"/>
                    <a:pt x="0" y="8107"/>
                    <a:pt x="34" y="8240"/>
                  </a:cubicBezTo>
                  <a:cubicBezTo>
                    <a:pt x="300" y="9441"/>
                    <a:pt x="367" y="11042"/>
                    <a:pt x="934" y="12143"/>
                  </a:cubicBezTo>
                  <a:cubicBezTo>
                    <a:pt x="1334" y="12910"/>
                    <a:pt x="2869" y="13010"/>
                    <a:pt x="3603" y="13144"/>
                  </a:cubicBezTo>
                  <a:cubicBezTo>
                    <a:pt x="6082" y="13670"/>
                    <a:pt x="8616" y="13911"/>
                    <a:pt x="11152" y="13911"/>
                  </a:cubicBezTo>
                  <a:cubicBezTo>
                    <a:pt x="14245" y="13911"/>
                    <a:pt x="17342" y="13552"/>
                    <a:pt x="20348" y="12910"/>
                  </a:cubicBezTo>
                  <a:cubicBezTo>
                    <a:pt x="25618" y="11776"/>
                    <a:pt x="30755" y="9541"/>
                    <a:pt x="35025" y="6205"/>
                  </a:cubicBezTo>
                  <a:cubicBezTo>
                    <a:pt x="35559" y="5805"/>
                    <a:pt x="36560" y="5171"/>
                    <a:pt x="36760" y="4471"/>
                  </a:cubicBezTo>
                  <a:cubicBezTo>
                    <a:pt x="37127" y="3370"/>
                    <a:pt x="36259" y="1435"/>
                    <a:pt x="36026" y="334"/>
                  </a:cubicBezTo>
                  <a:cubicBezTo>
                    <a:pt x="35993" y="201"/>
                    <a:pt x="35926" y="101"/>
                    <a:pt x="35859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306"/>
            <p:cNvSpPr/>
            <p:nvPr/>
          </p:nvSpPr>
          <p:spPr>
            <a:xfrm>
              <a:off x="466050" y="2492950"/>
              <a:ext cx="1333475" cy="2416300"/>
            </a:xfrm>
            <a:custGeom>
              <a:rect b="b" l="l" r="r" t="t"/>
              <a:pathLst>
                <a:path extrusionOk="0" h="96652" w="53339">
                  <a:moveTo>
                    <a:pt x="33703" y="1"/>
                  </a:moveTo>
                  <a:cubicBezTo>
                    <a:pt x="32424" y="1"/>
                    <a:pt x="25698" y="108"/>
                    <a:pt x="16178" y="2204"/>
                  </a:cubicBezTo>
                  <a:cubicBezTo>
                    <a:pt x="5604" y="4539"/>
                    <a:pt x="0" y="7474"/>
                    <a:pt x="0" y="7474"/>
                  </a:cubicBezTo>
                  <a:lnTo>
                    <a:pt x="1301" y="13445"/>
                  </a:lnTo>
                  <a:lnTo>
                    <a:pt x="18080" y="89466"/>
                  </a:lnTo>
                  <a:lnTo>
                    <a:pt x="19414" y="95437"/>
                  </a:lnTo>
                  <a:cubicBezTo>
                    <a:pt x="19414" y="95437"/>
                    <a:pt x="23040" y="96651"/>
                    <a:pt x="28754" y="96651"/>
                  </a:cubicBezTo>
                  <a:cubicBezTo>
                    <a:pt x="31351" y="96651"/>
                    <a:pt x="34379" y="96400"/>
                    <a:pt x="37694" y="95671"/>
                  </a:cubicBezTo>
                  <a:cubicBezTo>
                    <a:pt x="48268" y="93336"/>
                    <a:pt x="53338" y="87932"/>
                    <a:pt x="53338" y="87932"/>
                  </a:cubicBezTo>
                  <a:lnTo>
                    <a:pt x="52037" y="81961"/>
                  </a:lnTo>
                  <a:lnTo>
                    <a:pt x="35225" y="5973"/>
                  </a:lnTo>
                  <a:lnTo>
                    <a:pt x="33924" y="2"/>
                  </a:lnTo>
                  <a:cubicBezTo>
                    <a:pt x="33924" y="2"/>
                    <a:pt x="33849" y="1"/>
                    <a:pt x="33703" y="1"/>
                  </a:cubicBezTo>
                  <a:close/>
                </a:path>
              </a:pathLst>
            </a:custGeom>
            <a:solidFill>
              <a:srgbClr val="B84A5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306"/>
            <p:cNvSpPr/>
            <p:nvPr/>
          </p:nvSpPr>
          <p:spPr>
            <a:xfrm>
              <a:off x="635325" y="2824300"/>
              <a:ext cx="830625" cy="976900"/>
            </a:xfrm>
            <a:custGeom>
              <a:rect b="b" l="l" r="r" t="t"/>
              <a:pathLst>
                <a:path extrusionOk="0" h="39076" w="33225">
                  <a:moveTo>
                    <a:pt x="14714" y="0"/>
                  </a:moveTo>
                  <a:cubicBezTo>
                    <a:pt x="13923" y="0"/>
                    <a:pt x="13131" y="84"/>
                    <a:pt x="12343" y="258"/>
                  </a:cubicBezTo>
                  <a:cubicBezTo>
                    <a:pt x="4471" y="1993"/>
                    <a:pt x="1" y="12033"/>
                    <a:pt x="2369" y="22674"/>
                  </a:cubicBezTo>
                  <a:cubicBezTo>
                    <a:pt x="4471" y="32254"/>
                    <a:pt x="11385" y="39076"/>
                    <a:pt x="18488" y="39076"/>
                  </a:cubicBezTo>
                  <a:cubicBezTo>
                    <a:pt x="19275" y="39076"/>
                    <a:pt x="20064" y="38992"/>
                    <a:pt x="20849" y="38819"/>
                  </a:cubicBezTo>
                  <a:cubicBezTo>
                    <a:pt x="28721" y="37051"/>
                    <a:pt x="33224" y="27044"/>
                    <a:pt x="30856" y="16370"/>
                  </a:cubicBezTo>
                  <a:cubicBezTo>
                    <a:pt x="28755" y="6794"/>
                    <a:pt x="21818" y="0"/>
                    <a:pt x="14714" y="0"/>
                  </a:cubicBez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306"/>
            <p:cNvSpPr/>
            <p:nvPr/>
          </p:nvSpPr>
          <p:spPr>
            <a:xfrm>
              <a:off x="796275" y="2928300"/>
              <a:ext cx="460350" cy="778925"/>
            </a:xfrm>
            <a:custGeom>
              <a:rect b="b" l="l" r="r" t="t"/>
              <a:pathLst>
                <a:path extrusionOk="0" h="31157" w="18414">
                  <a:moveTo>
                    <a:pt x="11842" y="1"/>
                  </a:moveTo>
                  <a:lnTo>
                    <a:pt x="6939" y="1068"/>
                  </a:lnTo>
                  <a:lnTo>
                    <a:pt x="1" y="15112"/>
                  </a:lnTo>
                  <a:lnTo>
                    <a:pt x="3970" y="14211"/>
                  </a:lnTo>
                  <a:lnTo>
                    <a:pt x="10875" y="12710"/>
                  </a:lnTo>
                  <a:lnTo>
                    <a:pt x="6572" y="20616"/>
                  </a:lnTo>
                  <a:lnTo>
                    <a:pt x="4504" y="24385"/>
                  </a:lnTo>
                  <a:lnTo>
                    <a:pt x="8707" y="23451"/>
                  </a:lnTo>
                  <a:lnTo>
                    <a:pt x="10908" y="22984"/>
                  </a:lnTo>
                  <a:lnTo>
                    <a:pt x="10908" y="22984"/>
                  </a:lnTo>
                  <a:lnTo>
                    <a:pt x="8874" y="31156"/>
                  </a:lnTo>
                  <a:lnTo>
                    <a:pt x="15345" y="21183"/>
                  </a:lnTo>
                  <a:lnTo>
                    <a:pt x="17747" y="17480"/>
                  </a:lnTo>
                  <a:lnTo>
                    <a:pt x="13110" y="18481"/>
                  </a:lnTo>
                  <a:lnTo>
                    <a:pt x="12043" y="18714"/>
                  </a:lnTo>
                  <a:lnTo>
                    <a:pt x="12043" y="18714"/>
                  </a:lnTo>
                  <a:lnTo>
                    <a:pt x="16346" y="10809"/>
                  </a:lnTo>
                  <a:lnTo>
                    <a:pt x="18414" y="7039"/>
                  </a:lnTo>
                  <a:lnTo>
                    <a:pt x="14211" y="7940"/>
                  </a:lnTo>
                  <a:lnTo>
                    <a:pt x="7106" y="9508"/>
                  </a:lnTo>
                  <a:lnTo>
                    <a:pt x="1184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306"/>
            <p:cNvSpPr/>
            <p:nvPr/>
          </p:nvSpPr>
          <p:spPr>
            <a:xfrm>
              <a:off x="440200" y="2462400"/>
              <a:ext cx="909275" cy="269650"/>
            </a:xfrm>
            <a:custGeom>
              <a:rect b="b" l="l" r="r" t="t"/>
              <a:pathLst>
                <a:path extrusionOk="0" h="10786" w="36371">
                  <a:moveTo>
                    <a:pt x="29215" y="1"/>
                  </a:moveTo>
                  <a:cubicBezTo>
                    <a:pt x="25025" y="1"/>
                    <a:pt x="20773" y="654"/>
                    <a:pt x="16812" y="1491"/>
                  </a:cubicBezTo>
                  <a:cubicBezTo>
                    <a:pt x="11208" y="2692"/>
                    <a:pt x="5004" y="4693"/>
                    <a:pt x="400" y="8263"/>
                  </a:cubicBezTo>
                  <a:cubicBezTo>
                    <a:pt x="100" y="8463"/>
                    <a:pt x="0" y="8930"/>
                    <a:pt x="67" y="9263"/>
                  </a:cubicBezTo>
                  <a:lnTo>
                    <a:pt x="234" y="9997"/>
                  </a:lnTo>
                  <a:cubicBezTo>
                    <a:pt x="343" y="10498"/>
                    <a:pt x="793" y="10786"/>
                    <a:pt x="1259" y="10786"/>
                  </a:cubicBezTo>
                  <a:cubicBezTo>
                    <a:pt x="1507" y="10786"/>
                    <a:pt x="1760" y="10705"/>
                    <a:pt x="1968" y="10531"/>
                  </a:cubicBezTo>
                  <a:cubicBezTo>
                    <a:pt x="3369" y="9297"/>
                    <a:pt x="5237" y="8496"/>
                    <a:pt x="6938" y="7762"/>
                  </a:cubicBezTo>
                  <a:cubicBezTo>
                    <a:pt x="10308" y="6295"/>
                    <a:pt x="13877" y="5294"/>
                    <a:pt x="17446" y="4493"/>
                  </a:cubicBezTo>
                  <a:cubicBezTo>
                    <a:pt x="21082" y="3693"/>
                    <a:pt x="24785" y="3159"/>
                    <a:pt x="28521" y="2959"/>
                  </a:cubicBezTo>
                  <a:cubicBezTo>
                    <a:pt x="29309" y="2933"/>
                    <a:pt x="30127" y="2903"/>
                    <a:pt x="30948" y="2903"/>
                  </a:cubicBezTo>
                  <a:cubicBezTo>
                    <a:pt x="32280" y="2903"/>
                    <a:pt x="33620" y="2983"/>
                    <a:pt x="34858" y="3292"/>
                  </a:cubicBezTo>
                  <a:cubicBezTo>
                    <a:pt x="34959" y="3319"/>
                    <a:pt x="35060" y="3331"/>
                    <a:pt x="35159" y="3331"/>
                  </a:cubicBezTo>
                  <a:cubicBezTo>
                    <a:pt x="35811" y="3331"/>
                    <a:pt x="36371" y="2787"/>
                    <a:pt x="36226" y="2092"/>
                  </a:cubicBezTo>
                  <a:cubicBezTo>
                    <a:pt x="36159" y="1825"/>
                    <a:pt x="36093" y="1558"/>
                    <a:pt x="36026" y="1291"/>
                  </a:cubicBezTo>
                  <a:cubicBezTo>
                    <a:pt x="35926" y="824"/>
                    <a:pt x="35559" y="557"/>
                    <a:pt x="35092" y="490"/>
                  </a:cubicBezTo>
                  <a:cubicBezTo>
                    <a:pt x="33172" y="147"/>
                    <a:pt x="31201" y="1"/>
                    <a:pt x="29215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306"/>
            <p:cNvSpPr/>
            <p:nvPr/>
          </p:nvSpPr>
          <p:spPr>
            <a:xfrm>
              <a:off x="808800" y="2036550"/>
              <a:ext cx="44200" cy="73975"/>
            </a:xfrm>
            <a:custGeom>
              <a:rect b="b" l="l" r="r" t="t"/>
              <a:pathLst>
                <a:path extrusionOk="0" h="2959" w="1768">
                  <a:moveTo>
                    <a:pt x="623" y="1"/>
                  </a:moveTo>
                  <a:cubicBezTo>
                    <a:pt x="593" y="1"/>
                    <a:pt x="563" y="5"/>
                    <a:pt x="534" y="12"/>
                  </a:cubicBezTo>
                  <a:cubicBezTo>
                    <a:pt x="167" y="79"/>
                    <a:pt x="0" y="812"/>
                    <a:pt x="167" y="1613"/>
                  </a:cubicBezTo>
                  <a:cubicBezTo>
                    <a:pt x="352" y="2386"/>
                    <a:pt x="738" y="2958"/>
                    <a:pt x="1113" y="2958"/>
                  </a:cubicBezTo>
                  <a:cubicBezTo>
                    <a:pt x="1142" y="2958"/>
                    <a:pt x="1172" y="2955"/>
                    <a:pt x="1201" y="2947"/>
                  </a:cubicBezTo>
                  <a:cubicBezTo>
                    <a:pt x="1601" y="2881"/>
                    <a:pt x="1768" y="2147"/>
                    <a:pt x="1568" y="1313"/>
                  </a:cubicBezTo>
                  <a:cubicBezTo>
                    <a:pt x="1413" y="571"/>
                    <a:pt x="1001" y="1"/>
                    <a:pt x="623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306"/>
            <p:cNvSpPr/>
            <p:nvPr/>
          </p:nvSpPr>
          <p:spPr>
            <a:xfrm>
              <a:off x="819625" y="2055775"/>
              <a:ext cx="21700" cy="35525"/>
            </a:xfrm>
            <a:custGeom>
              <a:rect b="b" l="l" r="r" t="t"/>
              <a:pathLst>
                <a:path extrusionOk="0" h="1421" w="868">
                  <a:moveTo>
                    <a:pt x="325" y="1"/>
                  </a:moveTo>
                  <a:cubicBezTo>
                    <a:pt x="306" y="1"/>
                    <a:pt x="286" y="4"/>
                    <a:pt x="268" y="10"/>
                  </a:cubicBezTo>
                  <a:cubicBezTo>
                    <a:pt x="101" y="43"/>
                    <a:pt x="1" y="377"/>
                    <a:pt x="101" y="777"/>
                  </a:cubicBezTo>
                  <a:cubicBezTo>
                    <a:pt x="191" y="1140"/>
                    <a:pt x="364" y="1420"/>
                    <a:pt x="545" y="1420"/>
                  </a:cubicBezTo>
                  <a:cubicBezTo>
                    <a:pt x="563" y="1420"/>
                    <a:pt x="582" y="1417"/>
                    <a:pt x="601" y="1411"/>
                  </a:cubicBezTo>
                  <a:cubicBezTo>
                    <a:pt x="768" y="1378"/>
                    <a:pt x="868" y="1011"/>
                    <a:pt x="768" y="644"/>
                  </a:cubicBezTo>
                  <a:cubicBezTo>
                    <a:pt x="707" y="281"/>
                    <a:pt x="510" y="1"/>
                    <a:pt x="325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02" name="Google Shape;10002;p306"/>
          <p:cNvGrpSpPr/>
          <p:nvPr/>
        </p:nvGrpSpPr>
        <p:grpSpPr>
          <a:xfrm>
            <a:off x="5565975" y="4338475"/>
            <a:ext cx="330501" cy="420623"/>
            <a:chOff x="3828325" y="875775"/>
            <a:chExt cx="330501" cy="420623"/>
          </a:xfrm>
        </p:grpSpPr>
        <p:sp>
          <p:nvSpPr>
            <p:cNvPr id="10003" name="Google Shape;10003;p30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30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30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30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30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30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30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30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30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30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30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30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15" name="Google Shape;10015;p306"/>
          <p:cNvSpPr/>
          <p:nvPr/>
        </p:nvSpPr>
        <p:spPr>
          <a:xfrm>
            <a:off x="3169450" y="6249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6" name="Google Shape;10016;p30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017" name="Google Shape;10017;p306"/>
          <p:cNvSpPr txBox="1"/>
          <p:nvPr>
            <p:ph idx="1" type="subTitle"/>
          </p:nvPr>
        </p:nvSpPr>
        <p:spPr>
          <a:xfrm>
            <a:off x="3558675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18" name="Google Shape;10018;p306"/>
          <p:cNvSpPr txBox="1"/>
          <p:nvPr>
            <p:ph idx="2" type="subTitle"/>
          </p:nvPr>
        </p:nvSpPr>
        <p:spPr>
          <a:xfrm>
            <a:off x="6427850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19" name="Google Shape;10019;p306"/>
          <p:cNvSpPr txBox="1"/>
          <p:nvPr>
            <p:ph idx="3" type="subTitle"/>
          </p:nvPr>
        </p:nvSpPr>
        <p:spPr>
          <a:xfrm>
            <a:off x="3558675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20" name="Google Shape;10020;p306"/>
          <p:cNvSpPr txBox="1"/>
          <p:nvPr>
            <p:ph idx="4" type="subTitle"/>
          </p:nvPr>
        </p:nvSpPr>
        <p:spPr>
          <a:xfrm>
            <a:off x="6427850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21" name="Google Shape;10021;p306"/>
          <p:cNvSpPr txBox="1"/>
          <p:nvPr>
            <p:ph idx="5" type="subTitle"/>
          </p:nvPr>
        </p:nvSpPr>
        <p:spPr>
          <a:xfrm>
            <a:off x="3558675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22" name="Google Shape;10022;p306"/>
          <p:cNvSpPr txBox="1"/>
          <p:nvPr>
            <p:ph idx="6" type="subTitle"/>
          </p:nvPr>
        </p:nvSpPr>
        <p:spPr>
          <a:xfrm>
            <a:off x="6427850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23" name="Google Shape;10023;p306"/>
          <p:cNvSpPr txBox="1"/>
          <p:nvPr>
            <p:ph idx="7" type="subTitle"/>
          </p:nvPr>
        </p:nvSpPr>
        <p:spPr>
          <a:xfrm>
            <a:off x="3558675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24" name="Google Shape;10024;p306"/>
          <p:cNvSpPr txBox="1"/>
          <p:nvPr>
            <p:ph idx="8" type="subTitle"/>
          </p:nvPr>
        </p:nvSpPr>
        <p:spPr>
          <a:xfrm>
            <a:off x="6427850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25" name="Google Shape;10025;p306"/>
          <p:cNvSpPr txBox="1"/>
          <p:nvPr>
            <p:ph hasCustomPrompt="1" idx="9" type="title"/>
          </p:nvPr>
        </p:nvSpPr>
        <p:spPr>
          <a:xfrm>
            <a:off x="2695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026" name="Google Shape;10026;p306"/>
          <p:cNvSpPr txBox="1"/>
          <p:nvPr>
            <p:ph hasCustomPrompt="1" idx="13" type="title"/>
          </p:nvPr>
        </p:nvSpPr>
        <p:spPr>
          <a:xfrm>
            <a:off x="5560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027" name="Google Shape;10027;p306"/>
          <p:cNvSpPr txBox="1"/>
          <p:nvPr>
            <p:ph hasCustomPrompt="1" idx="14" type="title"/>
          </p:nvPr>
        </p:nvSpPr>
        <p:spPr>
          <a:xfrm>
            <a:off x="2695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028" name="Google Shape;10028;p306"/>
          <p:cNvSpPr txBox="1"/>
          <p:nvPr>
            <p:ph hasCustomPrompt="1" idx="15" type="title"/>
          </p:nvPr>
        </p:nvSpPr>
        <p:spPr>
          <a:xfrm>
            <a:off x="5560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10029" name="Shape 10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0" name="Google Shape;10030;p307"/>
          <p:cNvSpPr/>
          <p:nvPr/>
        </p:nvSpPr>
        <p:spPr>
          <a:xfrm flipH="1">
            <a:off x="473225" y="1884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31" name="Google Shape;10031;p307"/>
          <p:cNvGrpSpPr/>
          <p:nvPr/>
        </p:nvGrpSpPr>
        <p:grpSpPr>
          <a:xfrm>
            <a:off x="968061" y="-35329"/>
            <a:ext cx="5265500" cy="4827849"/>
            <a:chOff x="2958950" y="1937675"/>
            <a:chExt cx="1635350" cy="1499425"/>
          </a:xfrm>
        </p:grpSpPr>
        <p:sp>
          <p:nvSpPr>
            <p:cNvPr id="10032" name="Google Shape;10032;p30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30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30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30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30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30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8" name="Google Shape;10038;p307"/>
          <p:cNvGrpSpPr/>
          <p:nvPr/>
        </p:nvGrpSpPr>
        <p:grpSpPr>
          <a:xfrm>
            <a:off x="3906042" y="4362088"/>
            <a:ext cx="253593" cy="322744"/>
            <a:chOff x="3828325" y="875775"/>
            <a:chExt cx="330501" cy="420623"/>
          </a:xfrm>
        </p:grpSpPr>
        <p:sp>
          <p:nvSpPr>
            <p:cNvPr id="10039" name="Google Shape;10039;p30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30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30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30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30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30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30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6" name="Google Shape;10046;p30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7" name="Google Shape;10047;p30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30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9" name="Google Shape;10049;p30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30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1" name="Google Shape;10051;p307"/>
          <p:cNvGrpSpPr/>
          <p:nvPr/>
        </p:nvGrpSpPr>
        <p:grpSpPr>
          <a:xfrm flipH="1">
            <a:off x="5508013" y="646532"/>
            <a:ext cx="253560" cy="322660"/>
            <a:chOff x="3828325" y="875775"/>
            <a:chExt cx="330501" cy="420623"/>
          </a:xfrm>
        </p:grpSpPr>
        <p:sp>
          <p:nvSpPr>
            <p:cNvPr id="10052" name="Google Shape;10052;p30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3" name="Google Shape;10053;p30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4" name="Google Shape;10054;p30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30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30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30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30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30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30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30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30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30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64" name="Google Shape;10064;p307"/>
          <p:cNvSpPr txBox="1"/>
          <p:nvPr>
            <p:ph type="title"/>
          </p:nvPr>
        </p:nvSpPr>
        <p:spPr>
          <a:xfrm flipH="1">
            <a:off x="3855775" y="2648950"/>
            <a:ext cx="457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065" name="Google Shape;10065;p307"/>
          <p:cNvSpPr txBox="1"/>
          <p:nvPr>
            <p:ph idx="1" type="subTitle"/>
          </p:nvPr>
        </p:nvSpPr>
        <p:spPr>
          <a:xfrm flipH="1">
            <a:off x="3855775" y="1535850"/>
            <a:ext cx="4575000" cy="11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5">
    <p:spTree>
      <p:nvGrpSpPr>
        <p:cNvPr id="10066" name="Shape 10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67" name="Google Shape;10067;p308"/>
          <p:cNvGrpSpPr/>
          <p:nvPr/>
        </p:nvGrpSpPr>
        <p:grpSpPr>
          <a:xfrm rot="-4886887">
            <a:off x="206622" y="88712"/>
            <a:ext cx="5080199" cy="4411688"/>
            <a:chOff x="3016500" y="2066925"/>
            <a:chExt cx="1577800" cy="1370175"/>
          </a:xfrm>
        </p:grpSpPr>
        <p:sp>
          <p:nvSpPr>
            <p:cNvPr id="10068" name="Google Shape;10068;p30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308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30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30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30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73" name="Google Shape;10073;p308"/>
          <p:cNvSpPr/>
          <p:nvPr/>
        </p:nvSpPr>
        <p:spPr>
          <a:xfrm flipH="1">
            <a:off x="358375" y="2093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74" name="Google Shape;10074;p308"/>
          <p:cNvSpPr/>
          <p:nvPr/>
        </p:nvSpPr>
        <p:spPr>
          <a:xfrm>
            <a:off x="7902625" y="7770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75" name="Google Shape;10075;p308"/>
          <p:cNvSpPr/>
          <p:nvPr/>
        </p:nvSpPr>
        <p:spPr>
          <a:xfrm>
            <a:off x="2494025" y="54865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76" name="Google Shape;10076;p308"/>
          <p:cNvGrpSpPr/>
          <p:nvPr/>
        </p:nvGrpSpPr>
        <p:grpSpPr>
          <a:xfrm>
            <a:off x="6643825" y="548650"/>
            <a:ext cx="330501" cy="420623"/>
            <a:chOff x="3828325" y="875775"/>
            <a:chExt cx="330501" cy="420623"/>
          </a:xfrm>
        </p:grpSpPr>
        <p:sp>
          <p:nvSpPr>
            <p:cNvPr id="10077" name="Google Shape;10077;p30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30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30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30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30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30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30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4" name="Google Shape;10084;p30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5" name="Google Shape;10085;p30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30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30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8" name="Google Shape;10088;p30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9" name="Google Shape;10089;p308"/>
          <p:cNvGrpSpPr/>
          <p:nvPr/>
        </p:nvGrpSpPr>
        <p:grpSpPr>
          <a:xfrm flipH="1">
            <a:off x="1832387" y="4287150"/>
            <a:ext cx="330501" cy="420623"/>
            <a:chOff x="3828325" y="875775"/>
            <a:chExt cx="330501" cy="420623"/>
          </a:xfrm>
        </p:grpSpPr>
        <p:sp>
          <p:nvSpPr>
            <p:cNvPr id="10090" name="Google Shape;10090;p30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30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30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3" name="Google Shape;10093;p30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4" name="Google Shape;10094;p30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30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30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30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8" name="Google Shape;10098;p30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9" name="Google Shape;10099;p30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30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30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02" name="Google Shape;10102;p308"/>
          <p:cNvSpPr txBox="1"/>
          <p:nvPr>
            <p:ph type="title"/>
          </p:nvPr>
        </p:nvSpPr>
        <p:spPr>
          <a:xfrm flipH="1">
            <a:off x="4084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103" name="Google Shape;10103;p308"/>
          <p:cNvSpPr txBox="1"/>
          <p:nvPr>
            <p:ph idx="1" type="subTitle"/>
          </p:nvPr>
        </p:nvSpPr>
        <p:spPr>
          <a:xfrm flipH="1">
            <a:off x="1302425" y="3355200"/>
            <a:ext cx="25209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04" name="Google Shape;10104;p308"/>
          <p:cNvSpPr txBox="1"/>
          <p:nvPr>
            <p:ph hasCustomPrompt="1" idx="2" type="title"/>
          </p:nvPr>
        </p:nvSpPr>
        <p:spPr>
          <a:xfrm flipH="1">
            <a:off x="19177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5"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7" name="Google Shape;647;p32"/>
          <p:cNvGrpSpPr/>
          <p:nvPr/>
        </p:nvGrpSpPr>
        <p:grpSpPr>
          <a:xfrm rot="-1074791">
            <a:off x="2379128" y="270280"/>
            <a:ext cx="4436571" cy="4602955"/>
            <a:chOff x="2958950" y="1937675"/>
            <a:chExt cx="1445225" cy="1499425"/>
          </a:xfrm>
        </p:grpSpPr>
        <p:sp>
          <p:nvSpPr>
            <p:cNvPr id="648" name="Google Shape;648;p3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3" name="Google Shape;653;p32"/>
          <p:cNvSpPr/>
          <p:nvPr/>
        </p:nvSpPr>
        <p:spPr>
          <a:xfrm>
            <a:off x="8075925" y="305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32"/>
          <p:cNvSpPr/>
          <p:nvPr/>
        </p:nvSpPr>
        <p:spPr>
          <a:xfrm flipH="1">
            <a:off x="40967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3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6" name="Google Shape;656;p32"/>
          <p:cNvGrpSpPr/>
          <p:nvPr/>
        </p:nvGrpSpPr>
        <p:grpSpPr>
          <a:xfrm>
            <a:off x="586429" y="2273150"/>
            <a:ext cx="253593" cy="322744"/>
            <a:chOff x="3828325" y="875775"/>
            <a:chExt cx="330501" cy="420623"/>
          </a:xfrm>
        </p:grpSpPr>
        <p:sp>
          <p:nvSpPr>
            <p:cNvPr id="657" name="Google Shape;657;p3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" name="Google Shape;669;p32"/>
          <p:cNvGrpSpPr/>
          <p:nvPr/>
        </p:nvGrpSpPr>
        <p:grpSpPr>
          <a:xfrm flipH="1" rot="-1286283">
            <a:off x="8304097" y="1188718"/>
            <a:ext cx="253553" cy="322654"/>
            <a:chOff x="3828325" y="875775"/>
            <a:chExt cx="330501" cy="420623"/>
          </a:xfrm>
        </p:grpSpPr>
        <p:sp>
          <p:nvSpPr>
            <p:cNvPr id="670" name="Google Shape;670;p3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" name="Google Shape;682;p32"/>
          <p:cNvGrpSpPr/>
          <p:nvPr/>
        </p:nvGrpSpPr>
        <p:grpSpPr>
          <a:xfrm flipH="1">
            <a:off x="5827804" y="4284250"/>
            <a:ext cx="253593" cy="322744"/>
            <a:chOff x="3828325" y="875775"/>
            <a:chExt cx="330501" cy="420623"/>
          </a:xfrm>
        </p:grpSpPr>
        <p:sp>
          <p:nvSpPr>
            <p:cNvPr id="683" name="Google Shape;683;p3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5" name="Google Shape;695;p3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96" name="Google Shape;696;p32"/>
          <p:cNvSpPr txBox="1"/>
          <p:nvPr>
            <p:ph idx="1" type="subTitle"/>
          </p:nvPr>
        </p:nvSpPr>
        <p:spPr>
          <a:xfrm>
            <a:off x="779725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7" name="Google Shape;697;p32"/>
          <p:cNvSpPr txBox="1"/>
          <p:nvPr>
            <p:ph idx="2" type="subTitle"/>
          </p:nvPr>
        </p:nvSpPr>
        <p:spPr>
          <a:xfrm>
            <a:off x="347078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32"/>
          <p:cNvSpPr txBox="1"/>
          <p:nvPr>
            <p:ph idx="3" type="subTitle"/>
          </p:nvPr>
        </p:nvSpPr>
        <p:spPr>
          <a:xfrm>
            <a:off x="779725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32"/>
          <p:cNvSpPr txBox="1"/>
          <p:nvPr>
            <p:ph idx="4" type="subTitle"/>
          </p:nvPr>
        </p:nvSpPr>
        <p:spPr>
          <a:xfrm>
            <a:off x="347078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0" name="Google Shape;700;p32"/>
          <p:cNvSpPr txBox="1"/>
          <p:nvPr>
            <p:ph hasCustomPrompt="1" idx="5" type="title"/>
          </p:nvPr>
        </p:nvSpPr>
        <p:spPr>
          <a:xfrm>
            <a:off x="779725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701" name="Google Shape;701;p32"/>
          <p:cNvSpPr txBox="1"/>
          <p:nvPr>
            <p:ph hasCustomPrompt="1" idx="6" type="title"/>
          </p:nvPr>
        </p:nvSpPr>
        <p:spPr>
          <a:xfrm>
            <a:off x="347078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702" name="Google Shape;702;p32"/>
          <p:cNvSpPr txBox="1"/>
          <p:nvPr>
            <p:ph idx="7" type="subTitle"/>
          </p:nvPr>
        </p:nvSpPr>
        <p:spPr>
          <a:xfrm>
            <a:off x="619372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3" name="Google Shape;703;p32"/>
          <p:cNvSpPr txBox="1"/>
          <p:nvPr>
            <p:ph idx="8" type="subTitle"/>
          </p:nvPr>
        </p:nvSpPr>
        <p:spPr>
          <a:xfrm>
            <a:off x="619372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4" name="Google Shape;704;p32"/>
          <p:cNvSpPr txBox="1"/>
          <p:nvPr>
            <p:ph hasCustomPrompt="1" idx="9" type="title"/>
          </p:nvPr>
        </p:nvSpPr>
        <p:spPr>
          <a:xfrm>
            <a:off x="619372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7">
    <p:spTree>
      <p:nvGrpSpPr>
        <p:cNvPr id="10105" name="Shape 10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06" name="Google Shape;10106;p309"/>
          <p:cNvGrpSpPr/>
          <p:nvPr/>
        </p:nvGrpSpPr>
        <p:grpSpPr>
          <a:xfrm rot="-5237344">
            <a:off x="4137226" y="689183"/>
            <a:ext cx="4264113" cy="4169752"/>
            <a:chOff x="2615425" y="-43849"/>
            <a:chExt cx="5349587" cy="5231206"/>
          </a:xfrm>
        </p:grpSpPr>
        <p:sp>
          <p:nvSpPr>
            <p:cNvPr id="10107" name="Google Shape;10107;p309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08" name="Google Shape;10108;p309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0109" name="Google Shape;10109;p309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0" name="Google Shape;10110;p309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1" name="Google Shape;10111;p309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112" name="Google Shape;10112;p309"/>
          <p:cNvSpPr/>
          <p:nvPr/>
        </p:nvSpPr>
        <p:spPr>
          <a:xfrm>
            <a:off x="7974300" y="2753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3" name="Google Shape;10113;p309"/>
          <p:cNvSpPr/>
          <p:nvPr/>
        </p:nvSpPr>
        <p:spPr>
          <a:xfrm flipH="1">
            <a:off x="405375" y="11833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14" name="Google Shape;10114;p309"/>
          <p:cNvGrpSpPr/>
          <p:nvPr/>
        </p:nvGrpSpPr>
        <p:grpSpPr>
          <a:xfrm>
            <a:off x="7974292" y="4276675"/>
            <a:ext cx="253593" cy="322744"/>
            <a:chOff x="3828325" y="875775"/>
            <a:chExt cx="330501" cy="420623"/>
          </a:xfrm>
        </p:grpSpPr>
        <p:sp>
          <p:nvSpPr>
            <p:cNvPr id="10115" name="Google Shape;10115;p30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30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30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30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30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30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30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30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3" name="Google Shape;10123;p30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30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30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30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7" name="Google Shape;10127;p309"/>
          <p:cNvGrpSpPr/>
          <p:nvPr/>
        </p:nvGrpSpPr>
        <p:grpSpPr>
          <a:xfrm flipH="1">
            <a:off x="3870301" y="694307"/>
            <a:ext cx="253560" cy="322660"/>
            <a:chOff x="3828325" y="875775"/>
            <a:chExt cx="330501" cy="420623"/>
          </a:xfrm>
        </p:grpSpPr>
        <p:sp>
          <p:nvSpPr>
            <p:cNvPr id="10128" name="Google Shape;10128;p30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30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30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30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30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30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30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30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30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7" name="Google Shape;10137;p30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8" name="Google Shape;10138;p30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30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0" name="Google Shape;10140;p309"/>
          <p:cNvGrpSpPr/>
          <p:nvPr/>
        </p:nvGrpSpPr>
        <p:grpSpPr>
          <a:xfrm flipH="1">
            <a:off x="633429" y="3507600"/>
            <a:ext cx="253593" cy="322744"/>
            <a:chOff x="3828325" y="875775"/>
            <a:chExt cx="330501" cy="420623"/>
          </a:xfrm>
        </p:grpSpPr>
        <p:sp>
          <p:nvSpPr>
            <p:cNvPr id="10141" name="Google Shape;10141;p30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2" name="Google Shape;10142;p30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3" name="Google Shape;10143;p30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30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30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30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30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30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30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30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30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30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53" name="Google Shape;10153;p309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154" name="Google Shape;10154;p309"/>
          <p:cNvSpPr txBox="1"/>
          <p:nvPr>
            <p:ph idx="1" type="subTitle"/>
          </p:nvPr>
        </p:nvSpPr>
        <p:spPr>
          <a:xfrm>
            <a:off x="5015875" y="3355200"/>
            <a:ext cx="24228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55" name="Google Shape;10155;p309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2">
    <p:spTree>
      <p:nvGrpSpPr>
        <p:cNvPr id="10156" name="Shape 10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7" name="Google Shape;10157;p310"/>
          <p:cNvSpPr/>
          <p:nvPr/>
        </p:nvSpPr>
        <p:spPr>
          <a:xfrm>
            <a:off x="7960975" y="91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8" name="Google Shape;10158;p310"/>
          <p:cNvSpPr/>
          <p:nvPr/>
        </p:nvSpPr>
        <p:spPr>
          <a:xfrm flipH="1">
            <a:off x="428575" y="16460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59" name="Google Shape;10159;p310"/>
          <p:cNvGrpSpPr/>
          <p:nvPr/>
        </p:nvGrpSpPr>
        <p:grpSpPr>
          <a:xfrm flipH="1">
            <a:off x="586438" y="3795019"/>
            <a:ext cx="253560" cy="322660"/>
            <a:chOff x="3828325" y="875775"/>
            <a:chExt cx="330501" cy="420623"/>
          </a:xfrm>
        </p:grpSpPr>
        <p:sp>
          <p:nvSpPr>
            <p:cNvPr id="10160" name="Google Shape;10160;p31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31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31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31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4" name="Google Shape;10164;p31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5" name="Google Shape;10165;p31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31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31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31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31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31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31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2" name="Google Shape;10172;p310"/>
          <p:cNvGrpSpPr/>
          <p:nvPr/>
        </p:nvGrpSpPr>
        <p:grpSpPr>
          <a:xfrm>
            <a:off x="7548650" y="4349538"/>
            <a:ext cx="330501" cy="420623"/>
            <a:chOff x="3828325" y="875775"/>
            <a:chExt cx="330501" cy="420623"/>
          </a:xfrm>
        </p:grpSpPr>
        <p:sp>
          <p:nvSpPr>
            <p:cNvPr id="10173" name="Google Shape;10173;p31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4" name="Google Shape;10174;p31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31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31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31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8" name="Google Shape;10178;p31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9" name="Google Shape;10179;p31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31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31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31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3" name="Google Shape;10183;p31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31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5" name="Google Shape;10185;p310"/>
          <p:cNvGrpSpPr/>
          <p:nvPr/>
        </p:nvGrpSpPr>
        <p:grpSpPr>
          <a:xfrm flipH="1">
            <a:off x="1798625" y="548638"/>
            <a:ext cx="330501" cy="420623"/>
            <a:chOff x="3828325" y="875775"/>
            <a:chExt cx="330501" cy="420623"/>
          </a:xfrm>
        </p:grpSpPr>
        <p:sp>
          <p:nvSpPr>
            <p:cNvPr id="10186" name="Google Shape;10186;p31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31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31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9" name="Google Shape;10189;p31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0" name="Google Shape;10190;p31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1" name="Google Shape;10191;p31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2" name="Google Shape;10192;p31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3" name="Google Shape;10193;p31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4" name="Google Shape;10194;p31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5" name="Google Shape;10195;p31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6" name="Google Shape;10196;p31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31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98" name="Google Shape;10198;p310"/>
          <p:cNvSpPr txBox="1"/>
          <p:nvPr>
            <p:ph type="title"/>
          </p:nvPr>
        </p:nvSpPr>
        <p:spPr>
          <a:xfrm flipH="1">
            <a:off x="7132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199" name="Google Shape;10199;p310"/>
          <p:cNvSpPr txBox="1"/>
          <p:nvPr>
            <p:ph idx="1" type="subTitle"/>
          </p:nvPr>
        </p:nvSpPr>
        <p:spPr>
          <a:xfrm flipH="1">
            <a:off x="106842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00" name="Google Shape;10200;p310"/>
          <p:cNvSpPr txBox="1"/>
          <p:nvPr>
            <p:ph hasCustomPrompt="1" idx="2" type="title"/>
          </p:nvPr>
        </p:nvSpPr>
        <p:spPr>
          <a:xfrm flipH="1">
            <a:off x="22225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13">
    <p:spTree>
      <p:nvGrpSpPr>
        <p:cNvPr id="10201" name="Shape 10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02" name="Google Shape;10202;p311"/>
          <p:cNvGrpSpPr/>
          <p:nvPr/>
        </p:nvGrpSpPr>
        <p:grpSpPr>
          <a:xfrm rot="-5815465">
            <a:off x="3120308" y="724962"/>
            <a:ext cx="4264231" cy="4169868"/>
            <a:chOff x="2615425" y="-43849"/>
            <a:chExt cx="5349587" cy="5231206"/>
          </a:xfrm>
        </p:grpSpPr>
        <p:sp>
          <p:nvSpPr>
            <p:cNvPr id="10203" name="Google Shape;10203;p31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04" name="Google Shape;10204;p31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0205" name="Google Shape;10205;p31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6" name="Google Shape;10206;p31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7" name="Google Shape;10207;p31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208" name="Google Shape;10208;p311"/>
          <p:cNvSpPr/>
          <p:nvPr/>
        </p:nvSpPr>
        <p:spPr>
          <a:xfrm>
            <a:off x="78172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09" name="Google Shape;10209;p311"/>
          <p:cNvSpPr/>
          <p:nvPr/>
        </p:nvSpPr>
        <p:spPr>
          <a:xfrm flipH="1">
            <a:off x="358375" y="4372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0" name="Google Shape;10210;p311"/>
          <p:cNvSpPr/>
          <p:nvPr/>
        </p:nvSpPr>
        <p:spPr>
          <a:xfrm>
            <a:off x="4363500" y="2334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11" name="Google Shape;10211;p311"/>
          <p:cNvGrpSpPr/>
          <p:nvPr/>
        </p:nvGrpSpPr>
        <p:grpSpPr>
          <a:xfrm>
            <a:off x="5087175" y="704100"/>
            <a:ext cx="330501" cy="420623"/>
            <a:chOff x="3828325" y="875775"/>
            <a:chExt cx="330501" cy="420623"/>
          </a:xfrm>
        </p:grpSpPr>
        <p:sp>
          <p:nvSpPr>
            <p:cNvPr id="10212" name="Google Shape;10212;p31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31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4" name="Google Shape;10214;p31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5" name="Google Shape;10215;p31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31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31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8" name="Google Shape;10218;p31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31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31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1" name="Google Shape;10221;p31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31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3" name="Google Shape;10223;p31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4" name="Google Shape;10224;p311"/>
          <p:cNvGrpSpPr/>
          <p:nvPr/>
        </p:nvGrpSpPr>
        <p:grpSpPr>
          <a:xfrm flipH="1">
            <a:off x="2776387" y="4372825"/>
            <a:ext cx="330501" cy="420623"/>
            <a:chOff x="3828325" y="875775"/>
            <a:chExt cx="330501" cy="420623"/>
          </a:xfrm>
        </p:grpSpPr>
        <p:sp>
          <p:nvSpPr>
            <p:cNvPr id="10225" name="Google Shape;10225;p31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31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31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31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9" name="Google Shape;10229;p31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0" name="Google Shape;10230;p31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1" name="Google Shape;10231;p31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2" name="Google Shape;10232;p31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31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31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31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6" name="Google Shape;10236;p31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37" name="Google Shape;10237;p311"/>
          <p:cNvSpPr txBox="1"/>
          <p:nvPr>
            <p:ph idx="1" type="subTitle"/>
          </p:nvPr>
        </p:nvSpPr>
        <p:spPr>
          <a:xfrm>
            <a:off x="713225" y="1448763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38" name="Google Shape;10238;p311"/>
          <p:cNvSpPr txBox="1"/>
          <p:nvPr>
            <p:ph hasCustomPrompt="1" type="title"/>
          </p:nvPr>
        </p:nvSpPr>
        <p:spPr>
          <a:xfrm>
            <a:off x="713225" y="972313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39" name="Google Shape;10239;p311"/>
          <p:cNvSpPr txBox="1"/>
          <p:nvPr>
            <p:ph idx="2" type="subTitle"/>
          </p:nvPr>
        </p:nvSpPr>
        <p:spPr>
          <a:xfrm>
            <a:off x="713225" y="25822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40" name="Google Shape;10240;p311"/>
          <p:cNvSpPr txBox="1"/>
          <p:nvPr>
            <p:ph hasCustomPrompt="1" idx="3" type="title"/>
          </p:nvPr>
        </p:nvSpPr>
        <p:spPr>
          <a:xfrm>
            <a:off x="713225" y="2105825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41" name="Google Shape;10241;p311"/>
          <p:cNvSpPr txBox="1"/>
          <p:nvPr>
            <p:ph idx="4" type="subTitle"/>
          </p:nvPr>
        </p:nvSpPr>
        <p:spPr>
          <a:xfrm>
            <a:off x="713225" y="37157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42" name="Google Shape;10242;p311"/>
          <p:cNvSpPr txBox="1"/>
          <p:nvPr>
            <p:ph hasCustomPrompt="1" idx="5" type="title"/>
          </p:nvPr>
        </p:nvSpPr>
        <p:spPr>
          <a:xfrm>
            <a:off x="713225" y="3239337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5">
    <p:spTree>
      <p:nvGrpSpPr>
        <p:cNvPr id="10243" name="Shape 10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4" name="Google Shape;10244;p312"/>
          <p:cNvGrpSpPr/>
          <p:nvPr/>
        </p:nvGrpSpPr>
        <p:grpSpPr>
          <a:xfrm rot="-1074791">
            <a:off x="2379128" y="270280"/>
            <a:ext cx="4436571" cy="4602955"/>
            <a:chOff x="2958950" y="1937675"/>
            <a:chExt cx="1445225" cy="1499425"/>
          </a:xfrm>
        </p:grpSpPr>
        <p:sp>
          <p:nvSpPr>
            <p:cNvPr id="10245" name="Google Shape;10245;p31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31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31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31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31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50" name="Google Shape;10250;p312"/>
          <p:cNvSpPr/>
          <p:nvPr/>
        </p:nvSpPr>
        <p:spPr>
          <a:xfrm>
            <a:off x="8075925" y="305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1" name="Google Shape;10251;p312"/>
          <p:cNvSpPr/>
          <p:nvPr/>
        </p:nvSpPr>
        <p:spPr>
          <a:xfrm flipH="1">
            <a:off x="40967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2" name="Google Shape;10252;p31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53" name="Google Shape;10253;p312"/>
          <p:cNvGrpSpPr/>
          <p:nvPr/>
        </p:nvGrpSpPr>
        <p:grpSpPr>
          <a:xfrm>
            <a:off x="586429" y="2273150"/>
            <a:ext cx="253593" cy="322744"/>
            <a:chOff x="3828325" y="875775"/>
            <a:chExt cx="330501" cy="420623"/>
          </a:xfrm>
        </p:grpSpPr>
        <p:sp>
          <p:nvSpPr>
            <p:cNvPr id="10254" name="Google Shape;10254;p31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31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31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31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31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31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31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31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2" name="Google Shape;10262;p31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3" name="Google Shape;10263;p31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4" name="Google Shape;10264;p31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31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6" name="Google Shape;10266;p312"/>
          <p:cNvGrpSpPr/>
          <p:nvPr/>
        </p:nvGrpSpPr>
        <p:grpSpPr>
          <a:xfrm flipH="1" rot="-1286283">
            <a:off x="8304097" y="1188718"/>
            <a:ext cx="253553" cy="322654"/>
            <a:chOff x="3828325" y="875775"/>
            <a:chExt cx="330501" cy="420623"/>
          </a:xfrm>
        </p:grpSpPr>
        <p:sp>
          <p:nvSpPr>
            <p:cNvPr id="10267" name="Google Shape;10267;p31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8" name="Google Shape;10268;p31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31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31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31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31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31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31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5" name="Google Shape;10275;p31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6" name="Google Shape;10276;p31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31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31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9" name="Google Shape;10279;p312"/>
          <p:cNvGrpSpPr/>
          <p:nvPr/>
        </p:nvGrpSpPr>
        <p:grpSpPr>
          <a:xfrm flipH="1">
            <a:off x="5827804" y="4284250"/>
            <a:ext cx="253593" cy="322744"/>
            <a:chOff x="3828325" y="875775"/>
            <a:chExt cx="330501" cy="420623"/>
          </a:xfrm>
        </p:grpSpPr>
        <p:sp>
          <p:nvSpPr>
            <p:cNvPr id="10280" name="Google Shape;10280;p31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1" name="Google Shape;10281;p31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31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31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4" name="Google Shape;10284;p31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5" name="Google Shape;10285;p31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31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31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31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31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31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31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92" name="Google Shape;10292;p31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293" name="Google Shape;10293;p312"/>
          <p:cNvSpPr txBox="1"/>
          <p:nvPr>
            <p:ph idx="1" type="subTitle"/>
          </p:nvPr>
        </p:nvSpPr>
        <p:spPr>
          <a:xfrm>
            <a:off x="779725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94" name="Google Shape;10294;p312"/>
          <p:cNvSpPr txBox="1"/>
          <p:nvPr>
            <p:ph idx="2" type="subTitle"/>
          </p:nvPr>
        </p:nvSpPr>
        <p:spPr>
          <a:xfrm>
            <a:off x="347078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95" name="Google Shape;10295;p312"/>
          <p:cNvSpPr txBox="1"/>
          <p:nvPr>
            <p:ph idx="3" type="subTitle"/>
          </p:nvPr>
        </p:nvSpPr>
        <p:spPr>
          <a:xfrm>
            <a:off x="779725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96" name="Google Shape;10296;p312"/>
          <p:cNvSpPr txBox="1"/>
          <p:nvPr>
            <p:ph idx="4" type="subTitle"/>
          </p:nvPr>
        </p:nvSpPr>
        <p:spPr>
          <a:xfrm>
            <a:off x="347078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97" name="Google Shape;10297;p312"/>
          <p:cNvSpPr txBox="1"/>
          <p:nvPr>
            <p:ph hasCustomPrompt="1" idx="5" type="title"/>
          </p:nvPr>
        </p:nvSpPr>
        <p:spPr>
          <a:xfrm>
            <a:off x="779725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298" name="Google Shape;10298;p312"/>
          <p:cNvSpPr txBox="1"/>
          <p:nvPr>
            <p:ph hasCustomPrompt="1" idx="6" type="title"/>
          </p:nvPr>
        </p:nvSpPr>
        <p:spPr>
          <a:xfrm>
            <a:off x="347078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299" name="Google Shape;10299;p312"/>
          <p:cNvSpPr txBox="1"/>
          <p:nvPr>
            <p:ph idx="7" type="subTitle"/>
          </p:nvPr>
        </p:nvSpPr>
        <p:spPr>
          <a:xfrm>
            <a:off x="619372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00" name="Google Shape;10300;p312"/>
          <p:cNvSpPr txBox="1"/>
          <p:nvPr>
            <p:ph idx="8" type="subTitle"/>
          </p:nvPr>
        </p:nvSpPr>
        <p:spPr>
          <a:xfrm>
            <a:off x="619372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01" name="Google Shape;10301;p312"/>
          <p:cNvSpPr txBox="1"/>
          <p:nvPr>
            <p:ph hasCustomPrompt="1" idx="9" type="title"/>
          </p:nvPr>
        </p:nvSpPr>
        <p:spPr>
          <a:xfrm>
            <a:off x="619372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2">
    <p:spTree>
      <p:nvGrpSpPr>
        <p:cNvPr id="10302" name="Shape 10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03" name="Google Shape;10303;p313"/>
          <p:cNvGrpSpPr/>
          <p:nvPr/>
        </p:nvGrpSpPr>
        <p:grpSpPr>
          <a:xfrm rot="-2882640">
            <a:off x="3417774" y="228408"/>
            <a:ext cx="5080133" cy="4411631"/>
            <a:chOff x="3016500" y="2066925"/>
            <a:chExt cx="1577800" cy="1370175"/>
          </a:xfrm>
        </p:grpSpPr>
        <p:sp>
          <p:nvSpPr>
            <p:cNvPr id="10304" name="Google Shape;10304;p31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313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6" name="Google Shape;10306;p31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31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313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09" name="Google Shape;10309;p313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10" name="Google Shape;10310;p313"/>
          <p:cNvGrpSpPr/>
          <p:nvPr/>
        </p:nvGrpSpPr>
        <p:grpSpPr>
          <a:xfrm>
            <a:off x="6900600" y="724675"/>
            <a:ext cx="330501" cy="420623"/>
            <a:chOff x="3828325" y="875775"/>
            <a:chExt cx="330501" cy="420623"/>
          </a:xfrm>
        </p:grpSpPr>
        <p:sp>
          <p:nvSpPr>
            <p:cNvPr id="10311" name="Google Shape;10311;p31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31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31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31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31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31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31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31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31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31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31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31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3" name="Google Shape;10323;p313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10324" name="Google Shape;10324;p31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31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31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31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31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31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31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31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31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31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31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31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36" name="Google Shape;10336;p313"/>
          <p:cNvSpPr txBox="1"/>
          <p:nvPr>
            <p:ph type="title"/>
          </p:nvPr>
        </p:nvSpPr>
        <p:spPr>
          <a:xfrm>
            <a:off x="713225" y="445025"/>
            <a:ext cx="3597000" cy="10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337" name="Google Shape;10337;p313"/>
          <p:cNvSpPr txBox="1"/>
          <p:nvPr>
            <p:ph idx="1" type="subTitle"/>
          </p:nvPr>
        </p:nvSpPr>
        <p:spPr>
          <a:xfrm>
            <a:off x="713225" y="1643850"/>
            <a:ext cx="3597000" cy="25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Nunito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9pPr>
          </a:lstStyle>
          <a:p/>
        </p:txBody>
      </p:sp>
      <p:sp>
        <p:nvSpPr>
          <p:cNvPr id="10338" name="Google Shape;10338;p313"/>
          <p:cNvSpPr/>
          <p:nvPr/>
        </p:nvSpPr>
        <p:spPr>
          <a:xfrm>
            <a:off x="34742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9">
    <p:spTree>
      <p:nvGrpSpPr>
        <p:cNvPr id="10339" name="Shape 10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0" name="Google Shape;10340;p314"/>
          <p:cNvGrpSpPr/>
          <p:nvPr/>
        </p:nvGrpSpPr>
        <p:grpSpPr>
          <a:xfrm rot="1346752">
            <a:off x="2341623" y="665471"/>
            <a:ext cx="3956737" cy="3869179"/>
            <a:chOff x="2615425" y="-43849"/>
            <a:chExt cx="5349587" cy="5231206"/>
          </a:xfrm>
        </p:grpSpPr>
        <p:sp>
          <p:nvSpPr>
            <p:cNvPr id="10341" name="Google Shape;10341;p31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342" name="Google Shape;10342;p31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0343" name="Google Shape;10343;p31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4" name="Google Shape;10344;p31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5" name="Google Shape;10345;p31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346" name="Google Shape;10346;p314"/>
          <p:cNvSpPr/>
          <p:nvPr/>
        </p:nvSpPr>
        <p:spPr>
          <a:xfrm>
            <a:off x="7990750" y="12504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7" name="Google Shape;10347;p314"/>
          <p:cNvSpPr/>
          <p:nvPr/>
        </p:nvSpPr>
        <p:spPr>
          <a:xfrm flipH="1">
            <a:off x="400900" y="3049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48" name="Google Shape;10348;p314"/>
          <p:cNvGrpSpPr/>
          <p:nvPr/>
        </p:nvGrpSpPr>
        <p:grpSpPr>
          <a:xfrm flipH="1">
            <a:off x="8218804" y="2249000"/>
            <a:ext cx="253593" cy="322744"/>
            <a:chOff x="3828325" y="875775"/>
            <a:chExt cx="330501" cy="420623"/>
          </a:xfrm>
        </p:grpSpPr>
        <p:sp>
          <p:nvSpPr>
            <p:cNvPr id="10349" name="Google Shape;10349;p31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31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31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31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3" name="Google Shape;10353;p31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4" name="Google Shape;10354;p31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31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6" name="Google Shape;10356;p31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7" name="Google Shape;10357;p31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31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31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0" name="Google Shape;10360;p31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1" name="Google Shape;10361;p314"/>
          <p:cNvGrpSpPr/>
          <p:nvPr/>
        </p:nvGrpSpPr>
        <p:grpSpPr>
          <a:xfrm>
            <a:off x="2252404" y="4276725"/>
            <a:ext cx="253593" cy="322744"/>
            <a:chOff x="3828325" y="875775"/>
            <a:chExt cx="330501" cy="420623"/>
          </a:xfrm>
        </p:grpSpPr>
        <p:sp>
          <p:nvSpPr>
            <p:cNvPr id="10362" name="Google Shape;10362;p31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31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4" name="Google Shape;10364;p31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5" name="Google Shape;10365;p31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31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31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8" name="Google Shape;10368;p31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9" name="Google Shape;10369;p31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0" name="Google Shape;10370;p31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1" name="Google Shape;10371;p31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31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31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74" name="Google Shape;10374;p31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375" name="Google Shape;10375;p314"/>
          <p:cNvSpPr txBox="1"/>
          <p:nvPr>
            <p:ph idx="1" type="subTitle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5">
    <p:spTree>
      <p:nvGrpSpPr>
        <p:cNvPr id="10376" name="Shape 10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77" name="Google Shape;10377;p315"/>
          <p:cNvGrpSpPr/>
          <p:nvPr/>
        </p:nvGrpSpPr>
        <p:grpSpPr>
          <a:xfrm rot="-1553136">
            <a:off x="3544154" y="128363"/>
            <a:ext cx="4436552" cy="4602936"/>
            <a:chOff x="2958950" y="1937675"/>
            <a:chExt cx="1445225" cy="1499425"/>
          </a:xfrm>
        </p:grpSpPr>
        <p:sp>
          <p:nvSpPr>
            <p:cNvPr id="10378" name="Google Shape;10378;p315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315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315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1" name="Google Shape;10381;p315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2" name="Google Shape;10382;p315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83" name="Google Shape;10383;p315"/>
          <p:cNvSpPr/>
          <p:nvPr/>
        </p:nvSpPr>
        <p:spPr>
          <a:xfrm>
            <a:off x="7942050" y="116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4" name="Google Shape;10384;p315"/>
          <p:cNvSpPr/>
          <p:nvPr/>
        </p:nvSpPr>
        <p:spPr>
          <a:xfrm flipH="1">
            <a:off x="495500" y="3604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85" name="Google Shape;10385;p315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10386" name="Google Shape;10386;p31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7" name="Google Shape;10387;p31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31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9" name="Google Shape;10389;p31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0" name="Google Shape;10390;p31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1" name="Google Shape;10391;p31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31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31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4" name="Google Shape;10394;p31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5" name="Google Shape;10395;p31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31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31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8" name="Google Shape;10398;p315"/>
          <p:cNvGrpSpPr/>
          <p:nvPr/>
        </p:nvGrpSpPr>
        <p:grpSpPr>
          <a:xfrm flipH="1">
            <a:off x="3762729" y="4372525"/>
            <a:ext cx="253593" cy="322744"/>
            <a:chOff x="3828325" y="875775"/>
            <a:chExt cx="330501" cy="420623"/>
          </a:xfrm>
        </p:grpSpPr>
        <p:sp>
          <p:nvSpPr>
            <p:cNvPr id="10399" name="Google Shape;10399;p31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31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31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31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31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4" name="Google Shape;10404;p31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5" name="Google Shape;10405;p31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31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31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31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9" name="Google Shape;10409;p31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0" name="Google Shape;10410;p31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11" name="Google Shape;10411;p31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412" name="Google Shape;10412;p315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6">
    <p:spTree>
      <p:nvGrpSpPr>
        <p:cNvPr id="10413" name="Shape 10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14" name="Google Shape;10414;p316"/>
          <p:cNvGrpSpPr/>
          <p:nvPr/>
        </p:nvGrpSpPr>
        <p:grpSpPr>
          <a:xfrm rot="-5815465">
            <a:off x="1360983" y="728012"/>
            <a:ext cx="4264231" cy="4169868"/>
            <a:chOff x="2615425" y="-43849"/>
            <a:chExt cx="5349587" cy="5231206"/>
          </a:xfrm>
        </p:grpSpPr>
        <p:sp>
          <p:nvSpPr>
            <p:cNvPr id="10415" name="Google Shape;10415;p31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416" name="Google Shape;10416;p31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0417" name="Google Shape;10417;p31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8" name="Google Shape;10418;p31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9" name="Google Shape;10419;p31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420" name="Google Shape;10420;p316"/>
          <p:cNvSpPr/>
          <p:nvPr/>
        </p:nvSpPr>
        <p:spPr>
          <a:xfrm>
            <a:off x="7942050" y="37529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1" name="Google Shape;10421;p316"/>
          <p:cNvSpPr/>
          <p:nvPr/>
        </p:nvSpPr>
        <p:spPr>
          <a:xfrm flipH="1">
            <a:off x="456625" y="1017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22" name="Google Shape;10422;p316"/>
          <p:cNvGrpSpPr/>
          <p:nvPr/>
        </p:nvGrpSpPr>
        <p:grpSpPr>
          <a:xfrm>
            <a:off x="5819879" y="4438050"/>
            <a:ext cx="253593" cy="322744"/>
            <a:chOff x="3828325" y="875775"/>
            <a:chExt cx="330501" cy="420623"/>
          </a:xfrm>
        </p:grpSpPr>
        <p:sp>
          <p:nvSpPr>
            <p:cNvPr id="10423" name="Google Shape;10423;p31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4" name="Google Shape;10424;p31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31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31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31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8" name="Google Shape;10428;p31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9" name="Google Shape;10429;p31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31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1" name="Google Shape;10431;p31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2" name="Google Shape;10432;p31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3" name="Google Shape;10433;p31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4" name="Google Shape;10434;p31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5" name="Google Shape;10435;p316"/>
          <p:cNvGrpSpPr/>
          <p:nvPr/>
        </p:nvGrpSpPr>
        <p:grpSpPr>
          <a:xfrm flipH="1" rot="-1286283">
            <a:off x="7228222" y="831568"/>
            <a:ext cx="253553" cy="322654"/>
            <a:chOff x="3828325" y="875775"/>
            <a:chExt cx="330501" cy="420623"/>
          </a:xfrm>
        </p:grpSpPr>
        <p:sp>
          <p:nvSpPr>
            <p:cNvPr id="10436" name="Google Shape;10436;p31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7" name="Google Shape;10437;p31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8" name="Google Shape;10438;p31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31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31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31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31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3" name="Google Shape;10443;p31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4" name="Google Shape;10444;p31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31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6" name="Google Shape;10446;p31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7" name="Google Shape;10447;p31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48" name="Google Shape;10448;p31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449" name="Google Shape;10449;p316"/>
          <p:cNvSpPr txBox="1"/>
          <p:nvPr>
            <p:ph idx="1" type="subTitle"/>
          </p:nvPr>
        </p:nvSpPr>
        <p:spPr>
          <a:xfrm>
            <a:off x="52939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7">
    <p:spTree>
      <p:nvGrpSpPr>
        <p:cNvPr id="10450" name="Shape 10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51" name="Google Shape;10451;p317"/>
          <p:cNvGrpSpPr/>
          <p:nvPr/>
        </p:nvGrpSpPr>
        <p:grpSpPr>
          <a:xfrm rot="-10095505">
            <a:off x="2884021" y="394508"/>
            <a:ext cx="4967040" cy="4149238"/>
            <a:chOff x="3016500" y="2277900"/>
            <a:chExt cx="1387675" cy="1159200"/>
          </a:xfrm>
        </p:grpSpPr>
        <p:sp>
          <p:nvSpPr>
            <p:cNvPr id="10452" name="Google Shape;10452;p31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3" name="Google Shape;10453;p31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4" name="Google Shape;10454;p31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55" name="Google Shape;10455;p317"/>
          <p:cNvSpPr/>
          <p:nvPr/>
        </p:nvSpPr>
        <p:spPr>
          <a:xfrm>
            <a:off x="7949675" y="15308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6" name="Google Shape;10456;p317"/>
          <p:cNvSpPr/>
          <p:nvPr/>
        </p:nvSpPr>
        <p:spPr>
          <a:xfrm flipH="1">
            <a:off x="501450" y="36382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57" name="Google Shape;10457;p317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10458" name="Google Shape;10458;p31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31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31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31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31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31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31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31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6" name="Google Shape;10466;p31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7" name="Google Shape;10467;p31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8" name="Google Shape;10468;p31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31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70" name="Google Shape;10470;p317"/>
          <p:cNvGrpSpPr/>
          <p:nvPr/>
        </p:nvGrpSpPr>
        <p:grpSpPr>
          <a:xfrm flipH="1">
            <a:off x="7653729" y="4352875"/>
            <a:ext cx="253593" cy="322744"/>
            <a:chOff x="3828325" y="875775"/>
            <a:chExt cx="330501" cy="420623"/>
          </a:xfrm>
        </p:grpSpPr>
        <p:sp>
          <p:nvSpPr>
            <p:cNvPr id="10471" name="Google Shape;10471;p31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2" name="Google Shape;10472;p31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3" name="Google Shape;10473;p31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4" name="Google Shape;10474;p31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31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31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7" name="Google Shape;10477;p31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8" name="Google Shape;10478;p31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9" name="Google Shape;10479;p31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31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31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2" name="Google Shape;10482;p31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83" name="Google Shape;10483;p31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484" name="Google Shape;10484;p317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8">
    <p:spTree>
      <p:nvGrpSpPr>
        <p:cNvPr id="10485" name="Shape 10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6" name="Google Shape;10486;p318"/>
          <p:cNvGrpSpPr/>
          <p:nvPr/>
        </p:nvGrpSpPr>
        <p:grpSpPr>
          <a:xfrm rot="-1074791">
            <a:off x="2507853" y="346480"/>
            <a:ext cx="4436571" cy="4602955"/>
            <a:chOff x="2958950" y="1937675"/>
            <a:chExt cx="1445225" cy="1499425"/>
          </a:xfrm>
        </p:grpSpPr>
        <p:sp>
          <p:nvSpPr>
            <p:cNvPr id="10487" name="Google Shape;10487;p31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8" name="Google Shape;10488;p318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9" name="Google Shape;10489;p31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31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31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92" name="Google Shape;10492;p318"/>
          <p:cNvSpPr/>
          <p:nvPr/>
        </p:nvSpPr>
        <p:spPr>
          <a:xfrm>
            <a:off x="7974300" y="41294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3" name="Google Shape;10493;p318"/>
          <p:cNvSpPr/>
          <p:nvPr/>
        </p:nvSpPr>
        <p:spPr>
          <a:xfrm flipH="1">
            <a:off x="405375" y="709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94" name="Google Shape;10494;p318"/>
          <p:cNvGrpSpPr/>
          <p:nvPr/>
        </p:nvGrpSpPr>
        <p:grpSpPr>
          <a:xfrm>
            <a:off x="7974292" y="914400"/>
            <a:ext cx="253593" cy="322744"/>
            <a:chOff x="3828325" y="875775"/>
            <a:chExt cx="330501" cy="420623"/>
          </a:xfrm>
        </p:grpSpPr>
        <p:sp>
          <p:nvSpPr>
            <p:cNvPr id="10495" name="Google Shape;10495;p31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31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31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31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9" name="Google Shape;10499;p31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0" name="Google Shape;10500;p31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31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31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31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4" name="Google Shape;10504;p31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5" name="Google Shape;10505;p31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6" name="Google Shape;10506;p31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7" name="Google Shape;10507;p318"/>
          <p:cNvGrpSpPr/>
          <p:nvPr/>
        </p:nvGrpSpPr>
        <p:grpSpPr>
          <a:xfrm flipH="1">
            <a:off x="1362354" y="4349450"/>
            <a:ext cx="253593" cy="322744"/>
            <a:chOff x="3828325" y="875775"/>
            <a:chExt cx="330501" cy="420623"/>
          </a:xfrm>
        </p:grpSpPr>
        <p:sp>
          <p:nvSpPr>
            <p:cNvPr id="10508" name="Google Shape;10508;p31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9" name="Google Shape;10509;p31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31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31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31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31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31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31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31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31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31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31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20" name="Google Shape;10520;p31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2"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6" name="Google Shape;706;p33"/>
          <p:cNvGrpSpPr/>
          <p:nvPr/>
        </p:nvGrpSpPr>
        <p:grpSpPr>
          <a:xfrm rot="-2882640">
            <a:off x="3417774" y="228408"/>
            <a:ext cx="5080133" cy="4411631"/>
            <a:chOff x="3016500" y="2066925"/>
            <a:chExt cx="1577800" cy="1370175"/>
          </a:xfrm>
        </p:grpSpPr>
        <p:sp>
          <p:nvSpPr>
            <p:cNvPr id="707" name="Google Shape;707;p3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2" name="Google Shape;712;p33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3" name="Google Shape;713;p33"/>
          <p:cNvGrpSpPr/>
          <p:nvPr/>
        </p:nvGrpSpPr>
        <p:grpSpPr>
          <a:xfrm>
            <a:off x="6900600" y="724675"/>
            <a:ext cx="330501" cy="420623"/>
            <a:chOff x="3828325" y="875775"/>
            <a:chExt cx="330501" cy="420623"/>
          </a:xfrm>
        </p:grpSpPr>
        <p:sp>
          <p:nvSpPr>
            <p:cNvPr id="714" name="Google Shape;714;p3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" name="Google Shape;726;p33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727" name="Google Shape;727;p3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9" name="Google Shape;739;p33"/>
          <p:cNvSpPr txBox="1"/>
          <p:nvPr>
            <p:ph type="title"/>
          </p:nvPr>
        </p:nvSpPr>
        <p:spPr>
          <a:xfrm>
            <a:off x="713225" y="445025"/>
            <a:ext cx="3597000" cy="10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40" name="Google Shape;740;p33"/>
          <p:cNvSpPr txBox="1"/>
          <p:nvPr>
            <p:ph idx="1" type="subTitle"/>
          </p:nvPr>
        </p:nvSpPr>
        <p:spPr>
          <a:xfrm>
            <a:off x="713225" y="1643850"/>
            <a:ext cx="3597000" cy="25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Nunito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9pPr>
          </a:lstStyle>
          <a:p/>
        </p:txBody>
      </p:sp>
      <p:sp>
        <p:nvSpPr>
          <p:cNvPr id="741" name="Google Shape;741;p33"/>
          <p:cNvSpPr/>
          <p:nvPr/>
        </p:nvSpPr>
        <p:spPr>
          <a:xfrm>
            <a:off x="34742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9">
    <p:spTree>
      <p:nvGrpSpPr>
        <p:cNvPr id="10521" name="Shape 10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22" name="Google Shape;10522;p319"/>
          <p:cNvGrpSpPr/>
          <p:nvPr/>
        </p:nvGrpSpPr>
        <p:grpSpPr>
          <a:xfrm rot="-4978490">
            <a:off x="3618962" y="-386298"/>
            <a:ext cx="4392608" cy="6408584"/>
            <a:chOff x="1767275" y="2886675"/>
            <a:chExt cx="843125" cy="1230075"/>
          </a:xfrm>
        </p:grpSpPr>
        <p:sp>
          <p:nvSpPr>
            <p:cNvPr id="10523" name="Google Shape;10523;p319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4" name="Google Shape;10524;p319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319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319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319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319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319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30" name="Google Shape;10530;p319"/>
          <p:cNvSpPr/>
          <p:nvPr/>
        </p:nvSpPr>
        <p:spPr>
          <a:xfrm>
            <a:off x="8159100" y="1623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1" name="Google Shape;10531;p319"/>
          <p:cNvSpPr/>
          <p:nvPr/>
        </p:nvSpPr>
        <p:spPr>
          <a:xfrm flipH="1">
            <a:off x="415625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32" name="Google Shape;10532;p319"/>
          <p:cNvGrpSpPr/>
          <p:nvPr/>
        </p:nvGrpSpPr>
        <p:grpSpPr>
          <a:xfrm>
            <a:off x="7542725" y="704088"/>
            <a:ext cx="330501" cy="420623"/>
            <a:chOff x="3828325" y="875775"/>
            <a:chExt cx="330501" cy="420623"/>
          </a:xfrm>
        </p:grpSpPr>
        <p:sp>
          <p:nvSpPr>
            <p:cNvPr id="10533" name="Google Shape;10533;p31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31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31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31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31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31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9" name="Google Shape;10539;p31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0" name="Google Shape;10540;p31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31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31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3" name="Google Shape;10543;p31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4" name="Google Shape;10544;p31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5" name="Google Shape;10545;p319"/>
          <p:cNvGrpSpPr/>
          <p:nvPr/>
        </p:nvGrpSpPr>
        <p:grpSpPr>
          <a:xfrm flipH="1">
            <a:off x="2642937" y="4332650"/>
            <a:ext cx="330501" cy="420623"/>
            <a:chOff x="3828325" y="875775"/>
            <a:chExt cx="330501" cy="420623"/>
          </a:xfrm>
        </p:grpSpPr>
        <p:sp>
          <p:nvSpPr>
            <p:cNvPr id="10546" name="Google Shape;10546;p31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31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8" name="Google Shape;10548;p31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9" name="Google Shape;10549;p31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31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31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2" name="Google Shape;10552;p31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3" name="Google Shape;10553;p31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31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31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6" name="Google Shape;10556;p31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7" name="Google Shape;10557;p31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58" name="Google Shape;10558;p31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">
    <p:spTree>
      <p:nvGrpSpPr>
        <p:cNvPr id="10559" name="Shape 10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60" name="Google Shape;10560;p320"/>
          <p:cNvGrpSpPr/>
          <p:nvPr/>
        </p:nvGrpSpPr>
        <p:grpSpPr>
          <a:xfrm>
            <a:off x="2499658" y="482322"/>
            <a:ext cx="5228621" cy="5171127"/>
            <a:chOff x="1578533" y="-27616"/>
            <a:chExt cx="5228621" cy="5171127"/>
          </a:xfrm>
        </p:grpSpPr>
        <p:grpSp>
          <p:nvGrpSpPr>
            <p:cNvPr id="10561" name="Google Shape;10561;p32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10562" name="Google Shape;10562;p32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563" name="Google Shape;10563;p32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10564" name="Google Shape;10564;p32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65" name="Google Shape;10565;p32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66" name="Google Shape;10566;p32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567" name="Google Shape;10567;p32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68" name="Google Shape;10568;p320"/>
          <p:cNvSpPr/>
          <p:nvPr/>
        </p:nvSpPr>
        <p:spPr>
          <a:xfrm>
            <a:off x="7920150" y="34463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9" name="Google Shape;10569;p320"/>
          <p:cNvSpPr/>
          <p:nvPr/>
        </p:nvSpPr>
        <p:spPr>
          <a:xfrm flipH="1">
            <a:off x="666425" y="8285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70" name="Google Shape;10570;p320"/>
          <p:cNvGrpSpPr/>
          <p:nvPr/>
        </p:nvGrpSpPr>
        <p:grpSpPr>
          <a:xfrm>
            <a:off x="7630725" y="704088"/>
            <a:ext cx="330501" cy="420623"/>
            <a:chOff x="3828325" y="875775"/>
            <a:chExt cx="330501" cy="420623"/>
          </a:xfrm>
        </p:grpSpPr>
        <p:sp>
          <p:nvSpPr>
            <p:cNvPr id="10571" name="Google Shape;10571;p32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32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3" name="Google Shape;10573;p32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4" name="Google Shape;10574;p32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32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32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7" name="Google Shape;10577;p32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8" name="Google Shape;10578;p32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32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0" name="Google Shape;10580;p32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1" name="Google Shape;10581;p32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32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3" name="Google Shape;10583;p320"/>
          <p:cNvGrpSpPr/>
          <p:nvPr/>
        </p:nvGrpSpPr>
        <p:grpSpPr>
          <a:xfrm flipH="1">
            <a:off x="1376125" y="3926700"/>
            <a:ext cx="330501" cy="420623"/>
            <a:chOff x="3828325" y="875775"/>
            <a:chExt cx="330501" cy="420623"/>
          </a:xfrm>
        </p:grpSpPr>
        <p:sp>
          <p:nvSpPr>
            <p:cNvPr id="10584" name="Google Shape;10584;p32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5" name="Google Shape;10585;p32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32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32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8" name="Google Shape;10588;p32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9" name="Google Shape;10589;p32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0" name="Google Shape;10590;p32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32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2" name="Google Shape;10592;p32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3" name="Google Shape;10593;p32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32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32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6" name="Google Shape;10596;p320"/>
          <p:cNvGrpSpPr/>
          <p:nvPr/>
        </p:nvGrpSpPr>
        <p:grpSpPr>
          <a:xfrm>
            <a:off x="7489150" y="4118200"/>
            <a:ext cx="330501" cy="420623"/>
            <a:chOff x="3828325" y="875775"/>
            <a:chExt cx="330501" cy="420623"/>
          </a:xfrm>
        </p:grpSpPr>
        <p:sp>
          <p:nvSpPr>
            <p:cNvPr id="10597" name="Google Shape;10597;p32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8" name="Google Shape;10598;p32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32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32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1" name="Google Shape;10601;p32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2" name="Google Shape;10602;p32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32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4" name="Google Shape;10604;p32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5" name="Google Shape;10605;p32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32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32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32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09" name="Google Shape;10609;p32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1">
    <p:spTree>
      <p:nvGrpSpPr>
        <p:cNvPr id="10610" name="Shape 10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11" name="Google Shape;10611;p321"/>
          <p:cNvGrpSpPr/>
          <p:nvPr/>
        </p:nvGrpSpPr>
        <p:grpSpPr>
          <a:xfrm rot="-5237344">
            <a:off x="306113" y="486871"/>
            <a:ext cx="4264113" cy="4169752"/>
            <a:chOff x="2615425" y="-43849"/>
            <a:chExt cx="5349587" cy="5231206"/>
          </a:xfrm>
        </p:grpSpPr>
        <p:sp>
          <p:nvSpPr>
            <p:cNvPr id="10612" name="Google Shape;10612;p32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613" name="Google Shape;10613;p32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0614" name="Google Shape;10614;p32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5" name="Google Shape;10615;p32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6" name="Google Shape;10616;p32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617" name="Google Shape;10617;p321"/>
          <p:cNvGrpSpPr/>
          <p:nvPr/>
        </p:nvGrpSpPr>
        <p:grpSpPr>
          <a:xfrm>
            <a:off x="3405242" y="4276688"/>
            <a:ext cx="253593" cy="322744"/>
            <a:chOff x="3828325" y="875775"/>
            <a:chExt cx="330501" cy="420623"/>
          </a:xfrm>
        </p:grpSpPr>
        <p:sp>
          <p:nvSpPr>
            <p:cNvPr id="10618" name="Google Shape;10618;p32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32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0" name="Google Shape;10620;p32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1" name="Google Shape;10621;p32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2" name="Google Shape;10622;p32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3" name="Google Shape;10623;p32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4" name="Google Shape;10624;p32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5" name="Google Shape;10625;p32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6" name="Google Shape;10626;p32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7" name="Google Shape;10627;p32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32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32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30" name="Google Shape;10630;p321"/>
          <p:cNvGrpSpPr/>
          <p:nvPr/>
        </p:nvGrpSpPr>
        <p:grpSpPr>
          <a:xfrm flipH="1">
            <a:off x="7941163" y="753069"/>
            <a:ext cx="253560" cy="322660"/>
            <a:chOff x="3828325" y="875775"/>
            <a:chExt cx="330501" cy="420623"/>
          </a:xfrm>
        </p:grpSpPr>
        <p:sp>
          <p:nvSpPr>
            <p:cNvPr id="10631" name="Google Shape;10631;p32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32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32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32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32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32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32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32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32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0" name="Google Shape;10640;p32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1" name="Google Shape;10641;p32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32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43" name="Google Shape;10643;p321"/>
          <p:cNvSpPr/>
          <p:nvPr/>
        </p:nvSpPr>
        <p:spPr>
          <a:xfrm>
            <a:off x="7713100" y="40851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4" name="Google Shape;10644;p321"/>
          <p:cNvSpPr/>
          <p:nvPr/>
        </p:nvSpPr>
        <p:spPr>
          <a:xfrm>
            <a:off x="5008150" y="433380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5" name="Google Shape;10645;p321"/>
          <p:cNvSpPr/>
          <p:nvPr/>
        </p:nvSpPr>
        <p:spPr>
          <a:xfrm flipH="1">
            <a:off x="504025" y="10030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6" name="Google Shape;10646;p32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6">
    <p:spTree>
      <p:nvGrpSpPr>
        <p:cNvPr id="10647" name="Shape 10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48" name="Google Shape;10648;p322"/>
          <p:cNvGrpSpPr/>
          <p:nvPr/>
        </p:nvGrpSpPr>
        <p:grpSpPr>
          <a:xfrm rot="-1371433">
            <a:off x="1625236" y="-70746"/>
            <a:ext cx="5265558" cy="4827902"/>
            <a:chOff x="2958950" y="1937675"/>
            <a:chExt cx="1635350" cy="1499425"/>
          </a:xfrm>
        </p:grpSpPr>
        <p:sp>
          <p:nvSpPr>
            <p:cNvPr id="10649" name="Google Shape;10649;p32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32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322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32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32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32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55" name="Google Shape;10655;p322"/>
          <p:cNvSpPr/>
          <p:nvPr/>
        </p:nvSpPr>
        <p:spPr>
          <a:xfrm>
            <a:off x="7870575" y="1017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6" name="Google Shape;10656;p322"/>
          <p:cNvSpPr/>
          <p:nvPr/>
        </p:nvSpPr>
        <p:spPr>
          <a:xfrm flipH="1">
            <a:off x="491800" y="2041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7" name="Google Shape;10657;p32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58" name="Google Shape;10658;p322"/>
          <p:cNvGrpSpPr/>
          <p:nvPr/>
        </p:nvGrpSpPr>
        <p:grpSpPr>
          <a:xfrm>
            <a:off x="843079" y="753025"/>
            <a:ext cx="253593" cy="322744"/>
            <a:chOff x="3828325" y="875775"/>
            <a:chExt cx="330501" cy="420623"/>
          </a:xfrm>
        </p:grpSpPr>
        <p:sp>
          <p:nvSpPr>
            <p:cNvPr id="10659" name="Google Shape;10659;p32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32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32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32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32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4" name="Google Shape;10664;p32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5" name="Google Shape;10665;p32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32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32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32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9" name="Google Shape;10669;p32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0" name="Google Shape;10670;p32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71" name="Google Shape;10671;p322"/>
          <p:cNvGrpSpPr/>
          <p:nvPr/>
        </p:nvGrpSpPr>
        <p:grpSpPr>
          <a:xfrm flipH="1">
            <a:off x="6618329" y="4438050"/>
            <a:ext cx="253593" cy="322744"/>
            <a:chOff x="3828325" y="875775"/>
            <a:chExt cx="330501" cy="420623"/>
          </a:xfrm>
        </p:grpSpPr>
        <p:sp>
          <p:nvSpPr>
            <p:cNvPr id="10672" name="Google Shape;10672;p32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32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32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32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32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32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32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32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32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32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32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32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84" name="Google Shape;10684;p32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3">
    <p:spTree>
      <p:nvGrpSpPr>
        <p:cNvPr id="10685" name="Shape 10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6" name="Google Shape;10686;p323"/>
          <p:cNvGrpSpPr/>
          <p:nvPr/>
        </p:nvGrpSpPr>
        <p:grpSpPr>
          <a:xfrm rot="-4351734">
            <a:off x="2537070" y="1908580"/>
            <a:ext cx="4263995" cy="4169637"/>
            <a:chOff x="2615425" y="-43849"/>
            <a:chExt cx="5349587" cy="5231206"/>
          </a:xfrm>
        </p:grpSpPr>
        <p:sp>
          <p:nvSpPr>
            <p:cNvPr id="10687" name="Google Shape;10687;p323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688" name="Google Shape;10688;p323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0689" name="Google Shape;10689;p323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0" name="Google Shape;10690;p323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1" name="Google Shape;10691;p323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692" name="Google Shape;10692;p323"/>
          <p:cNvSpPr/>
          <p:nvPr/>
        </p:nvSpPr>
        <p:spPr>
          <a:xfrm flipH="1">
            <a:off x="485750" y="1302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3" name="Google Shape;10693;p323"/>
          <p:cNvSpPr/>
          <p:nvPr/>
        </p:nvSpPr>
        <p:spPr>
          <a:xfrm>
            <a:off x="8075925" y="38435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4" name="Google Shape;10694;p323"/>
          <p:cNvSpPr txBox="1"/>
          <p:nvPr>
            <p:ph type="title"/>
          </p:nvPr>
        </p:nvSpPr>
        <p:spPr>
          <a:xfrm>
            <a:off x="713250" y="445025"/>
            <a:ext cx="7717500" cy="7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695" name="Google Shape;10695;p323"/>
          <p:cNvSpPr txBox="1"/>
          <p:nvPr>
            <p:ph idx="1" type="subTitle"/>
          </p:nvPr>
        </p:nvSpPr>
        <p:spPr>
          <a:xfrm>
            <a:off x="713237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96" name="Google Shape;10696;p323"/>
          <p:cNvSpPr txBox="1"/>
          <p:nvPr>
            <p:ph idx="2" type="subTitle"/>
          </p:nvPr>
        </p:nvSpPr>
        <p:spPr>
          <a:xfrm>
            <a:off x="5587763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97" name="Google Shape;10697;p323"/>
          <p:cNvSpPr txBox="1"/>
          <p:nvPr>
            <p:ph idx="3" type="subTitle"/>
          </p:nvPr>
        </p:nvSpPr>
        <p:spPr>
          <a:xfrm>
            <a:off x="713238" y="2629901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98" name="Google Shape;10698;p323"/>
          <p:cNvSpPr txBox="1"/>
          <p:nvPr>
            <p:ph idx="4" type="subTitle"/>
          </p:nvPr>
        </p:nvSpPr>
        <p:spPr>
          <a:xfrm>
            <a:off x="5587763" y="2629922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8">
    <p:spTree>
      <p:nvGrpSpPr>
        <p:cNvPr id="10699" name="Shape 10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00" name="Google Shape;10700;p324"/>
          <p:cNvGrpSpPr/>
          <p:nvPr/>
        </p:nvGrpSpPr>
        <p:grpSpPr>
          <a:xfrm rot="-6913858">
            <a:off x="3222725" y="612555"/>
            <a:ext cx="4264427" cy="4170059"/>
            <a:chOff x="2615425" y="-43849"/>
            <a:chExt cx="5349587" cy="5231206"/>
          </a:xfrm>
        </p:grpSpPr>
        <p:sp>
          <p:nvSpPr>
            <p:cNvPr id="10701" name="Google Shape;10701;p32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02" name="Google Shape;10702;p32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0703" name="Google Shape;10703;p32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4" name="Google Shape;10704;p32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5" name="Google Shape;10705;p32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706" name="Google Shape;10706;p324"/>
          <p:cNvSpPr/>
          <p:nvPr/>
        </p:nvSpPr>
        <p:spPr>
          <a:xfrm>
            <a:off x="7900975" y="22640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7" name="Google Shape;10707;p324"/>
          <p:cNvSpPr/>
          <p:nvPr/>
        </p:nvSpPr>
        <p:spPr>
          <a:xfrm flipH="1">
            <a:off x="5739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08" name="Google Shape;10708;p324"/>
          <p:cNvGrpSpPr/>
          <p:nvPr/>
        </p:nvGrpSpPr>
        <p:grpSpPr>
          <a:xfrm>
            <a:off x="1582279" y="4334625"/>
            <a:ext cx="253593" cy="322744"/>
            <a:chOff x="3828325" y="875775"/>
            <a:chExt cx="330501" cy="420623"/>
          </a:xfrm>
        </p:grpSpPr>
        <p:sp>
          <p:nvSpPr>
            <p:cNvPr id="10709" name="Google Shape;10709;p32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32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32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32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32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32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32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32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32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8" name="Google Shape;10718;p32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9" name="Google Shape;10719;p32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32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1" name="Google Shape;10721;p324"/>
          <p:cNvGrpSpPr/>
          <p:nvPr/>
        </p:nvGrpSpPr>
        <p:grpSpPr>
          <a:xfrm flipH="1">
            <a:off x="6895529" y="753025"/>
            <a:ext cx="253593" cy="322744"/>
            <a:chOff x="3828325" y="875775"/>
            <a:chExt cx="330501" cy="420623"/>
          </a:xfrm>
        </p:grpSpPr>
        <p:sp>
          <p:nvSpPr>
            <p:cNvPr id="10722" name="Google Shape;10722;p32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32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4" name="Google Shape;10724;p32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5" name="Google Shape;10725;p32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32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32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32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32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32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32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32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32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34" name="Google Shape;10734;p324"/>
          <p:cNvSpPr txBox="1"/>
          <p:nvPr>
            <p:ph idx="1" type="subTitle"/>
          </p:nvPr>
        </p:nvSpPr>
        <p:spPr>
          <a:xfrm>
            <a:off x="713225" y="165785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735" name="Google Shape;10735;p324"/>
          <p:cNvSpPr txBox="1"/>
          <p:nvPr>
            <p:ph idx="2" type="subTitle"/>
          </p:nvPr>
        </p:nvSpPr>
        <p:spPr>
          <a:xfrm>
            <a:off x="6334675" y="295010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736" name="Google Shape;10736;p324"/>
          <p:cNvSpPr txBox="1"/>
          <p:nvPr>
            <p:ph idx="3" type="subTitle"/>
          </p:nvPr>
        </p:nvSpPr>
        <p:spPr>
          <a:xfrm>
            <a:off x="713225" y="2112351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37" name="Google Shape;10737;p324"/>
          <p:cNvSpPr txBox="1"/>
          <p:nvPr>
            <p:ph idx="4" type="subTitle"/>
          </p:nvPr>
        </p:nvSpPr>
        <p:spPr>
          <a:xfrm>
            <a:off x="6334675" y="3404608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38" name="Google Shape;10738;p32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24">
    <p:spTree>
      <p:nvGrpSpPr>
        <p:cNvPr id="10739" name="Shape 10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40" name="Google Shape;10740;p325"/>
          <p:cNvGrpSpPr/>
          <p:nvPr/>
        </p:nvGrpSpPr>
        <p:grpSpPr>
          <a:xfrm rot="-5815465">
            <a:off x="1428483" y="728012"/>
            <a:ext cx="4264231" cy="4169868"/>
            <a:chOff x="2615425" y="-43849"/>
            <a:chExt cx="5349587" cy="5231206"/>
          </a:xfrm>
        </p:grpSpPr>
        <p:sp>
          <p:nvSpPr>
            <p:cNvPr id="10741" name="Google Shape;10741;p32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42" name="Google Shape;10742;p32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0743" name="Google Shape;10743;p32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4" name="Google Shape;10744;p32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5" name="Google Shape;10745;p32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746" name="Google Shape;10746;p325"/>
          <p:cNvSpPr/>
          <p:nvPr/>
        </p:nvSpPr>
        <p:spPr>
          <a:xfrm>
            <a:off x="7888075" y="81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7" name="Google Shape;10747;p325"/>
          <p:cNvSpPr/>
          <p:nvPr/>
        </p:nvSpPr>
        <p:spPr>
          <a:xfrm flipH="1">
            <a:off x="524125" y="3114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48" name="Google Shape;10748;p325"/>
          <p:cNvGrpSpPr/>
          <p:nvPr/>
        </p:nvGrpSpPr>
        <p:grpSpPr>
          <a:xfrm>
            <a:off x="1740604" y="4367825"/>
            <a:ext cx="253593" cy="322744"/>
            <a:chOff x="3828325" y="875775"/>
            <a:chExt cx="330501" cy="420623"/>
          </a:xfrm>
        </p:grpSpPr>
        <p:sp>
          <p:nvSpPr>
            <p:cNvPr id="10749" name="Google Shape;10749;p32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32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32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32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3" name="Google Shape;10753;p32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4" name="Google Shape;10754;p32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32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32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32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8" name="Google Shape;10758;p32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9" name="Google Shape;10759;p32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32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1" name="Google Shape;10761;p325"/>
          <p:cNvGrpSpPr/>
          <p:nvPr/>
        </p:nvGrpSpPr>
        <p:grpSpPr>
          <a:xfrm flipH="1">
            <a:off x="6596279" y="753025"/>
            <a:ext cx="253593" cy="322744"/>
            <a:chOff x="3828325" y="875775"/>
            <a:chExt cx="330501" cy="420623"/>
          </a:xfrm>
        </p:grpSpPr>
        <p:sp>
          <p:nvSpPr>
            <p:cNvPr id="10762" name="Google Shape;10762;p32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3" name="Google Shape;10763;p32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32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32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32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32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32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32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32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32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32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32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74" name="Google Shape;10774;p325"/>
          <p:cNvSpPr/>
          <p:nvPr/>
        </p:nvSpPr>
        <p:spPr>
          <a:xfrm>
            <a:off x="2415575" y="43427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5" name="Google Shape;10775;p32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776" name="Google Shape;10776;p325"/>
          <p:cNvSpPr txBox="1"/>
          <p:nvPr>
            <p:ph idx="1" type="subTitle"/>
          </p:nvPr>
        </p:nvSpPr>
        <p:spPr>
          <a:xfrm>
            <a:off x="713225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0777" name="Google Shape;10777;p325"/>
          <p:cNvSpPr txBox="1"/>
          <p:nvPr>
            <p:ph idx="2" type="subTitle"/>
          </p:nvPr>
        </p:nvSpPr>
        <p:spPr>
          <a:xfrm>
            <a:off x="4572000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4">
    <p:spTree>
      <p:nvGrpSpPr>
        <p:cNvPr id="10778" name="Shape 10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79" name="Google Shape;10779;p326"/>
          <p:cNvGrpSpPr/>
          <p:nvPr/>
        </p:nvGrpSpPr>
        <p:grpSpPr>
          <a:xfrm rot="-1074791">
            <a:off x="622478" y="263205"/>
            <a:ext cx="4436571" cy="4602955"/>
            <a:chOff x="2958950" y="1937675"/>
            <a:chExt cx="1445225" cy="1499425"/>
          </a:xfrm>
        </p:grpSpPr>
        <p:sp>
          <p:nvSpPr>
            <p:cNvPr id="10780" name="Google Shape;10780;p326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1" name="Google Shape;10781;p326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2" name="Google Shape;10782;p326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326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4" name="Google Shape;10784;p326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5" name="Google Shape;10785;p326"/>
          <p:cNvGrpSpPr/>
          <p:nvPr/>
        </p:nvGrpSpPr>
        <p:grpSpPr>
          <a:xfrm>
            <a:off x="856892" y="4085888"/>
            <a:ext cx="253593" cy="322744"/>
            <a:chOff x="3828325" y="875775"/>
            <a:chExt cx="330501" cy="420623"/>
          </a:xfrm>
        </p:grpSpPr>
        <p:sp>
          <p:nvSpPr>
            <p:cNvPr id="10786" name="Google Shape;10786;p32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7" name="Google Shape;10787;p32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8" name="Google Shape;10788;p32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9" name="Google Shape;10789;p32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32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32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32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3" name="Google Shape;10793;p32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4" name="Google Shape;10794;p32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32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32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32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98" name="Google Shape;10798;p326"/>
          <p:cNvSpPr/>
          <p:nvPr/>
        </p:nvSpPr>
        <p:spPr>
          <a:xfrm flipH="1">
            <a:off x="400775" y="497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9" name="Google Shape;10799;p326"/>
          <p:cNvSpPr/>
          <p:nvPr/>
        </p:nvSpPr>
        <p:spPr>
          <a:xfrm>
            <a:off x="4116925" y="4314725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00" name="Google Shape;10800;p326"/>
          <p:cNvSpPr txBox="1"/>
          <p:nvPr>
            <p:ph idx="1" type="subTitle"/>
          </p:nvPr>
        </p:nvSpPr>
        <p:spPr>
          <a:xfrm>
            <a:off x="4116925" y="36314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01" name="Google Shape;10801;p326"/>
          <p:cNvSpPr txBox="1"/>
          <p:nvPr>
            <p:ph idx="2" type="subTitle"/>
          </p:nvPr>
        </p:nvSpPr>
        <p:spPr>
          <a:xfrm>
            <a:off x="4116925" y="257645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02" name="Google Shape;10802;p326"/>
          <p:cNvSpPr txBox="1"/>
          <p:nvPr>
            <p:ph idx="3" type="subTitle"/>
          </p:nvPr>
        </p:nvSpPr>
        <p:spPr>
          <a:xfrm>
            <a:off x="4116925" y="4022125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03" name="Google Shape;10803;p326"/>
          <p:cNvSpPr txBox="1"/>
          <p:nvPr>
            <p:ph idx="4" type="subTitle"/>
          </p:nvPr>
        </p:nvSpPr>
        <p:spPr>
          <a:xfrm>
            <a:off x="4116925" y="296720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04" name="Google Shape;10804;p326"/>
          <p:cNvSpPr txBox="1"/>
          <p:nvPr>
            <p:ph idx="5" type="subTitle"/>
          </p:nvPr>
        </p:nvSpPr>
        <p:spPr>
          <a:xfrm>
            <a:off x="4116850" y="15215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05" name="Google Shape;10805;p326"/>
          <p:cNvSpPr txBox="1"/>
          <p:nvPr>
            <p:ph idx="6" type="subTitle"/>
          </p:nvPr>
        </p:nvSpPr>
        <p:spPr>
          <a:xfrm>
            <a:off x="4116850" y="191225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06" name="Google Shape;10806;p326"/>
          <p:cNvSpPr txBox="1"/>
          <p:nvPr>
            <p:ph type="title"/>
          </p:nvPr>
        </p:nvSpPr>
        <p:spPr>
          <a:xfrm>
            <a:off x="2238100" y="445025"/>
            <a:ext cx="6192600" cy="10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0">
    <p:spTree>
      <p:nvGrpSpPr>
        <p:cNvPr id="10807" name="Shape 10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08" name="Google Shape;10808;p327"/>
          <p:cNvGrpSpPr/>
          <p:nvPr/>
        </p:nvGrpSpPr>
        <p:grpSpPr>
          <a:xfrm rot="-10143216">
            <a:off x="846473" y="603027"/>
            <a:ext cx="4967081" cy="4149272"/>
            <a:chOff x="3016500" y="2277900"/>
            <a:chExt cx="1387675" cy="1159200"/>
          </a:xfrm>
        </p:grpSpPr>
        <p:sp>
          <p:nvSpPr>
            <p:cNvPr id="10809" name="Google Shape;10809;p32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32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32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12" name="Google Shape;10812;p327"/>
          <p:cNvSpPr/>
          <p:nvPr/>
        </p:nvSpPr>
        <p:spPr>
          <a:xfrm>
            <a:off x="7942050" y="2105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13" name="Google Shape;10813;p327"/>
          <p:cNvSpPr/>
          <p:nvPr/>
        </p:nvSpPr>
        <p:spPr>
          <a:xfrm flipH="1">
            <a:off x="573950" y="12738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14" name="Google Shape;10814;p327"/>
          <p:cNvGrpSpPr/>
          <p:nvPr/>
        </p:nvGrpSpPr>
        <p:grpSpPr>
          <a:xfrm>
            <a:off x="586429" y="4192975"/>
            <a:ext cx="253593" cy="322744"/>
            <a:chOff x="3828325" y="875775"/>
            <a:chExt cx="330501" cy="420623"/>
          </a:xfrm>
        </p:grpSpPr>
        <p:sp>
          <p:nvSpPr>
            <p:cNvPr id="10815" name="Google Shape;10815;p32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32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32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32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32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32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32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32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32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32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32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32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27" name="Google Shape;10827;p327"/>
          <p:cNvGrpSpPr/>
          <p:nvPr/>
        </p:nvGrpSpPr>
        <p:grpSpPr>
          <a:xfrm flipH="1" rot="-1286283">
            <a:off x="8303997" y="1223768"/>
            <a:ext cx="253553" cy="322654"/>
            <a:chOff x="3828325" y="875775"/>
            <a:chExt cx="330501" cy="420623"/>
          </a:xfrm>
        </p:grpSpPr>
        <p:sp>
          <p:nvSpPr>
            <p:cNvPr id="10828" name="Google Shape;10828;p32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32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32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1" name="Google Shape;10831;p32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2" name="Google Shape;10832;p32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32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32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5" name="Google Shape;10835;p32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6" name="Google Shape;10836;p32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32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32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9" name="Google Shape;10839;p32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40" name="Google Shape;10840;p327"/>
          <p:cNvSpPr/>
          <p:nvPr/>
        </p:nvSpPr>
        <p:spPr>
          <a:xfrm>
            <a:off x="6162325" y="42500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1" name="Google Shape;10841;p32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842" name="Google Shape;10842;p327"/>
          <p:cNvSpPr txBox="1"/>
          <p:nvPr>
            <p:ph idx="1" type="subTitle"/>
          </p:nvPr>
        </p:nvSpPr>
        <p:spPr>
          <a:xfrm>
            <a:off x="86562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843" name="Google Shape;10843;p327"/>
          <p:cNvSpPr txBox="1"/>
          <p:nvPr>
            <p:ph idx="2" type="subTitle"/>
          </p:nvPr>
        </p:nvSpPr>
        <p:spPr>
          <a:xfrm>
            <a:off x="3457650" y="17274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844" name="Google Shape;10844;p327"/>
          <p:cNvSpPr txBox="1"/>
          <p:nvPr>
            <p:ph idx="3" type="subTitle"/>
          </p:nvPr>
        </p:nvSpPr>
        <p:spPr>
          <a:xfrm>
            <a:off x="865625" y="31455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45" name="Google Shape;10845;p327"/>
          <p:cNvSpPr txBox="1"/>
          <p:nvPr>
            <p:ph idx="4" type="subTitle"/>
          </p:nvPr>
        </p:nvSpPr>
        <p:spPr>
          <a:xfrm>
            <a:off x="3457650" y="21819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46" name="Google Shape;10846;p327"/>
          <p:cNvSpPr txBox="1"/>
          <p:nvPr>
            <p:ph idx="5" type="subTitle"/>
          </p:nvPr>
        </p:nvSpPr>
        <p:spPr>
          <a:xfrm>
            <a:off x="604967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847" name="Google Shape;10847;p327"/>
          <p:cNvSpPr txBox="1"/>
          <p:nvPr>
            <p:ph idx="6" type="subTitle"/>
          </p:nvPr>
        </p:nvSpPr>
        <p:spPr>
          <a:xfrm>
            <a:off x="6049675" y="31455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4">
    <p:spTree>
      <p:nvGrpSpPr>
        <p:cNvPr id="10848" name="Shape 10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49" name="Google Shape;10849;p328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10850" name="Google Shape;10850;p32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32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32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53" name="Google Shape;10853;p328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4" name="Google Shape;10854;p328"/>
          <p:cNvSpPr/>
          <p:nvPr/>
        </p:nvSpPr>
        <p:spPr>
          <a:xfrm flipH="1">
            <a:off x="409675" y="5486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55" name="Google Shape;10855;p328"/>
          <p:cNvGrpSpPr/>
          <p:nvPr/>
        </p:nvGrpSpPr>
        <p:grpSpPr>
          <a:xfrm>
            <a:off x="6252264" y="4321548"/>
            <a:ext cx="330501" cy="420581"/>
            <a:chOff x="3828325" y="875775"/>
            <a:chExt cx="330501" cy="420623"/>
          </a:xfrm>
        </p:grpSpPr>
        <p:sp>
          <p:nvSpPr>
            <p:cNvPr id="10856" name="Google Shape;10856;p32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32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8" name="Google Shape;10858;p32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9" name="Google Shape;10859;p32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0" name="Google Shape;10860;p32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32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32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32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32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5" name="Google Shape;10865;p32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6" name="Google Shape;10866;p32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32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8" name="Google Shape;10868;p328"/>
          <p:cNvGrpSpPr/>
          <p:nvPr/>
        </p:nvGrpSpPr>
        <p:grpSpPr>
          <a:xfrm flipH="1">
            <a:off x="1716500" y="597113"/>
            <a:ext cx="330501" cy="420623"/>
            <a:chOff x="3828325" y="875775"/>
            <a:chExt cx="330501" cy="420623"/>
          </a:xfrm>
        </p:grpSpPr>
        <p:sp>
          <p:nvSpPr>
            <p:cNvPr id="10869" name="Google Shape;10869;p32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32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32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32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3" name="Google Shape;10873;p32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4" name="Google Shape;10874;p32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32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32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32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32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32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32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81" name="Google Shape;10881;p32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882" name="Google Shape;10882;p328"/>
          <p:cNvSpPr txBox="1"/>
          <p:nvPr>
            <p:ph idx="1" type="subTitle"/>
          </p:nvPr>
        </p:nvSpPr>
        <p:spPr>
          <a:xfrm>
            <a:off x="3838588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883" name="Google Shape;10883;p328"/>
          <p:cNvSpPr txBox="1"/>
          <p:nvPr>
            <p:ph idx="2" type="subTitle"/>
          </p:nvPr>
        </p:nvSpPr>
        <p:spPr>
          <a:xfrm>
            <a:off x="6202013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884" name="Google Shape;10884;p328"/>
          <p:cNvSpPr txBox="1"/>
          <p:nvPr>
            <p:ph idx="3" type="subTitle"/>
          </p:nvPr>
        </p:nvSpPr>
        <p:spPr>
          <a:xfrm>
            <a:off x="3838588" y="2060800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85" name="Google Shape;10885;p328"/>
          <p:cNvSpPr txBox="1"/>
          <p:nvPr>
            <p:ph idx="4" type="subTitle"/>
          </p:nvPr>
        </p:nvSpPr>
        <p:spPr>
          <a:xfrm>
            <a:off x="6202013" y="20608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86" name="Google Shape;10886;p328"/>
          <p:cNvSpPr txBox="1"/>
          <p:nvPr>
            <p:ph idx="5" type="subTitle"/>
          </p:nvPr>
        </p:nvSpPr>
        <p:spPr>
          <a:xfrm>
            <a:off x="3838600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887" name="Google Shape;10887;p328"/>
          <p:cNvSpPr txBox="1"/>
          <p:nvPr>
            <p:ph idx="6" type="subTitle"/>
          </p:nvPr>
        </p:nvSpPr>
        <p:spPr>
          <a:xfrm>
            <a:off x="6202025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888" name="Google Shape;10888;p328"/>
          <p:cNvSpPr txBox="1"/>
          <p:nvPr>
            <p:ph idx="7" type="subTitle"/>
          </p:nvPr>
        </p:nvSpPr>
        <p:spPr>
          <a:xfrm>
            <a:off x="3838600" y="338032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89" name="Google Shape;10889;p328"/>
          <p:cNvSpPr txBox="1"/>
          <p:nvPr>
            <p:ph idx="8" type="subTitle"/>
          </p:nvPr>
        </p:nvSpPr>
        <p:spPr>
          <a:xfrm>
            <a:off x="6202025" y="338032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9"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3" name="Google Shape;743;p34"/>
          <p:cNvGrpSpPr/>
          <p:nvPr/>
        </p:nvGrpSpPr>
        <p:grpSpPr>
          <a:xfrm rot="1346752">
            <a:off x="2341623" y="665471"/>
            <a:ext cx="3956737" cy="3869179"/>
            <a:chOff x="2615425" y="-43849"/>
            <a:chExt cx="5349587" cy="5231206"/>
          </a:xfrm>
        </p:grpSpPr>
        <p:sp>
          <p:nvSpPr>
            <p:cNvPr id="744" name="Google Shape;744;p3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5" name="Google Shape;745;p3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746" name="Google Shape;746;p3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3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49" name="Google Shape;749;p34"/>
          <p:cNvSpPr/>
          <p:nvPr/>
        </p:nvSpPr>
        <p:spPr>
          <a:xfrm>
            <a:off x="7990750" y="12504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34"/>
          <p:cNvSpPr/>
          <p:nvPr/>
        </p:nvSpPr>
        <p:spPr>
          <a:xfrm flipH="1">
            <a:off x="400900" y="3049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1" name="Google Shape;751;p34"/>
          <p:cNvGrpSpPr/>
          <p:nvPr/>
        </p:nvGrpSpPr>
        <p:grpSpPr>
          <a:xfrm flipH="1">
            <a:off x="8218804" y="2249000"/>
            <a:ext cx="253593" cy="322744"/>
            <a:chOff x="3828325" y="875775"/>
            <a:chExt cx="330501" cy="420623"/>
          </a:xfrm>
        </p:grpSpPr>
        <p:sp>
          <p:nvSpPr>
            <p:cNvPr id="752" name="Google Shape;752;p3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" name="Google Shape;764;p34"/>
          <p:cNvGrpSpPr/>
          <p:nvPr/>
        </p:nvGrpSpPr>
        <p:grpSpPr>
          <a:xfrm>
            <a:off x="2252404" y="4276725"/>
            <a:ext cx="253593" cy="322744"/>
            <a:chOff x="3828325" y="875775"/>
            <a:chExt cx="330501" cy="420623"/>
          </a:xfrm>
        </p:grpSpPr>
        <p:sp>
          <p:nvSpPr>
            <p:cNvPr id="765" name="Google Shape;765;p3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7" name="Google Shape;777;p3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78" name="Google Shape;778;p34"/>
          <p:cNvSpPr txBox="1"/>
          <p:nvPr>
            <p:ph idx="1" type="subTitle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10890" name="Shape 10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91" name="Google Shape;10891;p329"/>
          <p:cNvGrpSpPr/>
          <p:nvPr/>
        </p:nvGrpSpPr>
        <p:grpSpPr>
          <a:xfrm rot="-1074791">
            <a:off x="935253" y="270280"/>
            <a:ext cx="4436571" cy="4602955"/>
            <a:chOff x="2958950" y="1937675"/>
            <a:chExt cx="1445225" cy="1499425"/>
          </a:xfrm>
        </p:grpSpPr>
        <p:sp>
          <p:nvSpPr>
            <p:cNvPr id="10892" name="Google Shape;10892;p32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3" name="Google Shape;10893;p329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32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32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32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97" name="Google Shape;10897;p329"/>
          <p:cNvSpPr/>
          <p:nvPr/>
        </p:nvSpPr>
        <p:spPr>
          <a:xfrm>
            <a:off x="7994850" y="12433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8" name="Google Shape;10898;p329"/>
          <p:cNvSpPr/>
          <p:nvPr/>
        </p:nvSpPr>
        <p:spPr>
          <a:xfrm flipH="1">
            <a:off x="384825" y="31750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99" name="Google Shape;10899;p329"/>
          <p:cNvGrpSpPr/>
          <p:nvPr/>
        </p:nvGrpSpPr>
        <p:grpSpPr>
          <a:xfrm>
            <a:off x="5741217" y="4438050"/>
            <a:ext cx="253593" cy="322744"/>
            <a:chOff x="3828325" y="875775"/>
            <a:chExt cx="330501" cy="420623"/>
          </a:xfrm>
        </p:grpSpPr>
        <p:sp>
          <p:nvSpPr>
            <p:cNvPr id="10900" name="Google Shape;10900;p32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32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32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3" name="Google Shape;10903;p32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4" name="Google Shape;10904;p32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32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32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32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32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32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0" name="Google Shape;10910;p32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1" name="Google Shape;10911;p32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12" name="Google Shape;10912;p32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913" name="Google Shape;10913;p329"/>
          <p:cNvSpPr txBox="1"/>
          <p:nvPr>
            <p:ph idx="1" type="subTitle"/>
          </p:nvPr>
        </p:nvSpPr>
        <p:spPr>
          <a:xfrm>
            <a:off x="86562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914" name="Google Shape;10914;p329"/>
          <p:cNvSpPr txBox="1"/>
          <p:nvPr>
            <p:ph idx="2" type="subTitle"/>
          </p:nvPr>
        </p:nvSpPr>
        <p:spPr>
          <a:xfrm>
            <a:off x="3457650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915" name="Google Shape;10915;p329"/>
          <p:cNvSpPr txBox="1"/>
          <p:nvPr>
            <p:ph idx="3" type="subTitle"/>
          </p:nvPr>
        </p:nvSpPr>
        <p:spPr>
          <a:xfrm>
            <a:off x="865625" y="22311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16" name="Google Shape;10916;p329"/>
          <p:cNvSpPr txBox="1"/>
          <p:nvPr>
            <p:ph idx="4" type="subTitle"/>
          </p:nvPr>
        </p:nvSpPr>
        <p:spPr>
          <a:xfrm>
            <a:off x="3457650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17" name="Google Shape;10917;p329"/>
          <p:cNvSpPr txBox="1"/>
          <p:nvPr>
            <p:ph idx="5" type="subTitle"/>
          </p:nvPr>
        </p:nvSpPr>
        <p:spPr>
          <a:xfrm>
            <a:off x="604967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918" name="Google Shape;10918;p329"/>
          <p:cNvSpPr txBox="1"/>
          <p:nvPr>
            <p:ph idx="6" type="subTitle"/>
          </p:nvPr>
        </p:nvSpPr>
        <p:spPr>
          <a:xfrm>
            <a:off x="6049675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19" name="Google Shape;10919;p329"/>
          <p:cNvSpPr txBox="1"/>
          <p:nvPr>
            <p:ph idx="7" type="subTitle"/>
          </p:nvPr>
        </p:nvSpPr>
        <p:spPr>
          <a:xfrm>
            <a:off x="86562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920" name="Google Shape;10920;p329"/>
          <p:cNvSpPr txBox="1"/>
          <p:nvPr>
            <p:ph idx="8" type="subTitle"/>
          </p:nvPr>
        </p:nvSpPr>
        <p:spPr>
          <a:xfrm>
            <a:off x="3457650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921" name="Google Shape;10921;p329"/>
          <p:cNvSpPr txBox="1"/>
          <p:nvPr>
            <p:ph idx="9" type="subTitle"/>
          </p:nvPr>
        </p:nvSpPr>
        <p:spPr>
          <a:xfrm>
            <a:off x="865625" y="39372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22" name="Google Shape;10922;p329"/>
          <p:cNvSpPr txBox="1"/>
          <p:nvPr>
            <p:ph idx="13" type="subTitle"/>
          </p:nvPr>
        </p:nvSpPr>
        <p:spPr>
          <a:xfrm>
            <a:off x="3457650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23" name="Google Shape;10923;p329"/>
          <p:cNvSpPr txBox="1"/>
          <p:nvPr>
            <p:ph idx="14" type="subTitle"/>
          </p:nvPr>
        </p:nvSpPr>
        <p:spPr>
          <a:xfrm>
            <a:off x="604967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924" name="Google Shape;10924;p329"/>
          <p:cNvSpPr txBox="1"/>
          <p:nvPr>
            <p:ph idx="15" type="subTitle"/>
          </p:nvPr>
        </p:nvSpPr>
        <p:spPr>
          <a:xfrm>
            <a:off x="6049675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7">
    <p:spTree>
      <p:nvGrpSpPr>
        <p:cNvPr id="10925" name="Shape 10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26" name="Google Shape;10926;p330"/>
          <p:cNvGrpSpPr/>
          <p:nvPr/>
        </p:nvGrpSpPr>
        <p:grpSpPr>
          <a:xfrm rot="-2947951">
            <a:off x="3357063" y="33933"/>
            <a:ext cx="5061179" cy="5250987"/>
            <a:chOff x="2958950" y="1937675"/>
            <a:chExt cx="1445225" cy="1499425"/>
          </a:xfrm>
        </p:grpSpPr>
        <p:sp>
          <p:nvSpPr>
            <p:cNvPr id="10927" name="Google Shape;10927;p330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330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9" name="Google Shape;10929;p330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330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330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32" name="Google Shape;10932;p330"/>
          <p:cNvSpPr/>
          <p:nvPr/>
        </p:nvSpPr>
        <p:spPr>
          <a:xfrm>
            <a:off x="8075925" y="3835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33" name="Google Shape;10933;p330"/>
          <p:cNvSpPr/>
          <p:nvPr/>
        </p:nvSpPr>
        <p:spPr>
          <a:xfrm flipH="1">
            <a:off x="409675" y="2825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34" name="Google Shape;10934;p330"/>
          <p:cNvSpPr/>
          <p:nvPr/>
        </p:nvSpPr>
        <p:spPr>
          <a:xfrm>
            <a:off x="40157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35" name="Google Shape;10935;p330"/>
          <p:cNvGrpSpPr/>
          <p:nvPr/>
        </p:nvGrpSpPr>
        <p:grpSpPr>
          <a:xfrm flipH="1" rot="-1286283">
            <a:off x="8304097" y="1036318"/>
            <a:ext cx="253553" cy="322654"/>
            <a:chOff x="3828325" y="875775"/>
            <a:chExt cx="330501" cy="420623"/>
          </a:xfrm>
        </p:grpSpPr>
        <p:sp>
          <p:nvSpPr>
            <p:cNvPr id="10936" name="Google Shape;10936;p33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33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33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33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33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33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33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3" name="Google Shape;10943;p33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33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33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33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33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48" name="Google Shape;10948;p330"/>
          <p:cNvSpPr txBox="1"/>
          <p:nvPr>
            <p:ph type="title"/>
          </p:nvPr>
        </p:nvSpPr>
        <p:spPr>
          <a:xfrm flipH="1">
            <a:off x="713225" y="707850"/>
            <a:ext cx="4013400" cy="10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949" name="Google Shape;10949;p330"/>
          <p:cNvSpPr txBox="1"/>
          <p:nvPr>
            <p:ph idx="1" type="subTitle"/>
          </p:nvPr>
        </p:nvSpPr>
        <p:spPr>
          <a:xfrm flipH="1">
            <a:off x="743900" y="1720350"/>
            <a:ext cx="4013400" cy="10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50" name="Google Shape;10950;p330"/>
          <p:cNvSpPr txBox="1"/>
          <p:nvPr/>
        </p:nvSpPr>
        <p:spPr>
          <a:xfrm flipH="1">
            <a:off x="756850" y="3339725"/>
            <a:ext cx="3702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including icons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infographics &amp; images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endParaRPr sz="12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1">
    <p:spTree>
      <p:nvGrpSpPr>
        <p:cNvPr id="10951" name="Shape 10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52" name="Google Shape;10952;p331"/>
          <p:cNvGrpSpPr/>
          <p:nvPr/>
        </p:nvGrpSpPr>
        <p:grpSpPr>
          <a:xfrm rot="-2882640">
            <a:off x="2073624" y="219683"/>
            <a:ext cx="5080133" cy="4411631"/>
            <a:chOff x="3016500" y="2066925"/>
            <a:chExt cx="1577800" cy="1370175"/>
          </a:xfrm>
        </p:grpSpPr>
        <p:sp>
          <p:nvSpPr>
            <p:cNvPr id="10953" name="Google Shape;10953;p331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331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331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331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331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58" name="Google Shape;10958;p331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59" name="Google Shape;10959;p331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10960" name="Google Shape;10960;p33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33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33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33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33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33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33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33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33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9" name="Google Shape;10969;p33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33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33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72" name="Google Shape;10972;p331"/>
          <p:cNvSpPr/>
          <p:nvPr/>
        </p:nvSpPr>
        <p:spPr>
          <a:xfrm>
            <a:off x="6891450" y="44856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3" name="Google Shape;10973;p331"/>
          <p:cNvSpPr/>
          <p:nvPr/>
        </p:nvSpPr>
        <p:spPr>
          <a:xfrm flipH="1">
            <a:off x="644825" y="21102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74" name="Google Shape;10974;p331"/>
          <p:cNvGrpSpPr/>
          <p:nvPr/>
        </p:nvGrpSpPr>
        <p:grpSpPr>
          <a:xfrm>
            <a:off x="6026713" y="448975"/>
            <a:ext cx="330501" cy="420623"/>
            <a:chOff x="3828325" y="875775"/>
            <a:chExt cx="330501" cy="420623"/>
          </a:xfrm>
        </p:grpSpPr>
        <p:sp>
          <p:nvSpPr>
            <p:cNvPr id="10975" name="Google Shape;10975;p33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6" name="Google Shape;10976;p33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33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33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33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33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33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33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33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33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33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33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2">
    <p:spTree>
      <p:nvGrpSpPr>
        <p:cNvPr id="10987" name="Shape 10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88" name="Google Shape;10988;p332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10989" name="Google Shape;10989;p33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33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33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92" name="Google Shape;10992;p332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3" name="Google Shape;10993;p332"/>
          <p:cNvSpPr/>
          <p:nvPr/>
        </p:nvSpPr>
        <p:spPr>
          <a:xfrm flipH="1">
            <a:off x="682675" y="3643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4" name="Google Shape;10994;p332"/>
          <p:cNvSpPr/>
          <p:nvPr/>
        </p:nvSpPr>
        <p:spPr>
          <a:xfrm>
            <a:off x="4619650" y="4248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95" name="Google Shape;10995;p332"/>
          <p:cNvGrpSpPr/>
          <p:nvPr/>
        </p:nvGrpSpPr>
        <p:grpSpPr>
          <a:xfrm>
            <a:off x="6905414" y="4245823"/>
            <a:ext cx="330501" cy="420581"/>
            <a:chOff x="3828325" y="875775"/>
            <a:chExt cx="330501" cy="420623"/>
          </a:xfrm>
        </p:grpSpPr>
        <p:sp>
          <p:nvSpPr>
            <p:cNvPr id="10996" name="Google Shape;10996;p33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7" name="Google Shape;10997;p33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33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33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33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33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2" name="Google Shape;11002;p33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3" name="Google Shape;11003;p33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33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33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33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33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8" name="Google Shape;11008;p332"/>
          <p:cNvGrpSpPr/>
          <p:nvPr/>
        </p:nvGrpSpPr>
        <p:grpSpPr>
          <a:xfrm>
            <a:off x="1350588" y="424838"/>
            <a:ext cx="330501" cy="420623"/>
            <a:chOff x="3828325" y="875775"/>
            <a:chExt cx="330501" cy="420623"/>
          </a:xfrm>
        </p:grpSpPr>
        <p:sp>
          <p:nvSpPr>
            <p:cNvPr id="11009" name="Google Shape;11009;p33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33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33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33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33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4" name="Google Shape;11014;p33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5" name="Google Shape;11015;p33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33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33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33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33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33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23">
    <p:spTree>
      <p:nvGrpSpPr>
        <p:cNvPr id="11021" name="Shape 1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22" name="Google Shape;11022;p333"/>
          <p:cNvGrpSpPr/>
          <p:nvPr/>
        </p:nvGrpSpPr>
        <p:grpSpPr>
          <a:xfrm rot="-9029400">
            <a:off x="3477319" y="301567"/>
            <a:ext cx="4966975" cy="4149183"/>
            <a:chOff x="3016500" y="2277900"/>
            <a:chExt cx="1387675" cy="1159200"/>
          </a:xfrm>
        </p:grpSpPr>
        <p:sp>
          <p:nvSpPr>
            <p:cNvPr id="11023" name="Google Shape;11023;p33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33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33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26" name="Google Shape;11026;p333"/>
          <p:cNvSpPr/>
          <p:nvPr/>
        </p:nvSpPr>
        <p:spPr>
          <a:xfrm>
            <a:off x="8106575" y="4206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7" name="Google Shape;11027;p333"/>
          <p:cNvSpPr/>
          <p:nvPr/>
        </p:nvSpPr>
        <p:spPr>
          <a:xfrm flipH="1">
            <a:off x="578575" y="2034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8" name="Google Shape;11028;p333"/>
          <p:cNvSpPr/>
          <p:nvPr/>
        </p:nvSpPr>
        <p:spPr>
          <a:xfrm>
            <a:off x="3861450" y="39978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29" name="Google Shape;11029;p333"/>
          <p:cNvGrpSpPr/>
          <p:nvPr/>
        </p:nvGrpSpPr>
        <p:grpSpPr>
          <a:xfrm>
            <a:off x="1424689" y="3891861"/>
            <a:ext cx="330501" cy="420581"/>
            <a:chOff x="3828325" y="875775"/>
            <a:chExt cx="330501" cy="420623"/>
          </a:xfrm>
        </p:grpSpPr>
        <p:sp>
          <p:nvSpPr>
            <p:cNvPr id="11030" name="Google Shape;11030;p33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1" name="Google Shape;11031;p33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2" name="Google Shape;11032;p33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33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33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33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33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33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33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33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33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33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2" name="Google Shape;11042;p333"/>
          <p:cNvGrpSpPr/>
          <p:nvPr/>
        </p:nvGrpSpPr>
        <p:grpSpPr>
          <a:xfrm>
            <a:off x="3157038" y="633088"/>
            <a:ext cx="330501" cy="420623"/>
            <a:chOff x="3828325" y="875775"/>
            <a:chExt cx="330501" cy="420623"/>
          </a:xfrm>
        </p:grpSpPr>
        <p:sp>
          <p:nvSpPr>
            <p:cNvPr id="11043" name="Google Shape;11043;p33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33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5" name="Google Shape;11045;p33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33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33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33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33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33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33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33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33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33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059" name="Shape 1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60" name="Google Shape;11060;p335"/>
          <p:cNvGrpSpPr/>
          <p:nvPr/>
        </p:nvGrpSpPr>
        <p:grpSpPr>
          <a:xfrm rot="1346743">
            <a:off x="5486393" y="216689"/>
            <a:ext cx="3533624" cy="3455429"/>
            <a:chOff x="2615425" y="-43849"/>
            <a:chExt cx="5349587" cy="5231206"/>
          </a:xfrm>
        </p:grpSpPr>
        <p:sp>
          <p:nvSpPr>
            <p:cNvPr id="11061" name="Google Shape;11061;p33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062" name="Google Shape;11062;p33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1063" name="Google Shape;11063;p33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4" name="Google Shape;11064;p33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5" name="Google Shape;11065;p33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066" name="Google Shape;11066;p335"/>
          <p:cNvGrpSpPr/>
          <p:nvPr/>
        </p:nvGrpSpPr>
        <p:grpSpPr>
          <a:xfrm flipH="1">
            <a:off x="-123832" y="2653673"/>
            <a:ext cx="9144212" cy="2489827"/>
            <a:chOff x="877800" y="1947200"/>
            <a:chExt cx="6107950" cy="1663100"/>
          </a:xfrm>
        </p:grpSpPr>
        <p:sp>
          <p:nvSpPr>
            <p:cNvPr id="11067" name="Google Shape;11067;p335"/>
            <p:cNvSpPr/>
            <p:nvPr/>
          </p:nvSpPr>
          <p:spPr>
            <a:xfrm>
              <a:off x="3921525" y="2169550"/>
              <a:ext cx="314725" cy="184400"/>
            </a:xfrm>
            <a:custGeom>
              <a:rect b="b" l="l" r="r" t="t"/>
              <a:pathLst>
                <a:path extrusionOk="0" h="7376" w="12589">
                  <a:moveTo>
                    <a:pt x="4883" y="1"/>
                  </a:moveTo>
                  <a:cubicBezTo>
                    <a:pt x="1464" y="1"/>
                    <a:pt x="0" y="3151"/>
                    <a:pt x="491" y="5088"/>
                  </a:cubicBezTo>
                  <a:cubicBezTo>
                    <a:pt x="491" y="5088"/>
                    <a:pt x="926" y="7376"/>
                    <a:pt x="4279" y="7376"/>
                  </a:cubicBezTo>
                  <a:cubicBezTo>
                    <a:pt x="4998" y="7376"/>
                    <a:pt x="5850" y="7271"/>
                    <a:pt x="6861" y="7016"/>
                  </a:cubicBezTo>
                  <a:cubicBezTo>
                    <a:pt x="12589" y="5570"/>
                    <a:pt x="9992" y="752"/>
                    <a:pt x="5871" y="83"/>
                  </a:cubicBezTo>
                  <a:cubicBezTo>
                    <a:pt x="5525" y="27"/>
                    <a:pt x="5196" y="1"/>
                    <a:pt x="4883" y="1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335"/>
            <p:cNvSpPr/>
            <p:nvPr/>
          </p:nvSpPr>
          <p:spPr>
            <a:xfrm>
              <a:off x="1439900" y="2673550"/>
              <a:ext cx="666925" cy="371800"/>
            </a:xfrm>
            <a:custGeom>
              <a:rect b="b" l="l" r="r" t="t"/>
              <a:pathLst>
                <a:path extrusionOk="0" h="14872" w="26677">
                  <a:moveTo>
                    <a:pt x="9192" y="0"/>
                  </a:moveTo>
                  <a:cubicBezTo>
                    <a:pt x="3620" y="0"/>
                    <a:pt x="212" y="4016"/>
                    <a:pt x="295" y="7278"/>
                  </a:cubicBezTo>
                  <a:cubicBezTo>
                    <a:pt x="295" y="7278"/>
                    <a:pt x="0" y="13996"/>
                    <a:pt x="13463" y="14826"/>
                  </a:cubicBezTo>
                  <a:cubicBezTo>
                    <a:pt x="13966" y="14857"/>
                    <a:pt x="14445" y="14872"/>
                    <a:pt x="14902" y="14872"/>
                  </a:cubicBezTo>
                  <a:cubicBezTo>
                    <a:pt x="26677" y="14872"/>
                    <a:pt x="23358" y="4889"/>
                    <a:pt x="14855" y="1255"/>
                  </a:cubicBezTo>
                  <a:cubicBezTo>
                    <a:pt x="12791" y="374"/>
                    <a:pt x="10891" y="0"/>
                    <a:pt x="9192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335"/>
            <p:cNvSpPr/>
            <p:nvPr/>
          </p:nvSpPr>
          <p:spPr>
            <a:xfrm>
              <a:off x="877800" y="1947200"/>
              <a:ext cx="6107950" cy="1663100"/>
            </a:xfrm>
            <a:custGeom>
              <a:rect b="b" l="l" r="r" t="t"/>
              <a:pathLst>
                <a:path extrusionOk="0" h="66524" w="244318">
                  <a:moveTo>
                    <a:pt x="189589" y="0"/>
                  </a:moveTo>
                  <a:cubicBezTo>
                    <a:pt x="165593" y="0"/>
                    <a:pt x="148224" y="15450"/>
                    <a:pt x="139396" y="25572"/>
                  </a:cubicBezTo>
                  <a:cubicBezTo>
                    <a:pt x="137128" y="28194"/>
                    <a:pt x="133888" y="29581"/>
                    <a:pt x="130598" y="29581"/>
                  </a:cubicBezTo>
                  <a:cubicBezTo>
                    <a:pt x="128649" y="29581"/>
                    <a:pt x="126682" y="29094"/>
                    <a:pt x="124889" y="28088"/>
                  </a:cubicBezTo>
                  <a:cubicBezTo>
                    <a:pt x="119720" y="25219"/>
                    <a:pt x="111954" y="22407"/>
                    <a:pt x="101377" y="22407"/>
                  </a:cubicBezTo>
                  <a:cubicBezTo>
                    <a:pt x="99523" y="22407"/>
                    <a:pt x="97582" y="22494"/>
                    <a:pt x="95554" y="22681"/>
                  </a:cubicBezTo>
                  <a:cubicBezTo>
                    <a:pt x="99409" y="18586"/>
                    <a:pt x="94751" y="12350"/>
                    <a:pt x="88194" y="11306"/>
                  </a:cubicBezTo>
                  <a:cubicBezTo>
                    <a:pt x="87501" y="11196"/>
                    <a:pt x="86840" y="11144"/>
                    <a:pt x="86211" y="11144"/>
                  </a:cubicBezTo>
                  <a:cubicBezTo>
                    <a:pt x="79217" y="11144"/>
                    <a:pt x="76213" y="17572"/>
                    <a:pt x="77220" y="21477"/>
                  </a:cubicBezTo>
                  <a:cubicBezTo>
                    <a:pt x="77220" y="21477"/>
                    <a:pt x="77782" y="24368"/>
                    <a:pt x="81342" y="25599"/>
                  </a:cubicBezTo>
                  <a:cubicBezTo>
                    <a:pt x="68227" y="30122"/>
                    <a:pt x="60598" y="38687"/>
                    <a:pt x="56450" y="45271"/>
                  </a:cubicBezTo>
                  <a:cubicBezTo>
                    <a:pt x="54263" y="48734"/>
                    <a:pt x="50483" y="50726"/>
                    <a:pt x="46547" y="50726"/>
                  </a:cubicBezTo>
                  <a:cubicBezTo>
                    <a:pt x="45280" y="50726"/>
                    <a:pt x="43997" y="50519"/>
                    <a:pt x="42746" y="50089"/>
                  </a:cubicBezTo>
                  <a:cubicBezTo>
                    <a:pt x="37877" y="48409"/>
                    <a:pt x="31655" y="46839"/>
                    <a:pt x="25399" y="46839"/>
                  </a:cubicBezTo>
                  <a:cubicBezTo>
                    <a:pt x="15010" y="46839"/>
                    <a:pt x="4528" y="51170"/>
                    <a:pt x="1" y="66523"/>
                  </a:cubicBezTo>
                  <a:lnTo>
                    <a:pt x="232139" y="66523"/>
                  </a:lnTo>
                  <a:cubicBezTo>
                    <a:pt x="232139" y="66523"/>
                    <a:pt x="244318" y="10101"/>
                    <a:pt x="201466" y="1242"/>
                  </a:cubicBezTo>
                  <a:cubicBezTo>
                    <a:pt x="197346" y="387"/>
                    <a:pt x="193384" y="0"/>
                    <a:pt x="189589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70" name="Google Shape;11070;p335"/>
          <p:cNvSpPr/>
          <p:nvPr/>
        </p:nvSpPr>
        <p:spPr>
          <a:xfrm>
            <a:off x="4496425" y="4384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71" name="Google Shape;11071;p335"/>
          <p:cNvSpPr/>
          <p:nvPr/>
        </p:nvSpPr>
        <p:spPr>
          <a:xfrm flipH="1">
            <a:off x="7071563" y="595613"/>
            <a:ext cx="721375" cy="294400"/>
          </a:xfrm>
          <a:custGeom>
            <a:rect b="b" l="l" r="r" t="t"/>
            <a:pathLst>
              <a:path extrusionOk="0" h="11776" w="28855">
                <a:moveTo>
                  <a:pt x="9707" y="1"/>
                </a:moveTo>
                <a:cubicBezTo>
                  <a:pt x="4537" y="1"/>
                  <a:pt x="300" y="3670"/>
                  <a:pt x="34" y="8774"/>
                </a:cubicBezTo>
                <a:cubicBezTo>
                  <a:pt x="34" y="8907"/>
                  <a:pt x="0" y="9007"/>
                  <a:pt x="0" y="9107"/>
                </a:cubicBezTo>
                <a:cubicBezTo>
                  <a:pt x="0" y="10575"/>
                  <a:pt x="1201" y="11776"/>
                  <a:pt x="2669" y="11776"/>
                </a:cubicBezTo>
                <a:lnTo>
                  <a:pt x="26186" y="11776"/>
                </a:lnTo>
                <a:cubicBezTo>
                  <a:pt x="27653" y="11776"/>
                  <a:pt x="28854" y="10575"/>
                  <a:pt x="28854" y="9107"/>
                </a:cubicBezTo>
                <a:cubicBezTo>
                  <a:pt x="28854" y="7639"/>
                  <a:pt x="27653" y="6439"/>
                  <a:pt x="26186" y="6439"/>
                </a:cubicBezTo>
                <a:lnTo>
                  <a:pt x="18814" y="6439"/>
                </a:lnTo>
                <a:cubicBezTo>
                  <a:pt x="17479" y="2703"/>
                  <a:pt x="13910" y="1"/>
                  <a:pt x="9707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72" name="Google Shape;11072;p335"/>
          <p:cNvSpPr txBox="1"/>
          <p:nvPr>
            <p:ph type="ctrTitle"/>
          </p:nvPr>
        </p:nvSpPr>
        <p:spPr>
          <a:xfrm flipH="1">
            <a:off x="3897175" y="685800"/>
            <a:ext cx="4457400" cy="31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073" name="Google Shape;11073;p335"/>
          <p:cNvSpPr txBox="1"/>
          <p:nvPr>
            <p:ph idx="1" type="subTitle"/>
          </p:nvPr>
        </p:nvSpPr>
        <p:spPr>
          <a:xfrm flipH="1">
            <a:off x="5499750" y="3547682"/>
            <a:ext cx="28263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074" name="Shape 1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75" name="Google Shape;11075;p336"/>
          <p:cNvGrpSpPr/>
          <p:nvPr/>
        </p:nvGrpSpPr>
        <p:grpSpPr>
          <a:xfrm flipH="1">
            <a:off x="3606025" y="32351"/>
            <a:ext cx="5349587" cy="5231206"/>
            <a:chOff x="2615425" y="-43849"/>
            <a:chExt cx="5349587" cy="5231206"/>
          </a:xfrm>
        </p:grpSpPr>
        <p:sp>
          <p:nvSpPr>
            <p:cNvPr id="11076" name="Google Shape;11076;p33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077" name="Google Shape;11077;p33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1078" name="Google Shape;11078;p33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9" name="Google Shape;11079;p33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0" name="Google Shape;11080;p33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081" name="Google Shape;11081;p336"/>
          <p:cNvSpPr/>
          <p:nvPr/>
        </p:nvSpPr>
        <p:spPr>
          <a:xfrm>
            <a:off x="7965000" y="16454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82" name="Google Shape;11082;p336"/>
          <p:cNvSpPr/>
          <p:nvPr/>
        </p:nvSpPr>
        <p:spPr>
          <a:xfrm>
            <a:off x="2528975" y="43002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83" name="Google Shape;11083;p336"/>
          <p:cNvGrpSpPr/>
          <p:nvPr/>
        </p:nvGrpSpPr>
        <p:grpSpPr>
          <a:xfrm>
            <a:off x="4526525" y="4058700"/>
            <a:ext cx="330501" cy="420623"/>
            <a:chOff x="3828325" y="875775"/>
            <a:chExt cx="330501" cy="420623"/>
          </a:xfrm>
        </p:grpSpPr>
        <p:sp>
          <p:nvSpPr>
            <p:cNvPr id="11084" name="Google Shape;11084;p33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5" name="Google Shape;11085;p33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33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33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33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33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33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33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33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33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33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33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6" name="Google Shape;11096;p336"/>
          <p:cNvGrpSpPr/>
          <p:nvPr/>
        </p:nvGrpSpPr>
        <p:grpSpPr>
          <a:xfrm flipH="1">
            <a:off x="7555463" y="620338"/>
            <a:ext cx="330501" cy="420623"/>
            <a:chOff x="3828325" y="875775"/>
            <a:chExt cx="330501" cy="420623"/>
          </a:xfrm>
        </p:grpSpPr>
        <p:sp>
          <p:nvSpPr>
            <p:cNvPr id="11097" name="Google Shape;11097;p33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33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33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33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33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33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33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33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5" name="Google Shape;11105;p33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33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33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33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09" name="Google Shape;11109;p336"/>
          <p:cNvSpPr/>
          <p:nvPr/>
        </p:nvSpPr>
        <p:spPr>
          <a:xfrm flipH="1">
            <a:off x="474675" y="1084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10" name="Google Shape;11110;p336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111" name="Google Shape;11111;p336"/>
          <p:cNvSpPr txBox="1"/>
          <p:nvPr>
            <p:ph idx="1" type="subTitle"/>
          </p:nvPr>
        </p:nvSpPr>
        <p:spPr>
          <a:xfrm>
            <a:off x="501587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12" name="Google Shape;11112;p336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113" name="Shape 1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4" name="Google Shape;11114;p337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AutoNum type="arabicPeriod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11115" name="Google Shape;11115;p337"/>
          <p:cNvGrpSpPr/>
          <p:nvPr/>
        </p:nvGrpSpPr>
        <p:grpSpPr>
          <a:xfrm flipH="1">
            <a:off x="3415117" y="444932"/>
            <a:ext cx="4896565" cy="4489578"/>
            <a:chOff x="2958950" y="1937675"/>
            <a:chExt cx="1635350" cy="1499425"/>
          </a:xfrm>
        </p:grpSpPr>
        <p:sp>
          <p:nvSpPr>
            <p:cNvPr id="11116" name="Google Shape;11116;p33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33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33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33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33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33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22" name="Google Shape;11122;p337"/>
          <p:cNvSpPr/>
          <p:nvPr/>
        </p:nvSpPr>
        <p:spPr>
          <a:xfrm flipH="1">
            <a:off x="6240550" y="633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23" name="Google Shape;11123;p337"/>
          <p:cNvSpPr/>
          <p:nvPr/>
        </p:nvSpPr>
        <p:spPr>
          <a:xfrm>
            <a:off x="4224875" y="47342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24" name="Google Shape;11124;p337"/>
          <p:cNvGrpSpPr/>
          <p:nvPr/>
        </p:nvGrpSpPr>
        <p:grpSpPr>
          <a:xfrm>
            <a:off x="572595" y="3561770"/>
            <a:ext cx="281256" cy="357950"/>
            <a:chOff x="3828325" y="875775"/>
            <a:chExt cx="330501" cy="420623"/>
          </a:xfrm>
        </p:grpSpPr>
        <p:sp>
          <p:nvSpPr>
            <p:cNvPr id="11125" name="Google Shape;11125;p33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33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33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33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9" name="Google Shape;11129;p33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33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33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33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33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4" name="Google Shape;11134;p33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5" name="Google Shape;11135;p33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6" name="Google Shape;11136;p33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7" name="Google Shape;11137;p337"/>
          <p:cNvGrpSpPr/>
          <p:nvPr/>
        </p:nvGrpSpPr>
        <p:grpSpPr>
          <a:xfrm flipH="1">
            <a:off x="7692817" y="941531"/>
            <a:ext cx="281256" cy="357950"/>
            <a:chOff x="3828325" y="875775"/>
            <a:chExt cx="330501" cy="420623"/>
          </a:xfrm>
        </p:grpSpPr>
        <p:sp>
          <p:nvSpPr>
            <p:cNvPr id="11138" name="Google Shape;11138;p33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9" name="Google Shape;11139;p33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0" name="Google Shape;11140;p33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1" name="Google Shape;11141;p33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33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33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33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33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33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33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33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33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50" name="Google Shape;11150;p33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151" name="Shape 1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52" name="Google Shape;11152;p338"/>
          <p:cNvGrpSpPr/>
          <p:nvPr/>
        </p:nvGrpSpPr>
        <p:grpSpPr>
          <a:xfrm rot="-9029400">
            <a:off x="2884019" y="623392"/>
            <a:ext cx="4966975" cy="4149183"/>
            <a:chOff x="3016500" y="2277900"/>
            <a:chExt cx="1387675" cy="1159200"/>
          </a:xfrm>
        </p:grpSpPr>
        <p:sp>
          <p:nvSpPr>
            <p:cNvPr id="11153" name="Google Shape;11153;p33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33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33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56" name="Google Shape;11156;p338"/>
          <p:cNvSpPr/>
          <p:nvPr/>
        </p:nvSpPr>
        <p:spPr>
          <a:xfrm>
            <a:off x="7939425" y="6858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57" name="Google Shape;11157;p338"/>
          <p:cNvSpPr/>
          <p:nvPr/>
        </p:nvSpPr>
        <p:spPr>
          <a:xfrm flipH="1">
            <a:off x="277700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58" name="Google Shape;11158;p338"/>
          <p:cNvGrpSpPr/>
          <p:nvPr/>
        </p:nvGrpSpPr>
        <p:grpSpPr>
          <a:xfrm flipH="1">
            <a:off x="8238904" y="1800200"/>
            <a:ext cx="253593" cy="322744"/>
            <a:chOff x="3828325" y="875775"/>
            <a:chExt cx="330501" cy="420623"/>
          </a:xfrm>
        </p:grpSpPr>
        <p:sp>
          <p:nvSpPr>
            <p:cNvPr id="11159" name="Google Shape;11159;p33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33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33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33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33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33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5" name="Google Shape;11165;p33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6" name="Google Shape;11166;p33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33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33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33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33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71" name="Google Shape;11171;p338"/>
          <p:cNvSpPr/>
          <p:nvPr/>
        </p:nvSpPr>
        <p:spPr>
          <a:xfrm>
            <a:off x="7538550" y="43909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72" name="Google Shape;11172;p338"/>
          <p:cNvSpPr txBox="1"/>
          <p:nvPr>
            <p:ph idx="1" type="body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173" name="Google Shape;11173;p338"/>
          <p:cNvSpPr txBox="1"/>
          <p:nvPr>
            <p:ph idx="2" type="body"/>
          </p:nvPr>
        </p:nvSpPr>
        <p:spPr>
          <a:xfrm>
            <a:off x="45721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6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174" name="Google Shape;11174;p33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175" name="Shape 1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76" name="Google Shape;11176;p339"/>
          <p:cNvGrpSpPr/>
          <p:nvPr/>
        </p:nvGrpSpPr>
        <p:grpSpPr>
          <a:xfrm rot="-2882640">
            <a:off x="3162924" y="-77692"/>
            <a:ext cx="5080133" cy="4411631"/>
            <a:chOff x="3016500" y="2066925"/>
            <a:chExt cx="1577800" cy="1370175"/>
          </a:xfrm>
        </p:grpSpPr>
        <p:sp>
          <p:nvSpPr>
            <p:cNvPr id="11177" name="Google Shape;11177;p33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339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33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0" name="Google Shape;11180;p33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33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82" name="Google Shape;11182;p339"/>
          <p:cNvSpPr/>
          <p:nvPr/>
        </p:nvSpPr>
        <p:spPr>
          <a:xfrm>
            <a:off x="7587275" y="35645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3" name="Google Shape;11183;p339"/>
          <p:cNvSpPr/>
          <p:nvPr/>
        </p:nvSpPr>
        <p:spPr>
          <a:xfrm flipH="1">
            <a:off x="600050" y="7961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84" name="Google Shape;11184;p339"/>
          <p:cNvGrpSpPr/>
          <p:nvPr/>
        </p:nvGrpSpPr>
        <p:grpSpPr>
          <a:xfrm>
            <a:off x="7776875" y="984500"/>
            <a:ext cx="330501" cy="420623"/>
            <a:chOff x="3828325" y="875775"/>
            <a:chExt cx="330501" cy="420623"/>
          </a:xfrm>
        </p:grpSpPr>
        <p:sp>
          <p:nvSpPr>
            <p:cNvPr id="11185" name="Google Shape;11185;p33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33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33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33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33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33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33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33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33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33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33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6" name="Google Shape;11196;p33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7" name="Google Shape;11197;p339"/>
          <p:cNvGrpSpPr/>
          <p:nvPr/>
        </p:nvGrpSpPr>
        <p:grpSpPr>
          <a:xfrm flipH="1">
            <a:off x="547962" y="4089738"/>
            <a:ext cx="330501" cy="420623"/>
            <a:chOff x="3828325" y="875775"/>
            <a:chExt cx="330501" cy="420623"/>
          </a:xfrm>
        </p:grpSpPr>
        <p:sp>
          <p:nvSpPr>
            <p:cNvPr id="11198" name="Google Shape;11198;p33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33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33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1" name="Google Shape;11201;p33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2" name="Google Shape;11202;p33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33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33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5" name="Google Shape;11205;p33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33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33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33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33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10" name="Google Shape;11210;p33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5"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0" name="Google Shape;780;p35"/>
          <p:cNvGrpSpPr/>
          <p:nvPr/>
        </p:nvGrpSpPr>
        <p:grpSpPr>
          <a:xfrm rot="-1553136">
            <a:off x="3544154" y="128363"/>
            <a:ext cx="4436552" cy="4602936"/>
            <a:chOff x="2958950" y="1937675"/>
            <a:chExt cx="1445225" cy="1499425"/>
          </a:xfrm>
        </p:grpSpPr>
        <p:sp>
          <p:nvSpPr>
            <p:cNvPr id="781" name="Google Shape;781;p35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5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5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5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5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6" name="Google Shape;786;p35"/>
          <p:cNvSpPr/>
          <p:nvPr/>
        </p:nvSpPr>
        <p:spPr>
          <a:xfrm>
            <a:off x="7942050" y="116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35"/>
          <p:cNvSpPr/>
          <p:nvPr/>
        </p:nvSpPr>
        <p:spPr>
          <a:xfrm flipH="1">
            <a:off x="495500" y="3604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8" name="Google Shape;788;p35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789" name="Google Shape;789;p3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" name="Google Shape;801;p35"/>
          <p:cNvGrpSpPr/>
          <p:nvPr/>
        </p:nvGrpSpPr>
        <p:grpSpPr>
          <a:xfrm flipH="1">
            <a:off x="3762729" y="4372525"/>
            <a:ext cx="253593" cy="322744"/>
            <a:chOff x="3828325" y="875775"/>
            <a:chExt cx="330501" cy="420623"/>
          </a:xfrm>
        </p:grpSpPr>
        <p:sp>
          <p:nvSpPr>
            <p:cNvPr id="802" name="Google Shape;802;p3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4" name="Google Shape;814;p3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15" name="Google Shape;815;p35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211" name="Shape 1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2" name="Google Shape;11212;p340"/>
          <p:cNvSpPr/>
          <p:nvPr/>
        </p:nvSpPr>
        <p:spPr>
          <a:xfrm>
            <a:off x="5516725" y="42400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13" name="Google Shape;11213;p340"/>
          <p:cNvGrpSpPr/>
          <p:nvPr/>
        </p:nvGrpSpPr>
        <p:grpSpPr>
          <a:xfrm>
            <a:off x="7332617" y="3867688"/>
            <a:ext cx="253593" cy="322744"/>
            <a:chOff x="3828325" y="875775"/>
            <a:chExt cx="330501" cy="420623"/>
          </a:xfrm>
        </p:grpSpPr>
        <p:sp>
          <p:nvSpPr>
            <p:cNvPr id="11214" name="Google Shape;11214;p34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5" name="Google Shape;11215;p34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6" name="Google Shape;11216;p34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34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8" name="Google Shape;11218;p34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9" name="Google Shape;11219;p34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34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34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34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3" name="Google Shape;11223;p34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4" name="Google Shape;11224;p34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34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6" name="Google Shape;11226;p340"/>
          <p:cNvGrpSpPr/>
          <p:nvPr/>
        </p:nvGrpSpPr>
        <p:grpSpPr>
          <a:xfrm>
            <a:off x="1197533" y="200984"/>
            <a:ext cx="5228621" cy="5171127"/>
            <a:chOff x="1578533" y="-27616"/>
            <a:chExt cx="5228621" cy="5171127"/>
          </a:xfrm>
        </p:grpSpPr>
        <p:grpSp>
          <p:nvGrpSpPr>
            <p:cNvPr id="11227" name="Google Shape;11227;p34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11228" name="Google Shape;11228;p34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229" name="Google Shape;11229;p34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11230" name="Google Shape;11230;p34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1" name="Google Shape;11231;p34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2" name="Google Shape;11232;p34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233" name="Google Shape;11233;p34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34" name="Google Shape;11234;p340"/>
          <p:cNvSpPr/>
          <p:nvPr/>
        </p:nvSpPr>
        <p:spPr>
          <a:xfrm>
            <a:off x="7414850" y="8153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5" name="Google Shape;11235;p340"/>
          <p:cNvSpPr/>
          <p:nvPr/>
        </p:nvSpPr>
        <p:spPr>
          <a:xfrm flipH="1">
            <a:off x="600050" y="4190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36" name="Google Shape;11236;p340"/>
          <p:cNvGrpSpPr/>
          <p:nvPr/>
        </p:nvGrpSpPr>
        <p:grpSpPr>
          <a:xfrm flipH="1">
            <a:off x="3218238" y="807882"/>
            <a:ext cx="253560" cy="322660"/>
            <a:chOff x="3828325" y="875775"/>
            <a:chExt cx="330501" cy="420623"/>
          </a:xfrm>
        </p:grpSpPr>
        <p:sp>
          <p:nvSpPr>
            <p:cNvPr id="11237" name="Google Shape;11237;p34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34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34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0" name="Google Shape;11240;p34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1" name="Google Shape;11241;p34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34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34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34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34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34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34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34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49" name="Google Shape;11249;p340"/>
          <p:cNvSpPr txBox="1"/>
          <p:nvPr>
            <p:ph type="title"/>
          </p:nvPr>
        </p:nvSpPr>
        <p:spPr>
          <a:xfrm>
            <a:off x="3634075" y="1647725"/>
            <a:ext cx="4796700" cy="10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250" name="Google Shape;11250;p340"/>
          <p:cNvSpPr txBox="1"/>
          <p:nvPr>
            <p:ph idx="1" type="body"/>
          </p:nvPr>
        </p:nvSpPr>
        <p:spPr>
          <a:xfrm>
            <a:off x="3634075" y="2749057"/>
            <a:ext cx="4796700" cy="7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251" name="Shape 1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52" name="Google Shape;11252;p341"/>
          <p:cNvGrpSpPr/>
          <p:nvPr/>
        </p:nvGrpSpPr>
        <p:grpSpPr>
          <a:xfrm rot="-4978490">
            <a:off x="2418737" y="-568211"/>
            <a:ext cx="4392608" cy="6408584"/>
            <a:chOff x="1767275" y="2886675"/>
            <a:chExt cx="843125" cy="1230075"/>
          </a:xfrm>
        </p:grpSpPr>
        <p:sp>
          <p:nvSpPr>
            <p:cNvPr id="11253" name="Google Shape;11253;p341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341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341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341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341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341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341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0" name="Google Shape;11260;p341"/>
          <p:cNvGrpSpPr/>
          <p:nvPr/>
        </p:nvGrpSpPr>
        <p:grpSpPr>
          <a:xfrm flipH="1">
            <a:off x="7555463" y="809213"/>
            <a:ext cx="330501" cy="420623"/>
            <a:chOff x="3828325" y="875775"/>
            <a:chExt cx="330501" cy="420623"/>
          </a:xfrm>
        </p:grpSpPr>
        <p:sp>
          <p:nvSpPr>
            <p:cNvPr id="11261" name="Google Shape;11261;p34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34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34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34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34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34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7" name="Google Shape;11267;p34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34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34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34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34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34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73" name="Google Shape;11273;p341"/>
          <p:cNvSpPr/>
          <p:nvPr/>
        </p:nvSpPr>
        <p:spPr>
          <a:xfrm flipH="1">
            <a:off x="1295100" y="8656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74" name="Google Shape;11274;p341"/>
          <p:cNvGrpSpPr/>
          <p:nvPr/>
        </p:nvGrpSpPr>
        <p:grpSpPr>
          <a:xfrm>
            <a:off x="4445204" y="4299213"/>
            <a:ext cx="253593" cy="322744"/>
            <a:chOff x="3828325" y="875775"/>
            <a:chExt cx="330501" cy="420623"/>
          </a:xfrm>
        </p:grpSpPr>
        <p:sp>
          <p:nvSpPr>
            <p:cNvPr id="11275" name="Google Shape;11275;p34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34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34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34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34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34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34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34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34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34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34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34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87" name="Google Shape;11287;p341"/>
          <p:cNvSpPr txBox="1"/>
          <p:nvPr>
            <p:ph type="title"/>
          </p:nvPr>
        </p:nvSpPr>
        <p:spPr>
          <a:xfrm>
            <a:off x="1867800" y="1228200"/>
            <a:ext cx="5408400" cy="268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288" name="Shape 1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89" name="Google Shape;11289;p342"/>
          <p:cNvGrpSpPr/>
          <p:nvPr/>
        </p:nvGrpSpPr>
        <p:grpSpPr>
          <a:xfrm>
            <a:off x="3332417" y="-403931"/>
            <a:ext cx="4392597" cy="6408568"/>
            <a:chOff x="1767275" y="2886675"/>
            <a:chExt cx="843125" cy="1230075"/>
          </a:xfrm>
        </p:grpSpPr>
        <p:sp>
          <p:nvSpPr>
            <p:cNvPr id="11290" name="Google Shape;11290;p342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342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342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342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342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342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342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97" name="Google Shape;11297;p342"/>
          <p:cNvSpPr/>
          <p:nvPr/>
        </p:nvSpPr>
        <p:spPr>
          <a:xfrm flipH="1">
            <a:off x="2154475" y="5486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8" name="Google Shape;11298;p342"/>
          <p:cNvSpPr txBox="1"/>
          <p:nvPr>
            <p:ph type="title"/>
          </p:nvPr>
        </p:nvSpPr>
        <p:spPr>
          <a:xfrm>
            <a:off x="713225" y="989575"/>
            <a:ext cx="4045200" cy="12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8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299" name="Google Shape;11299;p342"/>
          <p:cNvSpPr txBox="1"/>
          <p:nvPr>
            <p:ph idx="1" type="subTitle"/>
          </p:nvPr>
        </p:nvSpPr>
        <p:spPr>
          <a:xfrm>
            <a:off x="713225" y="2257075"/>
            <a:ext cx="3592200" cy="8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300" name="Shape 1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01" name="Google Shape;11301;p343"/>
          <p:cNvGrpSpPr/>
          <p:nvPr/>
        </p:nvGrpSpPr>
        <p:grpSpPr>
          <a:xfrm rot="-1074791">
            <a:off x="115984" y="48573"/>
            <a:ext cx="4259903" cy="3558528"/>
            <a:chOff x="3016500" y="2277900"/>
            <a:chExt cx="1387675" cy="1159200"/>
          </a:xfrm>
        </p:grpSpPr>
        <p:sp>
          <p:nvSpPr>
            <p:cNvPr id="11302" name="Google Shape;11302;p34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34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34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05" name="Google Shape;11305;p343"/>
          <p:cNvSpPr/>
          <p:nvPr/>
        </p:nvSpPr>
        <p:spPr>
          <a:xfrm flipH="1">
            <a:off x="465900" y="3277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06" name="Google Shape;11306;p343"/>
          <p:cNvGrpSpPr/>
          <p:nvPr/>
        </p:nvGrpSpPr>
        <p:grpSpPr>
          <a:xfrm>
            <a:off x="5408900" y="402888"/>
            <a:ext cx="330501" cy="420623"/>
            <a:chOff x="3828325" y="875775"/>
            <a:chExt cx="330501" cy="420623"/>
          </a:xfrm>
        </p:grpSpPr>
        <p:sp>
          <p:nvSpPr>
            <p:cNvPr id="11307" name="Google Shape;11307;p34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34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34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34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34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34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34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34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34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34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34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34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19" name="Google Shape;11319;p343"/>
          <p:cNvSpPr txBox="1"/>
          <p:nvPr>
            <p:ph type="title"/>
          </p:nvPr>
        </p:nvSpPr>
        <p:spPr>
          <a:xfrm>
            <a:off x="941825" y="755900"/>
            <a:ext cx="2713500" cy="8592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320" name="Shape 1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21" name="Google Shape;11321;p344"/>
          <p:cNvGrpSpPr/>
          <p:nvPr/>
        </p:nvGrpSpPr>
        <p:grpSpPr>
          <a:xfrm flipH="1" rot="2882640">
            <a:off x="798499" y="111158"/>
            <a:ext cx="5080133" cy="4411631"/>
            <a:chOff x="3016500" y="2066925"/>
            <a:chExt cx="1577800" cy="1370175"/>
          </a:xfrm>
        </p:grpSpPr>
        <p:sp>
          <p:nvSpPr>
            <p:cNvPr id="11322" name="Google Shape;11322;p344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344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344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344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344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7" name="Google Shape;11327;p344"/>
          <p:cNvGrpSpPr/>
          <p:nvPr/>
        </p:nvGrpSpPr>
        <p:grpSpPr>
          <a:xfrm>
            <a:off x="6262539" y="4178848"/>
            <a:ext cx="330501" cy="420581"/>
            <a:chOff x="3828325" y="875775"/>
            <a:chExt cx="330501" cy="420623"/>
          </a:xfrm>
        </p:grpSpPr>
        <p:sp>
          <p:nvSpPr>
            <p:cNvPr id="11328" name="Google Shape;11328;p34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34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34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1" name="Google Shape;11331;p34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34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3" name="Google Shape;11333;p34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34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5" name="Google Shape;11335;p34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34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34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34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34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0" name="Google Shape;11340;p344"/>
          <p:cNvGrpSpPr/>
          <p:nvPr/>
        </p:nvGrpSpPr>
        <p:grpSpPr>
          <a:xfrm flipH="1">
            <a:off x="2383825" y="548638"/>
            <a:ext cx="330501" cy="420623"/>
            <a:chOff x="3828325" y="875775"/>
            <a:chExt cx="330501" cy="420623"/>
          </a:xfrm>
        </p:grpSpPr>
        <p:sp>
          <p:nvSpPr>
            <p:cNvPr id="11341" name="Google Shape;11341;p34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34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34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34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34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6" name="Google Shape;11346;p34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7" name="Google Shape;11347;p34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34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34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34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34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34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53" name="Google Shape;11353;p344"/>
          <p:cNvSpPr/>
          <p:nvPr/>
        </p:nvSpPr>
        <p:spPr>
          <a:xfrm>
            <a:off x="8075925" y="39532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4" name="Google Shape;11354;p344"/>
          <p:cNvSpPr/>
          <p:nvPr/>
        </p:nvSpPr>
        <p:spPr>
          <a:xfrm flipH="1">
            <a:off x="358375" y="6050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5" name="Google Shape;11355;p344"/>
          <p:cNvSpPr/>
          <p:nvPr/>
        </p:nvSpPr>
        <p:spPr>
          <a:xfrm>
            <a:off x="6151200" y="7607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6" name="Google Shape;11356;p344"/>
          <p:cNvSpPr txBox="1"/>
          <p:nvPr>
            <p:ph hasCustomPrompt="1" type="title"/>
          </p:nvPr>
        </p:nvSpPr>
        <p:spPr>
          <a:xfrm>
            <a:off x="4424850" y="1480850"/>
            <a:ext cx="4005900" cy="14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357" name="Google Shape;11357;p344"/>
          <p:cNvSpPr txBox="1"/>
          <p:nvPr>
            <p:ph idx="1" type="body"/>
          </p:nvPr>
        </p:nvSpPr>
        <p:spPr>
          <a:xfrm>
            <a:off x="4424850" y="2979650"/>
            <a:ext cx="4005900" cy="6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1358" name="Shape 113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1359" name="Shape 1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0" name="Google Shape;11360;p346"/>
          <p:cNvSpPr/>
          <p:nvPr/>
        </p:nvSpPr>
        <p:spPr>
          <a:xfrm>
            <a:off x="1369450" y="-1098725"/>
            <a:ext cx="7997608" cy="4716858"/>
          </a:xfrm>
          <a:custGeom>
            <a:rect b="b" l="l" r="r" t="t"/>
            <a:pathLst>
              <a:path extrusionOk="0" h="69583" w="113849">
                <a:moveTo>
                  <a:pt x="65503" y="1"/>
                </a:moveTo>
                <a:cubicBezTo>
                  <a:pt x="64705" y="1"/>
                  <a:pt x="63864" y="50"/>
                  <a:pt x="62979" y="157"/>
                </a:cubicBezTo>
                <a:cubicBezTo>
                  <a:pt x="49069" y="1825"/>
                  <a:pt x="52138" y="15568"/>
                  <a:pt x="52138" y="15568"/>
                </a:cubicBezTo>
                <a:cubicBezTo>
                  <a:pt x="41097" y="18003"/>
                  <a:pt x="39362" y="23106"/>
                  <a:pt x="40029" y="28310"/>
                </a:cubicBezTo>
                <a:cubicBezTo>
                  <a:pt x="40830" y="34281"/>
                  <a:pt x="46334" y="37950"/>
                  <a:pt x="46334" y="37950"/>
                </a:cubicBezTo>
                <a:lnTo>
                  <a:pt x="1" y="49926"/>
                </a:lnTo>
                <a:lnTo>
                  <a:pt x="47168" y="47524"/>
                </a:lnTo>
                <a:lnTo>
                  <a:pt x="47168" y="47524"/>
                </a:lnTo>
                <a:cubicBezTo>
                  <a:pt x="47168" y="47524"/>
                  <a:pt x="44499" y="64369"/>
                  <a:pt x="61445" y="68806"/>
                </a:cubicBezTo>
                <a:cubicBezTo>
                  <a:pt x="63490" y="69345"/>
                  <a:pt x="65346" y="69583"/>
                  <a:pt x="67028" y="69583"/>
                </a:cubicBezTo>
                <a:cubicBezTo>
                  <a:pt x="79276" y="69583"/>
                  <a:pt x="82293" y="56997"/>
                  <a:pt x="82293" y="56997"/>
                </a:cubicBezTo>
                <a:cubicBezTo>
                  <a:pt x="83619" y="57298"/>
                  <a:pt x="88657" y="60054"/>
                  <a:pt x="94093" y="60054"/>
                </a:cubicBezTo>
                <a:cubicBezTo>
                  <a:pt x="98911" y="60054"/>
                  <a:pt x="104042" y="57888"/>
                  <a:pt x="107177" y="49926"/>
                </a:cubicBezTo>
                <a:cubicBezTo>
                  <a:pt x="113849" y="32947"/>
                  <a:pt x="98404" y="27109"/>
                  <a:pt x="98404" y="27109"/>
                </a:cubicBezTo>
                <a:cubicBezTo>
                  <a:pt x="101740" y="24074"/>
                  <a:pt x="106477" y="12099"/>
                  <a:pt x="97871" y="6561"/>
                </a:cubicBezTo>
                <a:cubicBezTo>
                  <a:pt x="95950" y="5323"/>
                  <a:pt x="93989" y="4841"/>
                  <a:pt x="92101" y="4841"/>
                </a:cubicBezTo>
                <a:cubicBezTo>
                  <a:pt x="85500" y="4841"/>
                  <a:pt x="79791" y="10731"/>
                  <a:pt x="79791" y="10731"/>
                </a:cubicBezTo>
                <a:cubicBezTo>
                  <a:pt x="79791" y="10731"/>
                  <a:pt x="77218" y="1"/>
                  <a:pt x="65503" y="1"/>
                </a:cubicBezTo>
                <a:close/>
              </a:path>
            </a:pathLst>
          </a:custGeom>
          <a:solidFill>
            <a:srgbClr val="9FC5E8">
              <a:alpha val="34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61" name="Google Shape;11361;p346"/>
          <p:cNvGrpSpPr/>
          <p:nvPr/>
        </p:nvGrpSpPr>
        <p:grpSpPr>
          <a:xfrm>
            <a:off x="556050" y="2300400"/>
            <a:ext cx="1418525" cy="3058700"/>
            <a:chOff x="440200" y="1992125"/>
            <a:chExt cx="1418525" cy="3058700"/>
          </a:xfrm>
        </p:grpSpPr>
        <p:sp>
          <p:nvSpPr>
            <p:cNvPr id="11362" name="Google Shape;11362;p346"/>
            <p:cNvSpPr/>
            <p:nvPr/>
          </p:nvSpPr>
          <p:spPr>
            <a:xfrm>
              <a:off x="686200" y="1992125"/>
              <a:ext cx="223525" cy="329950"/>
            </a:xfrm>
            <a:custGeom>
              <a:rect b="b" l="l" r="r" t="t"/>
              <a:pathLst>
                <a:path extrusionOk="0" h="13198" w="8941">
                  <a:moveTo>
                    <a:pt x="4033" y="1"/>
                  </a:moveTo>
                  <a:cubicBezTo>
                    <a:pt x="3674" y="1"/>
                    <a:pt x="3276" y="46"/>
                    <a:pt x="2836" y="154"/>
                  </a:cubicBezTo>
                  <a:cubicBezTo>
                    <a:pt x="468" y="721"/>
                    <a:pt x="1" y="2489"/>
                    <a:pt x="1" y="2489"/>
                  </a:cubicBezTo>
                  <a:lnTo>
                    <a:pt x="167" y="3223"/>
                  </a:lnTo>
                  <a:lnTo>
                    <a:pt x="2202" y="12463"/>
                  </a:lnTo>
                  <a:lnTo>
                    <a:pt x="2369" y="13197"/>
                  </a:lnTo>
                  <a:cubicBezTo>
                    <a:pt x="2369" y="13197"/>
                    <a:pt x="3737" y="13097"/>
                    <a:pt x="5771" y="12630"/>
                  </a:cubicBezTo>
                  <a:cubicBezTo>
                    <a:pt x="7806" y="12196"/>
                    <a:pt x="8940" y="11729"/>
                    <a:pt x="8940" y="11729"/>
                  </a:cubicBezTo>
                  <a:lnTo>
                    <a:pt x="8773" y="10996"/>
                  </a:lnTo>
                  <a:lnTo>
                    <a:pt x="6739" y="1756"/>
                  </a:lnTo>
                  <a:lnTo>
                    <a:pt x="6572" y="1055"/>
                  </a:lnTo>
                  <a:cubicBezTo>
                    <a:pt x="6572" y="1055"/>
                    <a:pt x="5770" y="1"/>
                    <a:pt x="403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346"/>
            <p:cNvSpPr/>
            <p:nvPr/>
          </p:nvSpPr>
          <p:spPr>
            <a:xfrm>
              <a:off x="625325" y="2174500"/>
              <a:ext cx="390125" cy="167850"/>
            </a:xfrm>
            <a:custGeom>
              <a:rect b="b" l="l" r="r" t="t"/>
              <a:pathLst>
                <a:path extrusionOk="0" h="6714" w="15605">
                  <a:moveTo>
                    <a:pt x="11040" y="1"/>
                  </a:moveTo>
                  <a:cubicBezTo>
                    <a:pt x="7409" y="1"/>
                    <a:pt x="3425" y="1179"/>
                    <a:pt x="668" y="3234"/>
                  </a:cubicBezTo>
                  <a:cubicBezTo>
                    <a:pt x="167" y="3634"/>
                    <a:pt x="0" y="4434"/>
                    <a:pt x="134" y="5001"/>
                  </a:cubicBezTo>
                  <a:cubicBezTo>
                    <a:pt x="134" y="5102"/>
                    <a:pt x="167" y="5168"/>
                    <a:pt x="167" y="5268"/>
                  </a:cubicBezTo>
                  <a:cubicBezTo>
                    <a:pt x="382" y="6211"/>
                    <a:pt x="1160" y="6713"/>
                    <a:pt x="1981" y="6713"/>
                  </a:cubicBezTo>
                  <a:cubicBezTo>
                    <a:pt x="2439" y="6713"/>
                    <a:pt x="2909" y="6558"/>
                    <a:pt x="3303" y="6236"/>
                  </a:cubicBezTo>
                  <a:cubicBezTo>
                    <a:pt x="4404" y="5335"/>
                    <a:pt x="6372" y="4901"/>
                    <a:pt x="7806" y="4568"/>
                  </a:cubicBezTo>
                  <a:cubicBezTo>
                    <a:pt x="8991" y="4341"/>
                    <a:pt x="10385" y="4019"/>
                    <a:pt x="11672" y="4019"/>
                  </a:cubicBezTo>
                  <a:cubicBezTo>
                    <a:pt x="12088" y="4019"/>
                    <a:pt x="12493" y="4053"/>
                    <a:pt x="12876" y="4134"/>
                  </a:cubicBezTo>
                  <a:cubicBezTo>
                    <a:pt x="13040" y="4170"/>
                    <a:pt x="13204" y="4187"/>
                    <a:pt x="13366" y="4187"/>
                  </a:cubicBezTo>
                  <a:cubicBezTo>
                    <a:pt x="14555" y="4187"/>
                    <a:pt x="15605" y="3254"/>
                    <a:pt x="15311" y="1933"/>
                  </a:cubicBezTo>
                  <a:cubicBezTo>
                    <a:pt x="15278" y="1866"/>
                    <a:pt x="15278" y="1766"/>
                    <a:pt x="15245" y="1666"/>
                  </a:cubicBezTo>
                  <a:cubicBezTo>
                    <a:pt x="15045" y="798"/>
                    <a:pt x="14344" y="365"/>
                    <a:pt x="13510" y="198"/>
                  </a:cubicBezTo>
                  <a:cubicBezTo>
                    <a:pt x="12720" y="65"/>
                    <a:pt x="11890" y="1"/>
                    <a:pt x="11040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346"/>
            <p:cNvSpPr/>
            <p:nvPr/>
          </p:nvSpPr>
          <p:spPr>
            <a:xfrm>
              <a:off x="469375" y="2234900"/>
              <a:ext cx="822275" cy="684075"/>
            </a:xfrm>
            <a:custGeom>
              <a:rect b="b" l="l" r="r" t="t"/>
              <a:pathLst>
                <a:path extrusionOk="0" h="27363" w="32891">
                  <a:moveTo>
                    <a:pt x="18873" y="0"/>
                  </a:moveTo>
                  <a:cubicBezTo>
                    <a:pt x="17261" y="0"/>
                    <a:pt x="15569" y="201"/>
                    <a:pt x="13844" y="584"/>
                  </a:cubicBezTo>
                  <a:cubicBezTo>
                    <a:pt x="5738" y="2352"/>
                    <a:pt x="1" y="7489"/>
                    <a:pt x="1802" y="15595"/>
                  </a:cubicBezTo>
                  <a:cubicBezTo>
                    <a:pt x="3331" y="22577"/>
                    <a:pt x="9527" y="27363"/>
                    <a:pt x="16417" y="27363"/>
                  </a:cubicBezTo>
                  <a:cubicBezTo>
                    <a:pt x="17494" y="27363"/>
                    <a:pt x="18587" y="27246"/>
                    <a:pt x="19681" y="27003"/>
                  </a:cubicBezTo>
                  <a:cubicBezTo>
                    <a:pt x="27787" y="25235"/>
                    <a:pt x="32891" y="17196"/>
                    <a:pt x="31090" y="9123"/>
                  </a:cubicBezTo>
                  <a:cubicBezTo>
                    <a:pt x="29698" y="2743"/>
                    <a:pt x="24834" y="0"/>
                    <a:pt x="18873" y="0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346"/>
            <p:cNvSpPr/>
            <p:nvPr/>
          </p:nvSpPr>
          <p:spPr>
            <a:xfrm>
              <a:off x="927750" y="4691175"/>
              <a:ext cx="930975" cy="359650"/>
            </a:xfrm>
            <a:custGeom>
              <a:rect b="b" l="l" r="r" t="t"/>
              <a:pathLst>
                <a:path extrusionOk="0" h="14386" w="37239">
                  <a:moveTo>
                    <a:pt x="35087" y="0"/>
                  </a:moveTo>
                  <a:cubicBezTo>
                    <a:pt x="34844" y="0"/>
                    <a:pt x="34600" y="85"/>
                    <a:pt x="34403" y="270"/>
                  </a:cubicBezTo>
                  <a:cubicBezTo>
                    <a:pt x="30167" y="4072"/>
                    <a:pt x="24663" y="6274"/>
                    <a:pt x="19192" y="7542"/>
                  </a:cubicBezTo>
                  <a:cubicBezTo>
                    <a:pt x="16183" y="8168"/>
                    <a:pt x="13065" y="8540"/>
                    <a:pt x="9952" y="8540"/>
                  </a:cubicBezTo>
                  <a:cubicBezTo>
                    <a:pt x="7095" y="8540"/>
                    <a:pt x="4241" y="8227"/>
                    <a:pt x="1480" y="7508"/>
                  </a:cubicBezTo>
                  <a:cubicBezTo>
                    <a:pt x="1383" y="7482"/>
                    <a:pt x="1286" y="7469"/>
                    <a:pt x="1191" y="7469"/>
                  </a:cubicBezTo>
                  <a:cubicBezTo>
                    <a:pt x="560" y="7469"/>
                    <a:pt x="1" y="8014"/>
                    <a:pt x="146" y="8709"/>
                  </a:cubicBezTo>
                  <a:cubicBezTo>
                    <a:pt x="412" y="9910"/>
                    <a:pt x="479" y="11511"/>
                    <a:pt x="1046" y="12612"/>
                  </a:cubicBezTo>
                  <a:cubicBezTo>
                    <a:pt x="1446" y="13379"/>
                    <a:pt x="2981" y="13479"/>
                    <a:pt x="3715" y="13646"/>
                  </a:cubicBezTo>
                  <a:cubicBezTo>
                    <a:pt x="6171" y="14152"/>
                    <a:pt x="8673" y="14386"/>
                    <a:pt x="11180" y="14386"/>
                  </a:cubicBezTo>
                  <a:cubicBezTo>
                    <a:pt x="14292" y="14386"/>
                    <a:pt x="17412" y="14026"/>
                    <a:pt x="20460" y="13379"/>
                  </a:cubicBezTo>
                  <a:cubicBezTo>
                    <a:pt x="25730" y="12245"/>
                    <a:pt x="30867" y="10010"/>
                    <a:pt x="35137" y="6674"/>
                  </a:cubicBezTo>
                  <a:cubicBezTo>
                    <a:pt x="35671" y="6274"/>
                    <a:pt x="36672" y="5640"/>
                    <a:pt x="36872" y="4940"/>
                  </a:cubicBezTo>
                  <a:cubicBezTo>
                    <a:pt x="37239" y="3839"/>
                    <a:pt x="36371" y="1904"/>
                    <a:pt x="36105" y="803"/>
                  </a:cubicBezTo>
                  <a:cubicBezTo>
                    <a:pt x="35996" y="302"/>
                    <a:pt x="35545" y="0"/>
                    <a:pt x="35087" y="0"/>
                  </a:cubicBezTo>
                  <a:close/>
                </a:path>
              </a:pathLst>
            </a:custGeom>
            <a:solidFill>
              <a:srgbClr val="85828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346"/>
            <p:cNvSpPr/>
            <p:nvPr/>
          </p:nvSpPr>
          <p:spPr>
            <a:xfrm>
              <a:off x="930550" y="4702900"/>
              <a:ext cx="928175" cy="347800"/>
            </a:xfrm>
            <a:custGeom>
              <a:rect b="b" l="l" r="r" t="t"/>
              <a:pathLst>
                <a:path extrusionOk="0" h="13912" w="37127">
                  <a:moveTo>
                    <a:pt x="35859" y="1"/>
                  </a:moveTo>
                  <a:cubicBezTo>
                    <a:pt x="35826" y="34"/>
                    <a:pt x="35826" y="101"/>
                    <a:pt x="35826" y="134"/>
                  </a:cubicBezTo>
                  <a:cubicBezTo>
                    <a:pt x="35592" y="835"/>
                    <a:pt x="34592" y="1469"/>
                    <a:pt x="34058" y="1869"/>
                  </a:cubicBezTo>
                  <a:cubicBezTo>
                    <a:pt x="29821" y="5205"/>
                    <a:pt x="24651" y="7440"/>
                    <a:pt x="19381" y="8574"/>
                  </a:cubicBezTo>
                  <a:cubicBezTo>
                    <a:pt x="16352" y="9202"/>
                    <a:pt x="13241" y="9564"/>
                    <a:pt x="10128" y="9564"/>
                  </a:cubicBezTo>
                  <a:cubicBezTo>
                    <a:pt x="7619" y="9564"/>
                    <a:pt x="5107" y="9328"/>
                    <a:pt x="2635" y="8807"/>
                  </a:cubicBezTo>
                  <a:cubicBezTo>
                    <a:pt x="1968" y="8674"/>
                    <a:pt x="501" y="8574"/>
                    <a:pt x="34" y="7873"/>
                  </a:cubicBezTo>
                  <a:cubicBezTo>
                    <a:pt x="0" y="8007"/>
                    <a:pt x="0" y="8107"/>
                    <a:pt x="34" y="8240"/>
                  </a:cubicBezTo>
                  <a:cubicBezTo>
                    <a:pt x="300" y="9441"/>
                    <a:pt x="367" y="11042"/>
                    <a:pt x="934" y="12143"/>
                  </a:cubicBezTo>
                  <a:cubicBezTo>
                    <a:pt x="1334" y="12910"/>
                    <a:pt x="2869" y="13010"/>
                    <a:pt x="3603" y="13144"/>
                  </a:cubicBezTo>
                  <a:cubicBezTo>
                    <a:pt x="6082" y="13670"/>
                    <a:pt x="8616" y="13911"/>
                    <a:pt x="11152" y="13911"/>
                  </a:cubicBezTo>
                  <a:cubicBezTo>
                    <a:pt x="14245" y="13911"/>
                    <a:pt x="17342" y="13552"/>
                    <a:pt x="20348" y="12910"/>
                  </a:cubicBezTo>
                  <a:cubicBezTo>
                    <a:pt x="25618" y="11776"/>
                    <a:pt x="30755" y="9541"/>
                    <a:pt x="35025" y="6205"/>
                  </a:cubicBezTo>
                  <a:cubicBezTo>
                    <a:pt x="35559" y="5805"/>
                    <a:pt x="36560" y="5171"/>
                    <a:pt x="36760" y="4471"/>
                  </a:cubicBezTo>
                  <a:cubicBezTo>
                    <a:pt x="37127" y="3370"/>
                    <a:pt x="36259" y="1435"/>
                    <a:pt x="36026" y="334"/>
                  </a:cubicBezTo>
                  <a:cubicBezTo>
                    <a:pt x="35993" y="201"/>
                    <a:pt x="35926" y="101"/>
                    <a:pt x="35859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346"/>
            <p:cNvSpPr/>
            <p:nvPr/>
          </p:nvSpPr>
          <p:spPr>
            <a:xfrm>
              <a:off x="466050" y="2492950"/>
              <a:ext cx="1333475" cy="2416300"/>
            </a:xfrm>
            <a:custGeom>
              <a:rect b="b" l="l" r="r" t="t"/>
              <a:pathLst>
                <a:path extrusionOk="0" h="96652" w="53339">
                  <a:moveTo>
                    <a:pt x="33703" y="1"/>
                  </a:moveTo>
                  <a:cubicBezTo>
                    <a:pt x="32424" y="1"/>
                    <a:pt x="25698" y="108"/>
                    <a:pt x="16178" y="2204"/>
                  </a:cubicBezTo>
                  <a:cubicBezTo>
                    <a:pt x="5604" y="4539"/>
                    <a:pt x="0" y="7474"/>
                    <a:pt x="0" y="7474"/>
                  </a:cubicBezTo>
                  <a:lnTo>
                    <a:pt x="1301" y="13445"/>
                  </a:lnTo>
                  <a:lnTo>
                    <a:pt x="18080" y="89466"/>
                  </a:lnTo>
                  <a:lnTo>
                    <a:pt x="19414" y="95437"/>
                  </a:lnTo>
                  <a:cubicBezTo>
                    <a:pt x="19414" y="95437"/>
                    <a:pt x="23040" y="96651"/>
                    <a:pt x="28754" y="96651"/>
                  </a:cubicBezTo>
                  <a:cubicBezTo>
                    <a:pt x="31351" y="96651"/>
                    <a:pt x="34379" y="96400"/>
                    <a:pt x="37694" y="95671"/>
                  </a:cubicBezTo>
                  <a:cubicBezTo>
                    <a:pt x="48268" y="93336"/>
                    <a:pt x="53338" y="87932"/>
                    <a:pt x="53338" y="87932"/>
                  </a:cubicBezTo>
                  <a:lnTo>
                    <a:pt x="52037" y="81961"/>
                  </a:lnTo>
                  <a:lnTo>
                    <a:pt x="35225" y="5973"/>
                  </a:lnTo>
                  <a:lnTo>
                    <a:pt x="33924" y="2"/>
                  </a:lnTo>
                  <a:cubicBezTo>
                    <a:pt x="33924" y="2"/>
                    <a:pt x="33849" y="1"/>
                    <a:pt x="33703" y="1"/>
                  </a:cubicBezTo>
                  <a:close/>
                </a:path>
              </a:pathLst>
            </a:custGeom>
            <a:solidFill>
              <a:srgbClr val="B84A5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346"/>
            <p:cNvSpPr/>
            <p:nvPr/>
          </p:nvSpPr>
          <p:spPr>
            <a:xfrm>
              <a:off x="635325" y="2824300"/>
              <a:ext cx="830625" cy="976900"/>
            </a:xfrm>
            <a:custGeom>
              <a:rect b="b" l="l" r="r" t="t"/>
              <a:pathLst>
                <a:path extrusionOk="0" h="39076" w="33225">
                  <a:moveTo>
                    <a:pt x="14714" y="0"/>
                  </a:moveTo>
                  <a:cubicBezTo>
                    <a:pt x="13923" y="0"/>
                    <a:pt x="13131" y="84"/>
                    <a:pt x="12343" y="258"/>
                  </a:cubicBezTo>
                  <a:cubicBezTo>
                    <a:pt x="4471" y="1993"/>
                    <a:pt x="1" y="12033"/>
                    <a:pt x="2369" y="22674"/>
                  </a:cubicBezTo>
                  <a:cubicBezTo>
                    <a:pt x="4471" y="32254"/>
                    <a:pt x="11385" y="39076"/>
                    <a:pt x="18488" y="39076"/>
                  </a:cubicBezTo>
                  <a:cubicBezTo>
                    <a:pt x="19275" y="39076"/>
                    <a:pt x="20064" y="38992"/>
                    <a:pt x="20849" y="38819"/>
                  </a:cubicBezTo>
                  <a:cubicBezTo>
                    <a:pt x="28721" y="37051"/>
                    <a:pt x="33224" y="27044"/>
                    <a:pt x="30856" y="16370"/>
                  </a:cubicBezTo>
                  <a:cubicBezTo>
                    <a:pt x="28755" y="6794"/>
                    <a:pt x="21818" y="0"/>
                    <a:pt x="14714" y="0"/>
                  </a:cubicBez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346"/>
            <p:cNvSpPr/>
            <p:nvPr/>
          </p:nvSpPr>
          <p:spPr>
            <a:xfrm>
              <a:off x="796275" y="2928300"/>
              <a:ext cx="460350" cy="778925"/>
            </a:xfrm>
            <a:custGeom>
              <a:rect b="b" l="l" r="r" t="t"/>
              <a:pathLst>
                <a:path extrusionOk="0" h="31157" w="18414">
                  <a:moveTo>
                    <a:pt x="11842" y="1"/>
                  </a:moveTo>
                  <a:lnTo>
                    <a:pt x="6939" y="1068"/>
                  </a:lnTo>
                  <a:lnTo>
                    <a:pt x="1" y="15112"/>
                  </a:lnTo>
                  <a:lnTo>
                    <a:pt x="3970" y="14211"/>
                  </a:lnTo>
                  <a:lnTo>
                    <a:pt x="10875" y="12710"/>
                  </a:lnTo>
                  <a:lnTo>
                    <a:pt x="6572" y="20616"/>
                  </a:lnTo>
                  <a:lnTo>
                    <a:pt x="4504" y="24385"/>
                  </a:lnTo>
                  <a:lnTo>
                    <a:pt x="8707" y="23451"/>
                  </a:lnTo>
                  <a:lnTo>
                    <a:pt x="10908" y="22984"/>
                  </a:lnTo>
                  <a:lnTo>
                    <a:pt x="10908" y="22984"/>
                  </a:lnTo>
                  <a:lnTo>
                    <a:pt x="8874" y="31156"/>
                  </a:lnTo>
                  <a:lnTo>
                    <a:pt x="15345" y="21183"/>
                  </a:lnTo>
                  <a:lnTo>
                    <a:pt x="17747" y="17480"/>
                  </a:lnTo>
                  <a:lnTo>
                    <a:pt x="13110" y="18481"/>
                  </a:lnTo>
                  <a:lnTo>
                    <a:pt x="12043" y="18714"/>
                  </a:lnTo>
                  <a:lnTo>
                    <a:pt x="12043" y="18714"/>
                  </a:lnTo>
                  <a:lnTo>
                    <a:pt x="16346" y="10809"/>
                  </a:lnTo>
                  <a:lnTo>
                    <a:pt x="18414" y="7039"/>
                  </a:lnTo>
                  <a:lnTo>
                    <a:pt x="14211" y="7940"/>
                  </a:lnTo>
                  <a:lnTo>
                    <a:pt x="7106" y="9508"/>
                  </a:lnTo>
                  <a:lnTo>
                    <a:pt x="1184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346"/>
            <p:cNvSpPr/>
            <p:nvPr/>
          </p:nvSpPr>
          <p:spPr>
            <a:xfrm>
              <a:off x="440200" y="2462400"/>
              <a:ext cx="909275" cy="269650"/>
            </a:xfrm>
            <a:custGeom>
              <a:rect b="b" l="l" r="r" t="t"/>
              <a:pathLst>
                <a:path extrusionOk="0" h="10786" w="36371">
                  <a:moveTo>
                    <a:pt x="29215" y="1"/>
                  </a:moveTo>
                  <a:cubicBezTo>
                    <a:pt x="25025" y="1"/>
                    <a:pt x="20773" y="654"/>
                    <a:pt x="16812" y="1491"/>
                  </a:cubicBezTo>
                  <a:cubicBezTo>
                    <a:pt x="11208" y="2692"/>
                    <a:pt x="5004" y="4693"/>
                    <a:pt x="400" y="8263"/>
                  </a:cubicBezTo>
                  <a:cubicBezTo>
                    <a:pt x="100" y="8463"/>
                    <a:pt x="0" y="8930"/>
                    <a:pt x="67" y="9263"/>
                  </a:cubicBezTo>
                  <a:lnTo>
                    <a:pt x="234" y="9997"/>
                  </a:lnTo>
                  <a:cubicBezTo>
                    <a:pt x="343" y="10498"/>
                    <a:pt x="793" y="10786"/>
                    <a:pt x="1259" y="10786"/>
                  </a:cubicBezTo>
                  <a:cubicBezTo>
                    <a:pt x="1507" y="10786"/>
                    <a:pt x="1760" y="10705"/>
                    <a:pt x="1968" y="10531"/>
                  </a:cubicBezTo>
                  <a:cubicBezTo>
                    <a:pt x="3369" y="9297"/>
                    <a:pt x="5237" y="8496"/>
                    <a:pt x="6938" y="7762"/>
                  </a:cubicBezTo>
                  <a:cubicBezTo>
                    <a:pt x="10308" y="6295"/>
                    <a:pt x="13877" y="5294"/>
                    <a:pt x="17446" y="4493"/>
                  </a:cubicBezTo>
                  <a:cubicBezTo>
                    <a:pt x="21082" y="3693"/>
                    <a:pt x="24785" y="3159"/>
                    <a:pt x="28521" y="2959"/>
                  </a:cubicBezTo>
                  <a:cubicBezTo>
                    <a:pt x="29309" y="2933"/>
                    <a:pt x="30127" y="2903"/>
                    <a:pt x="30948" y="2903"/>
                  </a:cubicBezTo>
                  <a:cubicBezTo>
                    <a:pt x="32280" y="2903"/>
                    <a:pt x="33620" y="2983"/>
                    <a:pt x="34858" y="3292"/>
                  </a:cubicBezTo>
                  <a:cubicBezTo>
                    <a:pt x="34959" y="3319"/>
                    <a:pt x="35060" y="3331"/>
                    <a:pt x="35159" y="3331"/>
                  </a:cubicBezTo>
                  <a:cubicBezTo>
                    <a:pt x="35811" y="3331"/>
                    <a:pt x="36371" y="2787"/>
                    <a:pt x="36226" y="2092"/>
                  </a:cubicBezTo>
                  <a:cubicBezTo>
                    <a:pt x="36159" y="1825"/>
                    <a:pt x="36093" y="1558"/>
                    <a:pt x="36026" y="1291"/>
                  </a:cubicBezTo>
                  <a:cubicBezTo>
                    <a:pt x="35926" y="824"/>
                    <a:pt x="35559" y="557"/>
                    <a:pt x="35092" y="490"/>
                  </a:cubicBezTo>
                  <a:cubicBezTo>
                    <a:pt x="33172" y="147"/>
                    <a:pt x="31201" y="1"/>
                    <a:pt x="29215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346"/>
            <p:cNvSpPr/>
            <p:nvPr/>
          </p:nvSpPr>
          <p:spPr>
            <a:xfrm>
              <a:off x="808800" y="2036550"/>
              <a:ext cx="44200" cy="73975"/>
            </a:xfrm>
            <a:custGeom>
              <a:rect b="b" l="l" r="r" t="t"/>
              <a:pathLst>
                <a:path extrusionOk="0" h="2959" w="1768">
                  <a:moveTo>
                    <a:pt x="623" y="1"/>
                  </a:moveTo>
                  <a:cubicBezTo>
                    <a:pt x="593" y="1"/>
                    <a:pt x="563" y="5"/>
                    <a:pt x="534" y="12"/>
                  </a:cubicBezTo>
                  <a:cubicBezTo>
                    <a:pt x="167" y="79"/>
                    <a:pt x="0" y="812"/>
                    <a:pt x="167" y="1613"/>
                  </a:cubicBezTo>
                  <a:cubicBezTo>
                    <a:pt x="352" y="2386"/>
                    <a:pt x="738" y="2958"/>
                    <a:pt x="1113" y="2958"/>
                  </a:cubicBezTo>
                  <a:cubicBezTo>
                    <a:pt x="1142" y="2958"/>
                    <a:pt x="1172" y="2955"/>
                    <a:pt x="1201" y="2947"/>
                  </a:cubicBezTo>
                  <a:cubicBezTo>
                    <a:pt x="1601" y="2881"/>
                    <a:pt x="1768" y="2147"/>
                    <a:pt x="1568" y="1313"/>
                  </a:cubicBezTo>
                  <a:cubicBezTo>
                    <a:pt x="1413" y="571"/>
                    <a:pt x="1001" y="1"/>
                    <a:pt x="623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346"/>
            <p:cNvSpPr/>
            <p:nvPr/>
          </p:nvSpPr>
          <p:spPr>
            <a:xfrm>
              <a:off x="819625" y="2055775"/>
              <a:ext cx="21700" cy="35525"/>
            </a:xfrm>
            <a:custGeom>
              <a:rect b="b" l="l" r="r" t="t"/>
              <a:pathLst>
                <a:path extrusionOk="0" h="1421" w="868">
                  <a:moveTo>
                    <a:pt x="325" y="1"/>
                  </a:moveTo>
                  <a:cubicBezTo>
                    <a:pt x="306" y="1"/>
                    <a:pt x="286" y="4"/>
                    <a:pt x="268" y="10"/>
                  </a:cubicBezTo>
                  <a:cubicBezTo>
                    <a:pt x="101" y="43"/>
                    <a:pt x="1" y="377"/>
                    <a:pt x="101" y="777"/>
                  </a:cubicBezTo>
                  <a:cubicBezTo>
                    <a:pt x="191" y="1140"/>
                    <a:pt x="364" y="1420"/>
                    <a:pt x="545" y="1420"/>
                  </a:cubicBezTo>
                  <a:cubicBezTo>
                    <a:pt x="563" y="1420"/>
                    <a:pt x="582" y="1417"/>
                    <a:pt x="601" y="1411"/>
                  </a:cubicBezTo>
                  <a:cubicBezTo>
                    <a:pt x="768" y="1378"/>
                    <a:pt x="868" y="1011"/>
                    <a:pt x="768" y="644"/>
                  </a:cubicBezTo>
                  <a:cubicBezTo>
                    <a:pt x="707" y="281"/>
                    <a:pt x="510" y="1"/>
                    <a:pt x="325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3" name="Google Shape;11373;p346"/>
          <p:cNvGrpSpPr/>
          <p:nvPr/>
        </p:nvGrpSpPr>
        <p:grpSpPr>
          <a:xfrm>
            <a:off x="5565975" y="4338475"/>
            <a:ext cx="330501" cy="420623"/>
            <a:chOff x="3828325" y="875775"/>
            <a:chExt cx="330501" cy="420623"/>
          </a:xfrm>
        </p:grpSpPr>
        <p:sp>
          <p:nvSpPr>
            <p:cNvPr id="11374" name="Google Shape;11374;p34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34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6" name="Google Shape;11376;p34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7" name="Google Shape;11377;p34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34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34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34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1" name="Google Shape;11381;p34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34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34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34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34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86" name="Google Shape;11386;p346"/>
          <p:cNvSpPr/>
          <p:nvPr/>
        </p:nvSpPr>
        <p:spPr>
          <a:xfrm>
            <a:off x="3169450" y="6249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87" name="Google Shape;11387;p34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388" name="Google Shape;11388;p346"/>
          <p:cNvSpPr txBox="1"/>
          <p:nvPr>
            <p:ph idx="1" type="subTitle"/>
          </p:nvPr>
        </p:nvSpPr>
        <p:spPr>
          <a:xfrm>
            <a:off x="3558675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89" name="Google Shape;11389;p346"/>
          <p:cNvSpPr txBox="1"/>
          <p:nvPr>
            <p:ph idx="2" type="subTitle"/>
          </p:nvPr>
        </p:nvSpPr>
        <p:spPr>
          <a:xfrm>
            <a:off x="6427850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90" name="Google Shape;11390;p346"/>
          <p:cNvSpPr txBox="1"/>
          <p:nvPr>
            <p:ph idx="3" type="subTitle"/>
          </p:nvPr>
        </p:nvSpPr>
        <p:spPr>
          <a:xfrm>
            <a:off x="3558675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91" name="Google Shape;11391;p346"/>
          <p:cNvSpPr txBox="1"/>
          <p:nvPr>
            <p:ph idx="4" type="subTitle"/>
          </p:nvPr>
        </p:nvSpPr>
        <p:spPr>
          <a:xfrm>
            <a:off x="6427850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92" name="Google Shape;11392;p346"/>
          <p:cNvSpPr txBox="1"/>
          <p:nvPr>
            <p:ph idx="5" type="subTitle"/>
          </p:nvPr>
        </p:nvSpPr>
        <p:spPr>
          <a:xfrm>
            <a:off x="3558675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93" name="Google Shape;11393;p346"/>
          <p:cNvSpPr txBox="1"/>
          <p:nvPr>
            <p:ph idx="6" type="subTitle"/>
          </p:nvPr>
        </p:nvSpPr>
        <p:spPr>
          <a:xfrm>
            <a:off x="6427850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94" name="Google Shape;11394;p346"/>
          <p:cNvSpPr txBox="1"/>
          <p:nvPr>
            <p:ph idx="7" type="subTitle"/>
          </p:nvPr>
        </p:nvSpPr>
        <p:spPr>
          <a:xfrm>
            <a:off x="3558675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95" name="Google Shape;11395;p346"/>
          <p:cNvSpPr txBox="1"/>
          <p:nvPr>
            <p:ph idx="8" type="subTitle"/>
          </p:nvPr>
        </p:nvSpPr>
        <p:spPr>
          <a:xfrm>
            <a:off x="6427850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96" name="Google Shape;11396;p346"/>
          <p:cNvSpPr txBox="1"/>
          <p:nvPr>
            <p:ph hasCustomPrompt="1" idx="9" type="title"/>
          </p:nvPr>
        </p:nvSpPr>
        <p:spPr>
          <a:xfrm>
            <a:off x="2695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1397" name="Google Shape;11397;p346"/>
          <p:cNvSpPr txBox="1"/>
          <p:nvPr>
            <p:ph hasCustomPrompt="1" idx="13" type="title"/>
          </p:nvPr>
        </p:nvSpPr>
        <p:spPr>
          <a:xfrm>
            <a:off x="5560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1398" name="Google Shape;11398;p346"/>
          <p:cNvSpPr txBox="1"/>
          <p:nvPr>
            <p:ph hasCustomPrompt="1" idx="14" type="title"/>
          </p:nvPr>
        </p:nvSpPr>
        <p:spPr>
          <a:xfrm>
            <a:off x="2695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1399" name="Google Shape;11399;p346"/>
          <p:cNvSpPr txBox="1"/>
          <p:nvPr>
            <p:ph hasCustomPrompt="1" idx="15" type="title"/>
          </p:nvPr>
        </p:nvSpPr>
        <p:spPr>
          <a:xfrm>
            <a:off x="5560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11400" name="Shape 1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1" name="Google Shape;11401;p347"/>
          <p:cNvSpPr/>
          <p:nvPr/>
        </p:nvSpPr>
        <p:spPr>
          <a:xfrm flipH="1">
            <a:off x="473225" y="1884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02" name="Google Shape;11402;p347"/>
          <p:cNvGrpSpPr/>
          <p:nvPr/>
        </p:nvGrpSpPr>
        <p:grpSpPr>
          <a:xfrm>
            <a:off x="968061" y="-35329"/>
            <a:ext cx="5265500" cy="4827849"/>
            <a:chOff x="2958950" y="1937675"/>
            <a:chExt cx="1635350" cy="1499425"/>
          </a:xfrm>
        </p:grpSpPr>
        <p:sp>
          <p:nvSpPr>
            <p:cNvPr id="11403" name="Google Shape;11403;p34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34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34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34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34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34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09" name="Google Shape;11409;p347"/>
          <p:cNvGrpSpPr/>
          <p:nvPr/>
        </p:nvGrpSpPr>
        <p:grpSpPr>
          <a:xfrm>
            <a:off x="3906042" y="4362088"/>
            <a:ext cx="253593" cy="322744"/>
            <a:chOff x="3828325" y="875775"/>
            <a:chExt cx="330501" cy="420623"/>
          </a:xfrm>
        </p:grpSpPr>
        <p:sp>
          <p:nvSpPr>
            <p:cNvPr id="11410" name="Google Shape;11410;p34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34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34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3" name="Google Shape;11413;p34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4" name="Google Shape;11414;p34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5" name="Google Shape;11415;p34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6" name="Google Shape;11416;p34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7" name="Google Shape;11417;p34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8" name="Google Shape;11418;p34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9" name="Google Shape;11419;p34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0" name="Google Shape;11420;p34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34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2" name="Google Shape;11422;p347"/>
          <p:cNvGrpSpPr/>
          <p:nvPr/>
        </p:nvGrpSpPr>
        <p:grpSpPr>
          <a:xfrm flipH="1">
            <a:off x="5508013" y="646532"/>
            <a:ext cx="253560" cy="322660"/>
            <a:chOff x="3828325" y="875775"/>
            <a:chExt cx="330501" cy="420623"/>
          </a:xfrm>
        </p:grpSpPr>
        <p:sp>
          <p:nvSpPr>
            <p:cNvPr id="11423" name="Google Shape;11423;p34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34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34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34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7" name="Google Shape;11427;p34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8" name="Google Shape;11428;p34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34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34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1" name="Google Shape;11431;p34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2" name="Google Shape;11432;p34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34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34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35" name="Google Shape;11435;p347"/>
          <p:cNvSpPr txBox="1"/>
          <p:nvPr>
            <p:ph type="title"/>
          </p:nvPr>
        </p:nvSpPr>
        <p:spPr>
          <a:xfrm flipH="1">
            <a:off x="3855775" y="2648950"/>
            <a:ext cx="457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1436" name="Google Shape;11436;p347"/>
          <p:cNvSpPr txBox="1"/>
          <p:nvPr>
            <p:ph idx="1" type="subTitle"/>
          </p:nvPr>
        </p:nvSpPr>
        <p:spPr>
          <a:xfrm flipH="1">
            <a:off x="3855775" y="1535850"/>
            <a:ext cx="4575000" cy="11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5">
    <p:spTree>
      <p:nvGrpSpPr>
        <p:cNvPr id="11437" name="Shape 1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38" name="Google Shape;11438;p348"/>
          <p:cNvGrpSpPr/>
          <p:nvPr/>
        </p:nvGrpSpPr>
        <p:grpSpPr>
          <a:xfrm rot="-4886887">
            <a:off x="206622" y="88712"/>
            <a:ext cx="5080199" cy="4411688"/>
            <a:chOff x="3016500" y="2066925"/>
            <a:chExt cx="1577800" cy="1370175"/>
          </a:xfrm>
        </p:grpSpPr>
        <p:sp>
          <p:nvSpPr>
            <p:cNvPr id="11439" name="Google Shape;11439;p34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0" name="Google Shape;11440;p348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1" name="Google Shape;11441;p34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34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34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44" name="Google Shape;11444;p348"/>
          <p:cNvSpPr/>
          <p:nvPr/>
        </p:nvSpPr>
        <p:spPr>
          <a:xfrm flipH="1">
            <a:off x="358375" y="2093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45" name="Google Shape;11445;p348"/>
          <p:cNvSpPr/>
          <p:nvPr/>
        </p:nvSpPr>
        <p:spPr>
          <a:xfrm>
            <a:off x="7902625" y="7770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46" name="Google Shape;11446;p348"/>
          <p:cNvSpPr/>
          <p:nvPr/>
        </p:nvSpPr>
        <p:spPr>
          <a:xfrm>
            <a:off x="2494025" y="54865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47" name="Google Shape;11447;p348"/>
          <p:cNvGrpSpPr/>
          <p:nvPr/>
        </p:nvGrpSpPr>
        <p:grpSpPr>
          <a:xfrm>
            <a:off x="6643825" y="548650"/>
            <a:ext cx="330501" cy="420623"/>
            <a:chOff x="3828325" y="875775"/>
            <a:chExt cx="330501" cy="420623"/>
          </a:xfrm>
        </p:grpSpPr>
        <p:sp>
          <p:nvSpPr>
            <p:cNvPr id="11448" name="Google Shape;11448;p34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34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34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34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34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34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4" name="Google Shape;11454;p34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5" name="Google Shape;11455;p34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34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34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34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34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0" name="Google Shape;11460;p348"/>
          <p:cNvGrpSpPr/>
          <p:nvPr/>
        </p:nvGrpSpPr>
        <p:grpSpPr>
          <a:xfrm flipH="1">
            <a:off x="1832387" y="4287150"/>
            <a:ext cx="330501" cy="420623"/>
            <a:chOff x="3828325" y="875775"/>
            <a:chExt cx="330501" cy="420623"/>
          </a:xfrm>
        </p:grpSpPr>
        <p:sp>
          <p:nvSpPr>
            <p:cNvPr id="11461" name="Google Shape;11461;p34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34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3" name="Google Shape;11463;p34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34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34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34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7" name="Google Shape;11467;p34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8" name="Google Shape;11468;p34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34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34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34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34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73" name="Google Shape;11473;p348"/>
          <p:cNvSpPr txBox="1"/>
          <p:nvPr>
            <p:ph type="title"/>
          </p:nvPr>
        </p:nvSpPr>
        <p:spPr>
          <a:xfrm flipH="1">
            <a:off x="4084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474" name="Google Shape;11474;p348"/>
          <p:cNvSpPr txBox="1"/>
          <p:nvPr>
            <p:ph idx="1" type="subTitle"/>
          </p:nvPr>
        </p:nvSpPr>
        <p:spPr>
          <a:xfrm flipH="1">
            <a:off x="1302425" y="3355200"/>
            <a:ext cx="25209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75" name="Google Shape;11475;p348"/>
          <p:cNvSpPr txBox="1"/>
          <p:nvPr>
            <p:ph hasCustomPrompt="1" idx="2" type="title"/>
          </p:nvPr>
        </p:nvSpPr>
        <p:spPr>
          <a:xfrm flipH="1">
            <a:off x="19177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7">
    <p:spTree>
      <p:nvGrpSpPr>
        <p:cNvPr id="11476" name="Shape 1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77" name="Google Shape;11477;p349"/>
          <p:cNvGrpSpPr/>
          <p:nvPr/>
        </p:nvGrpSpPr>
        <p:grpSpPr>
          <a:xfrm rot="-5237344">
            <a:off x="4137226" y="689183"/>
            <a:ext cx="4264113" cy="4169752"/>
            <a:chOff x="2615425" y="-43849"/>
            <a:chExt cx="5349587" cy="5231206"/>
          </a:xfrm>
        </p:grpSpPr>
        <p:sp>
          <p:nvSpPr>
            <p:cNvPr id="11478" name="Google Shape;11478;p349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79" name="Google Shape;11479;p349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1480" name="Google Shape;11480;p349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1" name="Google Shape;11481;p349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2" name="Google Shape;11482;p349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483" name="Google Shape;11483;p349"/>
          <p:cNvSpPr/>
          <p:nvPr/>
        </p:nvSpPr>
        <p:spPr>
          <a:xfrm>
            <a:off x="7974300" y="2753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4" name="Google Shape;11484;p349"/>
          <p:cNvSpPr/>
          <p:nvPr/>
        </p:nvSpPr>
        <p:spPr>
          <a:xfrm flipH="1">
            <a:off x="405375" y="11833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85" name="Google Shape;11485;p349"/>
          <p:cNvGrpSpPr/>
          <p:nvPr/>
        </p:nvGrpSpPr>
        <p:grpSpPr>
          <a:xfrm>
            <a:off x="7974292" y="4276675"/>
            <a:ext cx="253593" cy="322744"/>
            <a:chOff x="3828325" y="875775"/>
            <a:chExt cx="330501" cy="420623"/>
          </a:xfrm>
        </p:grpSpPr>
        <p:sp>
          <p:nvSpPr>
            <p:cNvPr id="11486" name="Google Shape;11486;p34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34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8" name="Google Shape;11488;p34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9" name="Google Shape;11489;p34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34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34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34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34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4" name="Google Shape;11494;p34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5" name="Google Shape;11495;p34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34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34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8" name="Google Shape;11498;p349"/>
          <p:cNvGrpSpPr/>
          <p:nvPr/>
        </p:nvGrpSpPr>
        <p:grpSpPr>
          <a:xfrm flipH="1">
            <a:off x="3870301" y="694307"/>
            <a:ext cx="253560" cy="322660"/>
            <a:chOff x="3828325" y="875775"/>
            <a:chExt cx="330501" cy="420623"/>
          </a:xfrm>
        </p:grpSpPr>
        <p:sp>
          <p:nvSpPr>
            <p:cNvPr id="11499" name="Google Shape;11499;p34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34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1" name="Google Shape;11501;p34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34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34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34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34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34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34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34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34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34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1" name="Google Shape;11511;p349"/>
          <p:cNvGrpSpPr/>
          <p:nvPr/>
        </p:nvGrpSpPr>
        <p:grpSpPr>
          <a:xfrm flipH="1">
            <a:off x="633429" y="3507600"/>
            <a:ext cx="253593" cy="322744"/>
            <a:chOff x="3828325" y="875775"/>
            <a:chExt cx="330501" cy="420623"/>
          </a:xfrm>
        </p:grpSpPr>
        <p:sp>
          <p:nvSpPr>
            <p:cNvPr id="11512" name="Google Shape;11512;p34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34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34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34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34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7" name="Google Shape;11517;p34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8" name="Google Shape;11518;p34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34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34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34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34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34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24" name="Google Shape;11524;p349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525" name="Google Shape;11525;p349"/>
          <p:cNvSpPr txBox="1"/>
          <p:nvPr>
            <p:ph idx="1" type="subTitle"/>
          </p:nvPr>
        </p:nvSpPr>
        <p:spPr>
          <a:xfrm>
            <a:off x="5015875" y="3355200"/>
            <a:ext cx="24228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26" name="Google Shape;11526;p349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6"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7" name="Google Shape;817;p36"/>
          <p:cNvGrpSpPr/>
          <p:nvPr/>
        </p:nvGrpSpPr>
        <p:grpSpPr>
          <a:xfrm rot="-5815465">
            <a:off x="1360983" y="728012"/>
            <a:ext cx="4264231" cy="4169868"/>
            <a:chOff x="2615425" y="-43849"/>
            <a:chExt cx="5349587" cy="5231206"/>
          </a:xfrm>
        </p:grpSpPr>
        <p:sp>
          <p:nvSpPr>
            <p:cNvPr id="818" name="Google Shape;818;p3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9" name="Google Shape;819;p3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820" name="Google Shape;820;p3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3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3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3" name="Google Shape;823;p36"/>
          <p:cNvSpPr/>
          <p:nvPr/>
        </p:nvSpPr>
        <p:spPr>
          <a:xfrm>
            <a:off x="7942050" y="37529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36"/>
          <p:cNvSpPr/>
          <p:nvPr/>
        </p:nvSpPr>
        <p:spPr>
          <a:xfrm flipH="1">
            <a:off x="456625" y="1017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5" name="Google Shape;825;p36"/>
          <p:cNvGrpSpPr/>
          <p:nvPr/>
        </p:nvGrpSpPr>
        <p:grpSpPr>
          <a:xfrm>
            <a:off x="5819879" y="4438050"/>
            <a:ext cx="253593" cy="322744"/>
            <a:chOff x="3828325" y="875775"/>
            <a:chExt cx="330501" cy="420623"/>
          </a:xfrm>
        </p:grpSpPr>
        <p:sp>
          <p:nvSpPr>
            <p:cNvPr id="826" name="Google Shape;826;p3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" name="Google Shape;838;p36"/>
          <p:cNvGrpSpPr/>
          <p:nvPr/>
        </p:nvGrpSpPr>
        <p:grpSpPr>
          <a:xfrm flipH="1" rot="-1286283">
            <a:off x="7228222" y="831568"/>
            <a:ext cx="253553" cy="322654"/>
            <a:chOff x="3828325" y="875775"/>
            <a:chExt cx="330501" cy="420623"/>
          </a:xfrm>
        </p:grpSpPr>
        <p:sp>
          <p:nvSpPr>
            <p:cNvPr id="839" name="Google Shape;839;p3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1" name="Google Shape;851;p3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52" name="Google Shape;852;p36"/>
          <p:cNvSpPr txBox="1"/>
          <p:nvPr>
            <p:ph idx="1" type="subTitle"/>
          </p:nvPr>
        </p:nvSpPr>
        <p:spPr>
          <a:xfrm>
            <a:off x="52939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2">
    <p:spTree>
      <p:nvGrpSpPr>
        <p:cNvPr id="11527" name="Shape 1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8" name="Google Shape;11528;p350"/>
          <p:cNvSpPr/>
          <p:nvPr/>
        </p:nvSpPr>
        <p:spPr>
          <a:xfrm>
            <a:off x="7960975" y="91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9" name="Google Shape;11529;p350"/>
          <p:cNvSpPr/>
          <p:nvPr/>
        </p:nvSpPr>
        <p:spPr>
          <a:xfrm flipH="1">
            <a:off x="428575" y="16460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30" name="Google Shape;11530;p350"/>
          <p:cNvGrpSpPr/>
          <p:nvPr/>
        </p:nvGrpSpPr>
        <p:grpSpPr>
          <a:xfrm flipH="1">
            <a:off x="586438" y="3795019"/>
            <a:ext cx="253560" cy="322660"/>
            <a:chOff x="3828325" y="875775"/>
            <a:chExt cx="330501" cy="420623"/>
          </a:xfrm>
        </p:grpSpPr>
        <p:sp>
          <p:nvSpPr>
            <p:cNvPr id="11531" name="Google Shape;11531;p35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35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35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4" name="Google Shape;11534;p35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5" name="Google Shape;11535;p35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35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35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35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35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0" name="Google Shape;11540;p35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1" name="Google Shape;11541;p35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35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3" name="Google Shape;11543;p350"/>
          <p:cNvGrpSpPr/>
          <p:nvPr/>
        </p:nvGrpSpPr>
        <p:grpSpPr>
          <a:xfrm>
            <a:off x="7548650" y="4349538"/>
            <a:ext cx="330501" cy="420623"/>
            <a:chOff x="3828325" y="875775"/>
            <a:chExt cx="330501" cy="420623"/>
          </a:xfrm>
        </p:grpSpPr>
        <p:sp>
          <p:nvSpPr>
            <p:cNvPr id="11544" name="Google Shape;11544;p35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35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35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35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35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35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35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35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35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35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35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35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6" name="Google Shape;11556;p350"/>
          <p:cNvGrpSpPr/>
          <p:nvPr/>
        </p:nvGrpSpPr>
        <p:grpSpPr>
          <a:xfrm flipH="1">
            <a:off x="1798625" y="548638"/>
            <a:ext cx="330501" cy="420623"/>
            <a:chOff x="3828325" y="875775"/>
            <a:chExt cx="330501" cy="420623"/>
          </a:xfrm>
        </p:grpSpPr>
        <p:sp>
          <p:nvSpPr>
            <p:cNvPr id="11557" name="Google Shape;11557;p35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35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35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35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35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35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35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35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35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35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35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35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69" name="Google Shape;11569;p350"/>
          <p:cNvSpPr txBox="1"/>
          <p:nvPr>
            <p:ph type="title"/>
          </p:nvPr>
        </p:nvSpPr>
        <p:spPr>
          <a:xfrm flipH="1">
            <a:off x="7132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570" name="Google Shape;11570;p350"/>
          <p:cNvSpPr txBox="1"/>
          <p:nvPr>
            <p:ph idx="1" type="subTitle"/>
          </p:nvPr>
        </p:nvSpPr>
        <p:spPr>
          <a:xfrm flipH="1">
            <a:off x="106842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71" name="Google Shape;11571;p350"/>
          <p:cNvSpPr txBox="1"/>
          <p:nvPr>
            <p:ph hasCustomPrompt="1" idx="2" type="title"/>
          </p:nvPr>
        </p:nvSpPr>
        <p:spPr>
          <a:xfrm flipH="1">
            <a:off x="22225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13">
    <p:spTree>
      <p:nvGrpSpPr>
        <p:cNvPr id="11572" name="Shape 1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73" name="Google Shape;11573;p351"/>
          <p:cNvGrpSpPr/>
          <p:nvPr/>
        </p:nvGrpSpPr>
        <p:grpSpPr>
          <a:xfrm rot="-5815465">
            <a:off x="3120308" y="724962"/>
            <a:ext cx="4264231" cy="4169868"/>
            <a:chOff x="2615425" y="-43849"/>
            <a:chExt cx="5349587" cy="5231206"/>
          </a:xfrm>
        </p:grpSpPr>
        <p:sp>
          <p:nvSpPr>
            <p:cNvPr id="11574" name="Google Shape;11574;p35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575" name="Google Shape;11575;p35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1576" name="Google Shape;11576;p35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7" name="Google Shape;11577;p35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8" name="Google Shape;11578;p35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579" name="Google Shape;11579;p351"/>
          <p:cNvSpPr/>
          <p:nvPr/>
        </p:nvSpPr>
        <p:spPr>
          <a:xfrm>
            <a:off x="78172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80" name="Google Shape;11580;p351"/>
          <p:cNvSpPr/>
          <p:nvPr/>
        </p:nvSpPr>
        <p:spPr>
          <a:xfrm flipH="1">
            <a:off x="358375" y="4372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81" name="Google Shape;11581;p351"/>
          <p:cNvSpPr/>
          <p:nvPr/>
        </p:nvSpPr>
        <p:spPr>
          <a:xfrm>
            <a:off x="4363500" y="2334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82" name="Google Shape;11582;p351"/>
          <p:cNvGrpSpPr/>
          <p:nvPr/>
        </p:nvGrpSpPr>
        <p:grpSpPr>
          <a:xfrm>
            <a:off x="5087175" y="704100"/>
            <a:ext cx="330501" cy="420623"/>
            <a:chOff x="3828325" y="875775"/>
            <a:chExt cx="330501" cy="420623"/>
          </a:xfrm>
        </p:grpSpPr>
        <p:sp>
          <p:nvSpPr>
            <p:cNvPr id="11583" name="Google Shape;11583;p35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35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5" name="Google Shape;11585;p35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35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35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35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35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35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1" name="Google Shape;11591;p35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35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35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35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5" name="Google Shape;11595;p351"/>
          <p:cNvGrpSpPr/>
          <p:nvPr/>
        </p:nvGrpSpPr>
        <p:grpSpPr>
          <a:xfrm flipH="1">
            <a:off x="2776387" y="4372825"/>
            <a:ext cx="330501" cy="420623"/>
            <a:chOff x="3828325" y="875775"/>
            <a:chExt cx="330501" cy="420623"/>
          </a:xfrm>
        </p:grpSpPr>
        <p:sp>
          <p:nvSpPr>
            <p:cNvPr id="11596" name="Google Shape;11596;p35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35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35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35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35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35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2" name="Google Shape;11602;p35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3" name="Google Shape;11603;p35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35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35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35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35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08" name="Google Shape;11608;p351"/>
          <p:cNvSpPr txBox="1"/>
          <p:nvPr>
            <p:ph idx="1" type="subTitle"/>
          </p:nvPr>
        </p:nvSpPr>
        <p:spPr>
          <a:xfrm>
            <a:off x="713225" y="1448763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09" name="Google Shape;11609;p351"/>
          <p:cNvSpPr txBox="1"/>
          <p:nvPr>
            <p:ph hasCustomPrompt="1" type="title"/>
          </p:nvPr>
        </p:nvSpPr>
        <p:spPr>
          <a:xfrm>
            <a:off x="713225" y="972313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610" name="Google Shape;11610;p351"/>
          <p:cNvSpPr txBox="1"/>
          <p:nvPr>
            <p:ph idx="2" type="subTitle"/>
          </p:nvPr>
        </p:nvSpPr>
        <p:spPr>
          <a:xfrm>
            <a:off x="713225" y="25822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11" name="Google Shape;11611;p351"/>
          <p:cNvSpPr txBox="1"/>
          <p:nvPr>
            <p:ph hasCustomPrompt="1" idx="3" type="title"/>
          </p:nvPr>
        </p:nvSpPr>
        <p:spPr>
          <a:xfrm>
            <a:off x="713225" y="2105825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612" name="Google Shape;11612;p351"/>
          <p:cNvSpPr txBox="1"/>
          <p:nvPr>
            <p:ph idx="4" type="subTitle"/>
          </p:nvPr>
        </p:nvSpPr>
        <p:spPr>
          <a:xfrm>
            <a:off x="713225" y="37157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13" name="Google Shape;11613;p351"/>
          <p:cNvSpPr txBox="1"/>
          <p:nvPr>
            <p:ph hasCustomPrompt="1" idx="5" type="title"/>
          </p:nvPr>
        </p:nvSpPr>
        <p:spPr>
          <a:xfrm>
            <a:off x="713225" y="3239337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5">
    <p:spTree>
      <p:nvGrpSpPr>
        <p:cNvPr id="11614" name="Shape 1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15" name="Google Shape;11615;p352"/>
          <p:cNvGrpSpPr/>
          <p:nvPr/>
        </p:nvGrpSpPr>
        <p:grpSpPr>
          <a:xfrm rot="-1074791">
            <a:off x="2379128" y="270280"/>
            <a:ext cx="4436571" cy="4602955"/>
            <a:chOff x="2958950" y="1937675"/>
            <a:chExt cx="1445225" cy="1499425"/>
          </a:xfrm>
        </p:grpSpPr>
        <p:sp>
          <p:nvSpPr>
            <p:cNvPr id="11616" name="Google Shape;11616;p35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35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35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35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35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21" name="Google Shape;11621;p352"/>
          <p:cNvSpPr/>
          <p:nvPr/>
        </p:nvSpPr>
        <p:spPr>
          <a:xfrm>
            <a:off x="8075925" y="305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22" name="Google Shape;11622;p352"/>
          <p:cNvSpPr/>
          <p:nvPr/>
        </p:nvSpPr>
        <p:spPr>
          <a:xfrm flipH="1">
            <a:off x="40967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23" name="Google Shape;11623;p35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24" name="Google Shape;11624;p352"/>
          <p:cNvGrpSpPr/>
          <p:nvPr/>
        </p:nvGrpSpPr>
        <p:grpSpPr>
          <a:xfrm>
            <a:off x="586429" y="2273150"/>
            <a:ext cx="253593" cy="322744"/>
            <a:chOff x="3828325" y="875775"/>
            <a:chExt cx="330501" cy="420623"/>
          </a:xfrm>
        </p:grpSpPr>
        <p:sp>
          <p:nvSpPr>
            <p:cNvPr id="11625" name="Google Shape;11625;p35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35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7" name="Google Shape;11627;p35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35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35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35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35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35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35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4" name="Google Shape;11634;p35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35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35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7" name="Google Shape;11637;p352"/>
          <p:cNvGrpSpPr/>
          <p:nvPr/>
        </p:nvGrpSpPr>
        <p:grpSpPr>
          <a:xfrm flipH="1" rot="-1286283">
            <a:off x="8304097" y="1188718"/>
            <a:ext cx="253553" cy="322654"/>
            <a:chOff x="3828325" y="875775"/>
            <a:chExt cx="330501" cy="420623"/>
          </a:xfrm>
        </p:grpSpPr>
        <p:sp>
          <p:nvSpPr>
            <p:cNvPr id="11638" name="Google Shape;11638;p35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35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35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35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35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3" name="Google Shape;11643;p35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4" name="Google Shape;11644;p35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35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35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35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8" name="Google Shape;11648;p35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35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0" name="Google Shape;11650;p352"/>
          <p:cNvGrpSpPr/>
          <p:nvPr/>
        </p:nvGrpSpPr>
        <p:grpSpPr>
          <a:xfrm flipH="1">
            <a:off x="5827804" y="4284250"/>
            <a:ext cx="253593" cy="322744"/>
            <a:chOff x="3828325" y="875775"/>
            <a:chExt cx="330501" cy="420623"/>
          </a:xfrm>
        </p:grpSpPr>
        <p:sp>
          <p:nvSpPr>
            <p:cNvPr id="11651" name="Google Shape;11651;p35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35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35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35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35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35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35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35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9" name="Google Shape;11659;p35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35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35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35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63" name="Google Shape;11663;p35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664" name="Google Shape;11664;p352"/>
          <p:cNvSpPr txBox="1"/>
          <p:nvPr>
            <p:ph idx="1" type="subTitle"/>
          </p:nvPr>
        </p:nvSpPr>
        <p:spPr>
          <a:xfrm>
            <a:off x="779725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65" name="Google Shape;11665;p352"/>
          <p:cNvSpPr txBox="1"/>
          <p:nvPr>
            <p:ph idx="2" type="subTitle"/>
          </p:nvPr>
        </p:nvSpPr>
        <p:spPr>
          <a:xfrm>
            <a:off x="347078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66" name="Google Shape;11666;p352"/>
          <p:cNvSpPr txBox="1"/>
          <p:nvPr>
            <p:ph idx="3" type="subTitle"/>
          </p:nvPr>
        </p:nvSpPr>
        <p:spPr>
          <a:xfrm>
            <a:off x="779725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67" name="Google Shape;11667;p352"/>
          <p:cNvSpPr txBox="1"/>
          <p:nvPr>
            <p:ph idx="4" type="subTitle"/>
          </p:nvPr>
        </p:nvSpPr>
        <p:spPr>
          <a:xfrm>
            <a:off x="347078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68" name="Google Shape;11668;p352"/>
          <p:cNvSpPr txBox="1"/>
          <p:nvPr>
            <p:ph hasCustomPrompt="1" idx="5" type="title"/>
          </p:nvPr>
        </p:nvSpPr>
        <p:spPr>
          <a:xfrm>
            <a:off x="779725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1669" name="Google Shape;11669;p352"/>
          <p:cNvSpPr txBox="1"/>
          <p:nvPr>
            <p:ph hasCustomPrompt="1" idx="6" type="title"/>
          </p:nvPr>
        </p:nvSpPr>
        <p:spPr>
          <a:xfrm>
            <a:off x="347078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1670" name="Google Shape;11670;p352"/>
          <p:cNvSpPr txBox="1"/>
          <p:nvPr>
            <p:ph idx="7" type="subTitle"/>
          </p:nvPr>
        </p:nvSpPr>
        <p:spPr>
          <a:xfrm>
            <a:off x="619372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71" name="Google Shape;11671;p352"/>
          <p:cNvSpPr txBox="1"/>
          <p:nvPr>
            <p:ph idx="8" type="subTitle"/>
          </p:nvPr>
        </p:nvSpPr>
        <p:spPr>
          <a:xfrm>
            <a:off x="619372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72" name="Google Shape;11672;p352"/>
          <p:cNvSpPr txBox="1"/>
          <p:nvPr>
            <p:ph hasCustomPrompt="1" idx="9" type="title"/>
          </p:nvPr>
        </p:nvSpPr>
        <p:spPr>
          <a:xfrm>
            <a:off x="619372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2">
    <p:spTree>
      <p:nvGrpSpPr>
        <p:cNvPr id="11673" name="Shape 1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74" name="Google Shape;11674;p353"/>
          <p:cNvGrpSpPr/>
          <p:nvPr/>
        </p:nvGrpSpPr>
        <p:grpSpPr>
          <a:xfrm rot="-2882640">
            <a:off x="3417774" y="228408"/>
            <a:ext cx="5080133" cy="4411631"/>
            <a:chOff x="3016500" y="2066925"/>
            <a:chExt cx="1577800" cy="1370175"/>
          </a:xfrm>
        </p:grpSpPr>
        <p:sp>
          <p:nvSpPr>
            <p:cNvPr id="11675" name="Google Shape;11675;p35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353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35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35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353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80" name="Google Shape;11680;p353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81" name="Google Shape;11681;p353"/>
          <p:cNvGrpSpPr/>
          <p:nvPr/>
        </p:nvGrpSpPr>
        <p:grpSpPr>
          <a:xfrm>
            <a:off x="6900600" y="724675"/>
            <a:ext cx="330501" cy="420623"/>
            <a:chOff x="3828325" y="875775"/>
            <a:chExt cx="330501" cy="420623"/>
          </a:xfrm>
        </p:grpSpPr>
        <p:sp>
          <p:nvSpPr>
            <p:cNvPr id="11682" name="Google Shape;11682;p35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3" name="Google Shape;11683;p35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35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35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35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35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35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35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35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35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2" name="Google Shape;11692;p35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3" name="Google Shape;11693;p35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4" name="Google Shape;11694;p353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11695" name="Google Shape;11695;p35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35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35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35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35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35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35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35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35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35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35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35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07" name="Google Shape;11707;p353"/>
          <p:cNvSpPr txBox="1"/>
          <p:nvPr>
            <p:ph type="title"/>
          </p:nvPr>
        </p:nvSpPr>
        <p:spPr>
          <a:xfrm>
            <a:off x="713225" y="445025"/>
            <a:ext cx="3597000" cy="10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708" name="Google Shape;11708;p353"/>
          <p:cNvSpPr txBox="1"/>
          <p:nvPr>
            <p:ph idx="1" type="subTitle"/>
          </p:nvPr>
        </p:nvSpPr>
        <p:spPr>
          <a:xfrm>
            <a:off x="713225" y="1643850"/>
            <a:ext cx="3597000" cy="25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Nunito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9pPr>
          </a:lstStyle>
          <a:p/>
        </p:txBody>
      </p:sp>
      <p:sp>
        <p:nvSpPr>
          <p:cNvPr id="11709" name="Google Shape;11709;p353"/>
          <p:cNvSpPr/>
          <p:nvPr/>
        </p:nvSpPr>
        <p:spPr>
          <a:xfrm>
            <a:off x="34742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9">
    <p:spTree>
      <p:nvGrpSpPr>
        <p:cNvPr id="11710" name="Shape 1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1" name="Google Shape;11711;p354"/>
          <p:cNvGrpSpPr/>
          <p:nvPr/>
        </p:nvGrpSpPr>
        <p:grpSpPr>
          <a:xfrm rot="1346752">
            <a:off x="2341623" y="665471"/>
            <a:ext cx="3956737" cy="3869179"/>
            <a:chOff x="2615425" y="-43849"/>
            <a:chExt cx="5349587" cy="5231206"/>
          </a:xfrm>
        </p:grpSpPr>
        <p:sp>
          <p:nvSpPr>
            <p:cNvPr id="11712" name="Google Shape;11712;p35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13" name="Google Shape;11713;p35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1714" name="Google Shape;11714;p35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5" name="Google Shape;11715;p35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6" name="Google Shape;11716;p35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717" name="Google Shape;11717;p354"/>
          <p:cNvSpPr/>
          <p:nvPr/>
        </p:nvSpPr>
        <p:spPr>
          <a:xfrm>
            <a:off x="7990750" y="12504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18" name="Google Shape;11718;p354"/>
          <p:cNvSpPr/>
          <p:nvPr/>
        </p:nvSpPr>
        <p:spPr>
          <a:xfrm flipH="1">
            <a:off x="400900" y="3049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19" name="Google Shape;11719;p354"/>
          <p:cNvGrpSpPr/>
          <p:nvPr/>
        </p:nvGrpSpPr>
        <p:grpSpPr>
          <a:xfrm flipH="1">
            <a:off x="8218804" y="2249000"/>
            <a:ext cx="253593" cy="322744"/>
            <a:chOff x="3828325" y="875775"/>
            <a:chExt cx="330501" cy="420623"/>
          </a:xfrm>
        </p:grpSpPr>
        <p:sp>
          <p:nvSpPr>
            <p:cNvPr id="11720" name="Google Shape;11720;p35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35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35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3" name="Google Shape;11723;p35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35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35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6" name="Google Shape;11726;p35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7" name="Google Shape;11727;p35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35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35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35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35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2" name="Google Shape;11732;p354"/>
          <p:cNvGrpSpPr/>
          <p:nvPr/>
        </p:nvGrpSpPr>
        <p:grpSpPr>
          <a:xfrm>
            <a:off x="2252404" y="4276725"/>
            <a:ext cx="253593" cy="322744"/>
            <a:chOff x="3828325" y="875775"/>
            <a:chExt cx="330501" cy="420623"/>
          </a:xfrm>
        </p:grpSpPr>
        <p:sp>
          <p:nvSpPr>
            <p:cNvPr id="11733" name="Google Shape;11733;p35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35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5" name="Google Shape;11735;p35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6" name="Google Shape;11736;p35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35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35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35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35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35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35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35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4" name="Google Shape;11744;p35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45" name="Google Shape;11745;p35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746" name="Google Shape;11746;p354"/>
          <p:cNvSpPr txBox="1"/>
          <p:nvPr>
            <p:ph idx="1" type="subTitle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5">
    <p:spTree>
      <p:nvGrpSpPr>
        <p:cNvPr id="11747" name="Shape 11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48" name="Google Shape;11748;p355"/>
          <p:cNvGrpSpPr/>
          <p:nvPr/>
        </p:nvGrpSpPr>
        <p:grpSpPr>
          <a:xfrm rot="-1553136">
            <a:off x="3544154" y="128363"/>
            <a:ext cx="4436552" cy="4602936"/>
            <a:chOff x="2958950" y="1937675"/>
            <a:chExt cx="1445225" cy="1499425"/>
          </a:xfrm>
        </p:grpSpPr>
        <p:sp>
          <p:nvSpPr>
            <p:cNvPr id="11749" name="Google Shape;11749;p355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355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355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355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355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54" name="Google Shape;11754;p355"/>
          <p:cNvSpPr/>
          <p:nvPr/>
        </p:nvSpPr>
        <p:spPr>
          <a:xfrm>
            <a:off x="7942050" y="116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5" name="Google Shape;11755;p355"/>
          <p:cNvSpPr/>
          <p:nvPr/>
        </p:nvSpPr>
        <p:spPr>
          <a:xfrm flipH="1">
            <a:off x="495500" y="3604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56" name="Google Shape;11756;p355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11757" name="Google Shape;11757;p35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35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35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35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35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35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35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4" name="Google Shape;11764;p35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5" name="Google Shape;11765;p35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35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35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35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9" name="Google Shape;11769;p355"/>
          <p:cNvGrpSpPr/>
          <p:nvPr/>
        </p:nvGrpSpPr>
        <p:grpSpPr>
          <a:xfrm flipH="1">
            <a:off x="3762729" y="4372525"/>
            <a:ext cx="253593" cy="322744"/>
            <a:chOff x="3828325" y="875775"/>
            <a:chExt cx="330501" cy="420623"/>
          </a:xfrm>
        </p:grpSpPr>
        <p:sp>
          <p:nvSpPr>
            <p:cNvPr id="11770" name="Google Shape;11770;p35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1" name="Google Shape;11771;p35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2" name="Google Shape;11772;p35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35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35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35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35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35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8" name="Google Shape;11778;p35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9" name="Google Shape;11779;p35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35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35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82" name="Google Shape;11782;p35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783" name="Google Shape;11783;p355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6">
    <p:spTree>
      <p:nvGrpSpPr>
        <p:cNvPr id="11784" name="Shape 11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85" name="Google Shape;11785;p356"/>
          <p:cNvGrpSpPr/>
          <p:nvPr/>
        </p:nvGrpSpPr>
        <p:grpSpPr>
          <a:xfrm rot="-5815465">
            <a:off x="1360983" y="728012"/>
            <a:ext cx="4264231" cy="4169868"/>
            <a:chOff x="2615425" y="-43849"/>
            <a:chExt cx="5349587" cy="5231206"/>
          </a:xfrm>
        </p:grpSpPr>
        <p:sp>
          <p:nvSpPr>
            <p:cNvPr id="11786" name="Google Shape;11786;p35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87" name="Google Shape;11787;p35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1788" name="Google Shape;11788;p35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9" name="Google Shape;11789;p35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0" name="Google Shape;11790;p35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791" name="Google Shape;11791;p356"/>
          <p:cNvSpPr/>
          <p:nvPr/>
        </p:nvSpPr>
        <p:spPr>
          <a:xfrm>
            <a:off x="7942050" y="37529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2" name="Google Shape;11792;p356"/>
          <p:cNvSpPr/>
          <p:nvPr/>
        </p:nvSpPr>
        <p:spPr>
          <a:xfrm flipH="1">
            <a:off x="456625" y="1017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93" name="Google Shape;11793;p356"/>
          <p:cNvGrpSpPr/>
          <p:nvPr/>
        </p:nvGrpSpPr>
        <p:grpSpPr>
          <a:xfrm>
            <a:off x="5819879" y="4438050"/>
            <a:ext cx="253593" cy="322744"/>
            <a:chOff x="3828325" y="875775"/>
            <a:chExt cx="330501" cy="420623"/>
          </a:xfrm>
        </p:grpSpPr>
        <p:sp>
          <p:nvSpPr>
            <p:cNvPr id="11794" name="Google Shape;11794;p35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5" name="Google Shape;11795;p35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6" name="Google Shape;11796;p35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35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35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35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35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35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2" name="Google Shape;11802;p35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3" name="Google Shape;11803;p35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35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35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6" name="Google Shape;11806;p356"/>
          <p:cNvGrpSpPr/>
          <p:nvPr/>
        </p:nvGrpSpPr>
        <p:grpSpPr>
          <a:xfrm flipH="1" rot="-1286283">
            <a:off x="7228222" y="831568"/>
            <a:ext cx="253553" cy="322654"/>
            <a:chOff x="3828325" y="875775"/>
            <a:chExt cx="330501" cy="420623"/>
          </a:xfrm>
        </p:grpSpPr>
        <p:sp>
          <p:nvSpPr>
            <p:cNvPr id="11807" name="Google Shape;11807;p35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8" name="Google Shape;11808;p35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9" name="Google Shape;11809;p35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35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35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35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35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35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35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35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35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35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19" name="Google Shape;11819;p35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820" name="Google Shape;11820;p356"/>
          <p:cNvSpPr txBox="1"/>
          <p:nvPr>
            <p:ph idx="1" type="subTitle"/>
          </p:nvPr>
        </p:nvSpPr>
        <p:spPr>
          <a:xfrm>
            <a:off x="52939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7">
    <p:spTree>
      <p:nvGrpSpPr>
        <p:cNvPr id="11821" name="Shape 1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22" name="Google Shape;11822;p357"/>
          <p:cNvGrpSpPr/>
          <p:nvPr/>
        </p:nvGrpSpPr>
        <p:grpSpPr>
          <a:xfrm rot="-10095505">
            <a:off x="2884021" y="394508"/>
            <a:ext cx="4967040" cy="4149238"/>
            <a:chOff x="3016500" y="2277900"/>
            <a:chExt cx="1387675" cy="1159200"/>
          </a:xfrm>
        </p:grpSpPr>
        <p:sp>
          <p:nvSpPr>
            <p:cNvPr id="11823" name="Google Shape;11823;p35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35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35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26" name="Google Shape;11826;p357"/>
          <p:cNvSpPr/>
          <p:nvPr/>
        </p:nvSpPr>
        <p:spPr>
          <a:xfrm>
            <a:off x="7949675" y="15308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7" name="Google Shape;11827;p357"/>
          <p:cNvSpPr/>
          <p:nvPr/>
        </p:nvSpPr>
        <p:spPr>
          <a:xfrm flipH="1">
            <a:off x="501450" y="36382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28" name="Google Shape;11828;p357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11829" name="Google Shape;11829;p35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35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35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35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35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35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35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35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35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35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9" name="Google Shape;11839;p35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0" name="Google Shape;11840;p35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41" name="Google Shape;11841;p357"/>
          <p:cNvGrpSpPr/>
          <p:nvPr/>
        </p:nvGrpSpPr>
        <p:grpSpPr>
          <a:xfrm flipH="1">
            <a:off x="7653729" y="4352875"/>
            <a:ext cx="253593" cy="322744"/>
            <a:chOff x="3828325" y="875775"/>
            <a:chExt cx="330501" cy="420623"/>
          </a:xfrm>
        </p:grpSpPr>
        <p:sp>
          <p:nvSpPr>
            <p:cNvPr id="11842" name="Google Shape;11842;p35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35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35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5" name="Google Shape;11845;p35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6" name="Google Shape;11846;p35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7" name="Google Shape;11847;p35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35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35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35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35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35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35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54" name="Google Shape;11854;p35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855" name="Google Shape;11855;p357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8">
    <p:spTree>
      <p:nvGrpSpPr>
        <p:cNvPr id="11856" name="Shape 1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57" name="Google Shape;11857;p358"/>
          <p:cNvGrpSpPr/>
          <p:nvPr/>
        </p:nvGrpSpPr>
        <p:grpSpPr>
          <a:xfrm rot="-1074791">
            <a:off x="2507853" y="346480"/>
            <a:ext cx="4436571" cy="4602955"/>
            <a:chOff x="2958950" y="1937675"/>
            <a:chExt cx="1445225" cy="1499425"/>
          </a:xfrm>
        </p:grpSpPr>
        <p:sp>
          <p:nvSpPr>
            <p:cNvPr id="11858" name="Google Shape;11858;p35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358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35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35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2" name="Google Shape;11862;p35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63" name="Google Shape;11863;p358"/>
          <p:cNvSpPr/>
          <p:nvPr/>
        </p:nvSpPr>
        <p:spPr>
          <a:xfrm>
            <a:off x="7974300" y="41294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4" name="Google Shape;11864;p358"/>
          <p:cNvSpPr/>
          <p:nvPr/>
        </p:nvSpPr>
        <p:spPr>
          <a:xfrm flipH="1">
            <a:off x="405375" y="709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65" name="Google Shape;11865;p358"/>
          <p:cNvGrpSpPr/>
          <p:nvPr/>
        </p:nvGrpSpPr>
        <p:grpSpPr>
          <a:xfrm>
            <a:off x="7974292" y="914400"/>
            <a:ext cx="253593" cy="322744"/>
            <a:chOff x="3828325" y="875775"/>
            <a:chExt cx="330501" cy="420623"/>
          </a:xfrm>
        </p:grpSpPr>
        <p:sp>
          <p:nvSpPr>
            <p:cNvPr id="11866" name="Google Shape;11866;p35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35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35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9" name="Google Shape;11869;p35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35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35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35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35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35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35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35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35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8" name="Google Shape;11878;p358"/>
          <p:cNvGrpSpPr/>
          <p:nvPr/>
        </p:nvGrpSpPr>
        <p:grpSpPr>
          <a:xfrm flipH="1">
            <a:off x="1362354" y="4349450"/>
            <a:ext cx="253593" cy="322744"/>
            <a:chOff x="3828325" y="875775"/>
            <a:chExt cx="330501" cy="420623"/>
          </a:xfrm>
        </p:grpSpPr>
        <p:sp>
          <p:nvSpPr>
            <p:cNvPr id="11879" name="Google Shape;11879;p35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0" name="Google Shape;11880;p35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35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35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35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35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35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6" name="Google Shape;11886;p35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7" name="Google Shape;11887;p35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35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35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35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91" name="Google Shape;11891;p35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9">
    <p:spTree>
      <p:nvGrpSpPr>
        <p:cNvPr id="11892" name="Shape 1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93" name="Google Shape;11893;p359"/>
          <p:cNvGrpSpPr/>
          <p:nvPr/>
        </p:nvGrpSpPr>
        <p:grpSpPr>
          <a:xfrm rot="-4978490">
            <a:off x="3618962" y="-386298"/>
            <a:ext cx="4392608" cy="6408584"/>
            <a:chOff x="1767275" y="2886675"/>
            <a:chExt cx="843125" cy="1230075"/>
          </a:xfrm>
        </p:grpSpPr>
        <p:sp>
          <p:nvSpPr>
            <p:cNvPr id="11894" name="Google Shape;11894;p359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5" name="Google Shape;11895;p359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6" name="Google Shape;11896;p359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359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359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359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359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01" name="Google Shape;11901;p359"/>
          <p:cNvSpPr/>
          <p:nvPr/>
        </p:nvSpPr>
        <p:spPr>
          <a:xfrm>
            <a:off x="8159100" y="1623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02" name="Google Shape;11902;p359"/>
          <p:cNvSpPr/>
          <p:nvPr/>
        </p:nvSpPr>
        <p:spPr>
          <a:xfrm flipH="1">
            <a:off x="415625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03" name="Google Shape;11903;p359"/>
          <p:cNvGrpSpPr/>
          <p:nvPr/>
        </p:nvGrpSpPr>
        <p:grpSpPr>
          <a:xfrm>
            <a:off x="7542725" y="704088"/>
            <a:ext cx="330501" cy="420623"/>
            <a:chOff x="3828325" y="875775"/>
            <a:chExt cx="330501" cy="420623"/>
          </a:xfrm>
        </p:grpSpPr>
        <p:sp>
          <p:nvSpPr>
            <p:cNvPr id="11904" name="Google Shape;11904;p35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35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35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35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35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35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0" name="Google Shape;11910;p35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1" name="Google Shape;11911;p35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35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35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35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35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6" name="Google Shape;11916;p359"/>
          <p:cNvGrpSpPr/>
          <p:nvPr/>
        </p:nvGrpSpPr>
        <p:grpSpPr>
          <a:xfrm flipH="1">
            <a:off x="2642937" y="4332650"/>
            <a:ext cx="330501" cy="420623"/>
            <a:chOff x="3828325" y="875775"/>
            <a:chExt cx="330501" cy="420623"/>
          </a:xfrm>
        </p:grpSpPr>
        <p:sp>
          <p:nvSpPr>
            <p:cNvPr id="11917" name="Google Shape;11917;p35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35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35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0" name="Google Shape;11920;p35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35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35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3" name="Google Shape;11923;p35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4" name="Google Shape;11924;p35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35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35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35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35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29" name="Google Shape;11929;p35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7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4" name="Google Shape;854;p37"/>
          <p:cNvGrpSpPr/>
          <p:nvPr/>
        </p:nvGrpSpPr>
        <p:grpSpPr>
          <a:xfrm rot="-10095505">
            <a:off x="2884021" y="394508"/>
            <a:ext cx="4967040" cy="4149238"/>
            <a:chOff x="3016500" y="2277900"/>
            <a:chExt cx="1387675" cy="1159200"/>
          </a:xfrm>
        </p:grpSpPr>
        <p:sp>
          <p:nvSpPr>
            <p:cNvPr id="855" name="Google Shape;855;p3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8" name="Google Shape;858;p37"/>
          <p:cNvSpPr/>
          <p:nvPr/>
        </p:nvSpPr>
        <p:spPr>
          <a:xfrm>
            <a:off x="7949675" y="15308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37"/>
          <p:cNvSpPr/>
          <p:nvPr/>
        </p:nvSpPr>
        <p:spPr>
          <a:xfrm flipH="1">
            <a:off x="501450" y="36382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0" name="Google Shape;860;p37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861" name="Google Shape;861;p3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" name="Google Shape;873;p37"/>
          <p:cNvGrpSpPr/>
          <p:nvPr/>
        </p:nvGrpSpPr>
        <p:grpSpPr>
          <a:xfrm flipH="1">
            <a:off x="7653729" y="4352875"/>
            <a:ext cx="253593" cy="322744"/>
            <a:chOff x="3828325" y="875775"/>
            <a:chExt cx="330501" cy="420623"/>
          </a:xfrm>
        </p:grpSpPr>
        <p:sp>
          <p:nvSpPr>
            <p:cNvPr id="874" name="Google Shape;874;p3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6" name="Google Shape;886;p3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87" name="Google Shape;887;p37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">
    <p:spTree>
      <p:nvGrpSpPr>
        <p:cNvPr id="11930" name="Shape 1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31" name="Google Shape;11931;p360"/>
          <p:cNvGrpSpPr/>
          <p:nvPr/>
        </p:nvGrpSpPr>
        <p:grpSpPr>
          <a:xfrm>
            <a:off x="2499658" y="482322"/>
            <a:ext cx="5228621" cy="5171127"/>
            <a:chOff x="1578533" y="-27616"/>
            <a:chExt cx="5228621" cy="5171127"/>
          </a:xfrm>
        </p:grpSpPr>
        <p:grpSp>
          <p:nvGrpSpPr>
            <p:cNvPr id="11932" name="Google Shape;11932;p36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11933" name="Google Shape;11933;p36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934" name="Google Shape;11934;p36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11935" name="Google Shape;11935;p36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6" name="Google Shape;11936;p36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7" name="Google Shape;11937;p36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938" name="Google Shape;11938;p36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39" name="Google Shape;11939;p360"/>
          <p:cNvSpPr/>
          <p:nvPr/>
        </p:nvSpPr>
        <p:spPr>
          <a:xfrm>
            <a:off x="7920150" y="34463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40" name="Google Shape;11940;p360"/>
          <p:cNvSpPr/>
          <p:nvPr/>
        </p:nvSpPr>
        <p:spPr>
          <a:xfrm flipH="1">
            <a:off x="666425" y="8285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41" name="Google Shape;11941;p360"/>
          <p:cNvGrpSpPr/>
          <p:nvPr/>
        </p:nvGrpSpPr>
        <p:grpSpPr>
          <a:xfrm>
            <a:off x="7630725" y="704088"/>
            <a:ext cx="330501" cy="420623"/>
            <a:chOff x="3828325" y="875775"/>
            <a:chExt cx="330501" cy="420623"/>
          </a:xfrm>
        </p:grpSpPr>
        <p:sp>
          <p:nvSpPr>
            <p:cNvPr id="11942" name="Google Shape;11942;p36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3" name="Google Shape;11943;p36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4" name="Google Shape;11944;p36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36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36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36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8" name="Google Shape;11948;p36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9" name="Google Shape;11949;p36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0" name="Google Shape;11950;p36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36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36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36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4" name="Google Shape;11954;p360"/>
          <p:cNvGrpSpPr/>
          <p:nvPr/>
        </p:nvGrpSpPr>
        <p:grpSpPr>
          <a:xfrm flipH="1">
            <a:off x="1376125" y="3926700"/>
            <a:ext cx="330501" cy="420623"/>
            <a:chOff x="3828325" y="875775"/>
            <a:chExt cx="330501" cy="420623"/>
          </a:xfrm>
        </p:grpSpPr>
        <p:sp>
          <p:nvSpPr>
            <p:cNvPr id="11955" name="Google Shape;11955;p36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36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7" name="Google Shape;11957;p36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8" name="Google Shape;11958;p36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36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36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36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36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36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36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36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6" name="Google Shape;11966;p36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7" name="Google Shape;11967;p360"/>
          <p:cNvGrpSpPr/>
          <p:nvPr/>
        </p:nvGrpSpPr>
        <p:grpSpPr>
          <a:xfrm>
            <a:off x="7489150" y="4118200"/>
            <a:ext cx="330501" cy="420623"/>
            <a:chOff x="3828325" y="875775"/>
            <a:chExt cx="330501" cy="420623"/>
          </a:xfrm>
        </p:grpSpPr>
        <p:sp>
          <p:nvSpPr>
            <p:cNvPr id="11968" name="Google Shape;11968;p36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36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36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36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36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36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36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5" name="Google Shape;11975;p36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6" name="Google Shape;11976;p36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36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36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9" name="Google Shape;11979;p36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80" name="Google Shape;11980;p36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1">
    <p:spTree>
      <p:nvGrpSpPr>
        <p:cNvPr id="11981" name="Shape 11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82" name="Google Shape;11982;p361"/>
          <p:cNvGrpSpPr/>
          <p:nvPr/>
        </p:nvGrpSpPr>
        <p:grpSpPr>
          <a:xfrm rot="-5237344">
            <a:off x="306113" y="486871"/>
            <a:ext cx="4264113" cy="4169752"/>
            <a:chOff x="2615425" y="-43849"/>
            <a:chExt cx="5349587" cy="5231206"/>
          </a:xfrm>
        </p:grpSpPr>
        <p:sp>
          <p:nvSpPr>
            <p:cNvPr id="11983" name="Google Shape;11983;p36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84" name="Google Shape;11984;p36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1985" name="Google Shape;11985;p36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6" name="Google Shape;11986;p36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7" name="Google Shape;11987;p36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988" name="Google Shape;11988;p361"/>
          <p:cNvGrpSpPr/>
          <p:nvPr/>
        </p:nvGrpSpPr>
        <p:grpSpPr>
          <a:xfrm>
            <a:off x="3405242" y="4276688"/>
            <a:ext cx="253593" cy="322744"/>
            <a:chOff x="3828325" y="875775"/>
            <a:chExt cx="330501" cy="420623"/>
          </a:xfrm>
        </p:grpSpPr>
        <p:sp>
          <p:nvSpPr>
            <p:cNvPr id="11989" name="Google Shape;11989;p36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36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1" name="Google Shape;11991;p36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2" name="Google Shape;11992;p36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36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36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36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36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36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36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36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0" name="Google Shape;12000;p36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1" name="Google Shape;12001;p361"/>
          <p:cNvGrpSpPr/>
          <p:nvPr/>
        </p:nvGrpSpPr>
        <p:grpSpPr>
          <a:xfrm flipH="1">
            <a:off x="7941163" y="753069"/>
            <a:ext cx="253560" cy="322660"/>
            <a:chOff x="3828325" y="875775"/>
            <a:chExt cx="330501" cy="420623"/>
          </a:xfrm>
        </p:grpSpPr>
        <p:sp>
          <p:nvSpPr>
            <p:cNvPr id="12002" name="Google Shape;12002;p36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36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36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36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36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7" name="Google Shape;12007;p36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8" name="Google Shape;12008;p36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36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36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36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36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36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14" name="Google Shape;12014;p361"/>
          <p:cNvSpPr/>
          <p:nvPr/>
        </p:nvSpPr>
        <p:spPr>
          <a:xfrm>
            <a:off x="7713100" y="40851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15" name="Google Shape;12015;p361"/>
          <p:cNvSpPr/>
          <p:nvPr/>
        </p:nvSpPr>
        <p:spPr>
          <a:xfrm>
            <a:off x="5008150" y="433380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16" name="Google Shape;12016;p361"/>
          <p:cNvSpPr/>
          <p:nvPr/>
        </p:nvSpPr>
        <p:spPr>
          <a:xfrm flipH="1">
            <a:off x="504025" y="10030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17" name="Google Shape;12017;p36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6">
    <p:spTree>
      <p:nvGrpSpPr>
        <p:cNvPr id="12018" name="Shape 1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19" name="Google Shape;12019;p362"/>
          <p:cNvGrpSpPr/>
          <p:nvPr/>
        </p:nvGrpSpPr>
        <p:grpSpPr>
          <a:xfrm rot="-1371433">
            <a:off x="1625236" y="-70746"/>
            <a:ext cx="5265558" cy="4827902"/>
            <a:chOff x="2958950" y="1937675"/>
            <a:chExt cx="1635350" cy="1499425"/>
          </a:xfrm>
        </p:grpSpPr>
        <p:sp>
          <p:nvSpPr>
            <p:cNvPr id="12020" name="Google Shape;12020;p36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36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362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36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36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36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26" name="Google Shape;12026;p362"/>
          <p:cNvSpPr/>
          <p:nvPr/>
        </p:nvSpPr>
        <p:spPr>
          <a:xfrm>
            <a:off x="7870575" y="1017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27" name="Google Shape;12027;p362"/>
          <p:cNvSpPr/>
          <p:nvPr/>
        </p:nvSpPr>
        <p:spPr>
          <a:xfrm flipH="1">
            <a:off x="491800" y="2041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28" name="Google Shape;12028;p36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29" name="Google Shape;12029;p362"/>
          <p:cNvGrpSpPr/>
          <p:nvPr/>
        </p:nvGrpSpPr>
        <p:grpSpPr>
          <a:xfrm>
            <a:off x="843079" y="753025"/>
            <a:ext cx="253593" cy="322744"/>
            <a:chOff x="3828325" y="875775"/>
            <a:chExt cx="330501" cy="420623"/>
          </a:xfrm>
        </p:grpSpPr>
        <p:sp>
          <p:nvSpPr>
            <p:cNvPr id="12030" name="Google Shape;12030;p36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36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36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3" name="Google Shape;12033;p36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36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36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36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36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36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36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36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36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42" name="Google Shape;12042;p362"/>
          <p:cNvGrpSpPr/>
          <p:nvPr/>
        </p:nvGrpSpPr>
        <p:grpSpPr>
          <a:xfrm flipH="1">
            <a:off x="6618329" y="4438050"/>
            <a:ext cx="253593" cy="322744"/>
            <a:chOff x="3828325" y="875775"/>
            <a:chExt cx="330501" cy="420623"/>
          </a:xfrm>
        </p:grpSpPr>
        <p:sp>
          <p:nvSpPr>
            <p:cNvPr id="12043" name="Google Shape;12043;p36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36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36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36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7" name="Google Shape;12047;p36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8" name="Google Shape;12048;p36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9" name="Google Shape;12049;p36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36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36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36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36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36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55" name="Google Shape;12055;p36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3">
    <p:spTree>
      <p:nvGrpSpPr>
        <p:cNvPr id="12056" name="Shape 12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57" name="Google Shape;12057;p363"/>
          <p:cNvGrpSpPr/>
          <p:nvPr/>
        </p:nvGrpSpPr>
        <p:grpSpPr>
          <a:xfrm rot="-4351734">
            <a:off x="2537070" y="1908580"/>
            <a:ext cx="4263995" cy="4169637"/>
            <a:chOff x="2615425" y="-43849"/>
            <a:chExt cx="5349587" cy="5231206"/>
          </a:xfrm>
        </p:grpSpPr>
        <p:sp>
          <p:nvSpPr>
            <p:cNvPr id="12058" name="Google Shape;12058;p363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059" name="Google Shape;12059;p363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2060" name="Google Shape;12060;p363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1" name="Google Shape;12061;p363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2" name="Google Shape;12062;p363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063" name="Google Shape;12063;p363"/>
          <p:cNvSpPr/>
          <p:nvPr/>
        </p:nvSpPr>
        <p:spPr>
          <a:xfrm flipH="1">
            <a:off x="485750" y="1302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64" name="Google Shape;12064;p363"/>
          <p:cNvSpPr/>
          <p:nvPr/>
        </p:nvSpPr>
        <p:spPr>
          <a:xfrm>
            <a:off x="8075925" y="38435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65" name="Google Shape;12065;p363"/>
          <p:cNvSpPr txBox="1"/>
          <p:nvPr>
            <p:ph type="title"/>
          </p:nvPr>
        </p:nvSpPr>
        <p:spPr>
          <a:xfrm>
            <a:off x="713250" y="445025"/>
            <a:ext cx="7717500" cy="7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066" name="Google Shape;12066;p363"/>
          <p:cNvSpPr txBox="1"/>
          <p:nvPr>
            <p:ph idx="1" type="subTitle"/>
          </p:nvPr>
        </p:nvSpPr>
        <p:spPr>
          <a:xfrm>
            <a:off x="713237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67" name="Google Shape;12067;p363"/>
          <p:cNvSpPr txBox="1"/>
          <p:nvPr>
            <p:ph idx="2" type="subTitle"/>
          </p:nvPr>
        </p:nvSpPr>
        <p:spPr>
          <a:xfrm>
            <a:off x="5587763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68" name="Google Shape;12068;p363"/>
          <p:cNvSpPr txBox="1"/>
          <p:nvPr>
            <p:ph idx="3" type="subTitle"/>
          </p:nvPr>
        </p:nvSpPr>
        <p:spPr>
          <a:xfrm>
            <a:off x="713238" y="2629901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69" name="Google Shape;12069;p363"/>
          <p:cNvSpPr txBox="1"/>
          <p:nvPr>
            <p:ph idx="4" type="subTitle"/>
          </p:nvPr>
        </p:nvSpPr>
        <p:spPr>
          <a:xfrm>
            <a:off x="5587763" y="2629922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8">
    <p:spTree>
      <p:nvGrpSpPr>
        <p:cNvPr id="12070" name="Shape 1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71" name="Google Shape;12071;p364"/>
          <p:cNvGrpSpPr/>
          <p:nvPr/>
        </p:nvGrpSpPr>
        <p:grpSpPr>
          <a:xfrm rot="-6913858">
            <a:off x="3222725" y="612555"/>
            <a:ext cx="4264427" cy="4170059"/>
            <a:chOff x="2615425" y="-43849"/>
            <a:chExt cx="5349587" cy="5231206"/>
          </a:xfrm>
        </p:grpSpPr>
        <p:sp>
          <p:nvSpPr>
            <p:cNvPr id="12072" name="Google Shape;12072;p36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073" name="Google Shape;12073;p36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2074" name="Google Shape;12074;p36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5" name="Google Shape;12075;p36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6" name="Google Shape;12076;p36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077" name="Google Shape;12077;p364"/>
          <p:cNvSpPr/>
          <p:nvPr/>
        </p:nvSpPr>
        <p:spPr>
          <a:xfrm>
            <a:off x="7900975" y="22640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78" name="Google Shape;12078;p364"/>
          <p:cNvSpPr/>
          <p:nvPr/>
        </p:nvSpPr>
        <p:spPr>
          <a:xfrm flipH="1">
            <a:off x="5739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79" name="Google Shape;12079;p364"/>
          <p:cNvGrpSpPr/>
          <p:nvPr/>
        </p:nvGrpSpPr>
        <p:grpSpPr>
          <a:xfrm>
            <a:off x="1582279" y="4334625"/>
            <a:ext cx="253593" cy="322744"/>
            <a:chOff x="3828325" y="875775"/>
            <a:chExt cx="330501" cy="420623"/>
          </a:xfrm>
        </p:grpSpPr>
        <p:sp>
          <p:nvSpPr>
            <p:cNvPr id="12080" name="Google Shape;12080;p36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36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36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36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36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36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6" name="Google Shape;12086;p36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36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36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36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36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36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2" name="Google Shape;12092;p364"/>
          <p:cNvGrpSpPr/>
          <p:nvPr/>
        </p:nvGrpSpPr>
        <p:grpSpPr>
          <a:xfrm flipH="1">
            <a:off x="6895529" y="753025"/>
            <a:ext cx="253593" cy="322744"/>
            <a:chOff x="3828325" y="875775"/>
            <a:chExt cx="330501" cy="420623"/>
          </a:xfrm>
        </p:grpSpPr>
        <p:sp>
          <p:nvSpPr>
            <p:cNvPr id="12093" name="Google Shape;12093;p36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36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36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36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36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8" name="Google Shape;12098;p36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9" name="Google Shape;12099;p36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36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36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36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3" name="Google Shape;12103;p36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4" name="Google Shape;12104;p36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05" name="Google Shape;12105;p364"/>
          <p:cNvSpPr txBox="1"/>
          <p:nvPr>
            <p:ph idx="1" type="subTitle"/>
          </p:nvPr>
        </p:nvSpPr>
        <p:spPr>
          <a:xfrm>
            <a:off x="713225" y="165785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106" name="Google Shape;12106;p364"/>
          <p:cNvSpPr txBox="1"/>
          <p:nvPr>
            <p:ph idx="2" type="subTitle"/>
          </p:nvPr>
        </p:nvSpPr>
        <p:spPr>
          <a:xfrm>
            <a:off x="6334675" y="295010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107" name="Google Shape;12107;p364"/>
          <p:cNvSpPr txBox="1"/>
          <p:nvPr>
            <p:ph idx="3" type="subTitle"/>
          </p:nvPr>
        </p:nvSpPr>
        <p:spPr>
          <a:xfrm>
            <a:off x="713225" y="2112351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08" name="Google Shape;12108;p364"/>
          <p:cNvSpPr txBox="1"/>
          <p:nvPr>
            <p:ph idx="4" type="subTitle"/>
          </p:nvPr>
        </p:nvSpPr>
        <p:spPr>
          <a:xfrm>
            <a:off x="6334675" y="3404608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09" name="Google Shape;12109;p36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24">
    <p:spTree>
      <p:nvGrpSpPr>
        <p:cNvPr id="12110" name="Shape 1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11" name="Google Shape;12111;p365"/>
          <p:cNvGrpSpPr/>
          <p:nvPr/>
        </p:nvGrpSpPr>
        <p:grpSpPr>
          <a:xfrm rot="-5815465">
            <a:off x="1428483" y="728012"/>
            <a:ext cx="4264231" cy="4169868"/>
            <a:chOff x="2615425" y="-43849"/>
            <a:chExt cx="5349587" cy="5231206"/>
          </a:xfrm>
        </p:grpSpPr>
        <p:sp>
          <p:nvSpPr>
            <p:cNvPr id="12112" name="Google Shape;12112;p36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113" name="Google Shape;12113;p36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2114" name="Google Shape;12114;p36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5" name="Google Shape;12115;p36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6" name="Google Shape;12116;p36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117" name="Google Shape;12117;p365"/>
          <p:cNvSpPr/>
          <p:nvPr/>
        </p:nvSpPr>
        <p:spPr>
          <a:xfrm>
            <a:off x="7888075" y="81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18" name="Google Shape;12118;p365"/>
          <p:cNvSpPr/>
          <p:nvPr/>
        </p:nvSpPr>
        <p:spPr>
          <a:xfrm flipH="1">
            <a:off x="524125" y="3114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19" name="Google Shape;12119;p365"/>
          <p:cNvGrpSpPr/>
          <p:nvPr/>
        </p:nvGrpSpPr>
        <p:grpSpPr>
          <a:xfrm>
            <a:off x="1740604" y="4367825"/>
            <a:ext cx="253593" cy="322744"/>
            <a:chOff x="3828325" y="875775"/>
            <a:chExt cx="330501" cy="420623"/>
          </a:xfrm>
        </p:grpSpPr>
        <p:sp>
          <p:nvSpPr>
            <p:cNvPr id="12120" name="Google Shape;12120;p36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1" name="Google Shape;12121;p36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2" name="Google Shape;12122;p36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36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36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36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36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36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8" name="Google Shape;12128;p36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9" name="Google Shape;12129;p36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36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36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2" name="Google Shape;12132;p365"/>
          <p:cNvGrpSpPr/>
          <p:nvPr/>
        </p:nvGrpSpPr>
        <p:grpSpPr>
          <a:xfrm flipH="1">
            <a:off x="6596279" y="753025"/>
            <a:ext cx="253593" cy="322744"/>
            <a:chOff x="3828325" y="875775"/>
            <a:chExt cx="330501" cy="420623"/>
          </a:xfrm>
        </p:grpSpPr>
        <p:sp>
          <p:nvSpPr>
            <p:cNvPr id="12133" name="Google Shape;12133;p36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36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36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6" name="Google Shape;12136;p36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7" name="Google Shape;12137;p36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36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36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36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1" name="Google Shape;12141;p36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2" name="Google Shape;12142;p36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36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36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45" name="Google Shape;12145;p365"/>
          <p:cNvSpPr/>
          <p:nvPr/>
        </p:nvSpPr>
        <p:spPr>
          <a:xfrm>
            <a:off x="2415575" y="43427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6" name="Google Shape;12146;p36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147" name="Google Shape;12147;p365"/>
          <p:cNvSpPr txBox="1"/>
          <p:nvPr>
            <p:ph idx="1" type="subTitle"/>
          </p:nvPr>
        </p:nvSpPr>
        <p:spPr>
          <a:xfrm>
            <a:off x="713225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148" name="Google Shape;12148;p365"/>
          <p:cNvSpPr txBox="1"/>
          <p:nvPr>
            <p:ph idx="2" type="subTitle"/>
          </p:nvPr>
        </p:nvSpPr>
        <p:spPr>
          <a:xfrm>
            <a:off x="4572000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4">
    <p:spTree>
      <p:nvGrpSpPr>
        <p:cNvPr id="12149" name="Shape 12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50" name="Google Shape;12150;p366"/>
          <p:cNvGrpSpPr/>
          <p:nvPr/>
        </p:nvGrpSpPr>
        <p:grpSpPr>
          <a:xfrm rot="-1074791">
            <a:off x="622478" y="263205"/>
            <a:ext cx="4436571" cy="4602955"/>
            <a:chOff x="2958950" y="1937675"/>
            <a:chExt cx="1445225" cy="1499425"/>
          </a:xfrm>
        </p:grpSpPr>
        <p:sp>
          <p:nvSpPr>
            <p:cNvPr id="12151" name="Google Shape;12151;p366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366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366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4" name="Google Shape;12154;p366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366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6" name="Google Shape;12156;p366"/>
          <p:cNvGrpSpPr/>
          <p:nvPr/>
        </p:nvGrpSpPr>
        <p:grpSpPr>
          <a:xfrm>
            <a:off x="856892" y="4085888"/>
            <a:ext cx="253593" cy="322744"/>
            <a:chOff x="3828325" y="875775"/>
            <a:chExt cx="330501" cy="420623"/>
          </a:xfrm>
        </p:grpSpPr>
        <p:sp>
          <p:nvSpPr>
            <p:cNvPr id="12157" name="Google Shape;12157;p36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8" name="Google Shape;12158;p36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9" name="Google Shape;12159;p36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0" name="Google Shape;12160;p36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1" name="Google Shape;12161;p36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36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36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36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36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36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36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36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69" name="Google Shape;12169;p366"/>
          <p:cNvSpPr/>
          <p:nvPr/>
        </p:nvSpPr>
        <p:spPr>
          <a:xfrm flipH="1">
            <a:off x="400775" y="497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70" name="Google Shape;12170;p366"/>
          <p:cNvSpPr/>
          <p:nvPr/>
        </p:nvSpPr>
        <p:spPr>
          <a:xfrm>
            <a:off x="4116925" y="4314725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71" name="Google Shape;12171;p366"/>
          <p:cNvSpPr txBox="1"/>
          <p:nvPr>
            <p:ph idx="1" type="subTitle"/>
          </p:nvPr>
        </p:nvSpPr>
        <p:spPr>
          <a:xfrm>
            <a:off x="4116925" y="36314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72" name="Google Shape;12172;p366"/>
          <p:cNvSpPr txBox="1"/>
          <p:nvPr>
            <p:ph idx="2" type="subTitle"/>
          </p:nvPr>
        </p:nvSpPr>
        <p:spPr>
          <a:xfrm>
            <a:off x="4116925" y="257645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73" name="Google Shape;12173;p366"/>
          <p:cNvSpPr txBox="1"/>
          <p:nvPr>
            <p:ph idx="3" type="subTitle"/>
          </p:nvPr>
        </p:nvSpPr>
        <p:spPr>
          <a:xfrm>
            <a:off x="4116925" y="4022125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74" name="Google Shape;12174;p366"/>
          <p:cNvSpPr txBox="1"/>
          <p:nvPr>
            <p:ph idx="4" type="subTitle"/>
          </p:nvPr>
        </p:nvSpPr>
        <p:spPr>
          <a:xfrm>
            <a:off x="4116925" y="296720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75" name="Google Shape;12175;p366"/>
          <p:cNvSpPr txBox="1"/>
          <p:nvPr>
            <p:ph idx="5" type="subTitle"/>
          </p:nvPr>
        </p:nvSpPr>
        <p:spPr>
          <a:xfrm>
            <a:off x="4116850" y="15215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76" name="Google Shape;12176;p366"/>
          <p:cNvSpPr txBox="1"/>
          <p:nvPr>
            <p:ph idx="6" type="subTitle"/>
          </p:nvPr>
        </p:nvSpPr>
        <p:spPr>
          <a:xfrm>
            <a:off x="4116850" y="191225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77" name="Google Shape;12177;p366"/>
          <p:cNvSpPr txBox="1"/>
          <p:nvPr>
            <p:ph type="title"/>
          </p:nvPr>
        </p:nvSpPr>
        <p:spPr>
          <a:xfrm>
            <a:off x="2238100" y="445025"/>
            <a:ext cx="6192600" cy="10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0">
    <p:spTree>
      <p:nvGrpSpPr>
        <p:cNvPr id="12178" name="Shape 1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79" name="Google Shape;12179;p367"/>
          <p:cNvGrpSpPr/>
          <p:nvPr/>
        </p:nvGrpSpPr>
        <p:grpSpPr>
          <a:xfrm rot="-10143216">
            <a:off x="846473" y="603027"/>
            <a:ext cx="4967081" cy="4149272"/>
            <a:chOff x="3016500" y="2277900"/>
            <a:chExt cx="1387675" cy="1159200"/>
          </a:xfrm>
        </p:grpSpPr>
        <p:sp>
          <p:nvSpPr>
            <p:cNvPr id="12180" name="Google Shape;12180;p36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36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36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83" name="Google Shape;12183;p367"/>
          <p:cNvSpPr/>
          <p:nvPr/>
        </p:nvSpPr>
        <p:spPr>
          <a:xfrm>
            <a:off x="7942050" y="2105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4" name="Google Shape;12184;p367"/>
          <p:cNvSpPr/>
          <p:nvPr/>
        </p:nvSpPr>
        <p:spPr>
          <a:xfrm flipH="1">
            <a:off x="573950" y="12738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85" name="Google Shape;12185;p367"/>
          <p:cNvGrpSpPr/>
          <p:nvPr/>
        </p:nvGrpSpPr>
        <p:grpSpPr>
          <a:xfrm>
            <a:off x="586429" y="4192975"/>
            <a:ext cx="253593" cy="322744"/>
            <a:chOff x="3828325" y="875775"/>
            <a:chExt cx="330501" cy="420623"/>
          </a:xfrm>
        </p:grpSpPr>
        <p:sp>
          <p:nvSpPr>
            <p:cNvPr id="12186" name="Google Shape;12186;p36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36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36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36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36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36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36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36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4" name="Google Shape;12194;p36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36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36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7" name="Google Shape;12197;p36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8" name="Google Shape;12198;p367"/>
          <p:cNvGrpSpPr/>
          <p:nvPr/>
        </p:nvGrpSpPr>
        <p:grpSpPr>
          <a:xfrm flipH="1" rot="-1286283">
            <a:off x="8303997" y="1223768"/>
            <a:ext cx="253553" cy="322654"/>
            <a:chOff x="3828325" y="875775"/>
            <a:chExt cx="330501" cy="420623"/>
          </a:xfrm>
        </p:grpSpPr>
        <p:sp>
          <p:nvSpPr>
            <p:cNvPr id="12199" name="Google Shape;12199;p36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0" name="Google Shape;12200;p36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36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36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36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36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36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6" name="Google Shape;12206;p36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7" name="Google Shape;12207;p36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36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36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36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11" name="Google Shape;12211;p367"/>
          <p:cNvSpPr/>
          <p:nvPr/>
        </p:nvSpPr>
        <p:spPr>
          <a:xfrm>
            <a:off x="6162325" y="42500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12" name="Google Shape;12212;p36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213" name="Google Shape;12213;p367"/>
          <p:cNvSpPr txBox="1"/>
          <p:nvPr>
            <p:ph idx="1" type="subTitle"/>
          </p:nvPr>
        </p:nvSpPr>
        <p:spPr>
          <a:xfrm>
            <a:off x="86562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214" name="Google Shape;12214;p367"/>
          <p:cNvSpPr txBox="1"/>
          <p:nvPr>
            <p:ph idx="2" type="subTitle"/>
          </p:nvPr>
        </p:nvSpPr>
        <p:spPr>
          <a:xfrm>
            <a:off x="3457650" y="17274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215" name="Google Shape;12215;p367"/>
          <p:cNvSpPr txBox="1"/>
          <p:nvPr>
            <p:ph idx="3" type="subTitle"/>
          </p:nvPr>
        </p:nvSpPr>
        <p:spPr>
          <a:xfrm>
            <a:off x="865625" y="31455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16" name="Google Shape;12216;p367"/>
          <p:cNvSpPr txBox="1"/>
          <p:nvPr>
            <p:ph idx="4" type="subTitle"/>
          </p:nvPr>
        </p:nvSpPr>
        <p:spPr>
          <a:xfrm>
            <a:off x="3457650" y="21819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17" name="Google Shape;12217;p367"/>
          <p:cNvSpPr txBox="1"/>
          <p:nvPr>
            <p:ph idx="5" type="subTitle"/>
          </p:nvPr>
        </p:nvSpPr>
        <p:spPr>
          <a:xfrm>
            <a:off x="604967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218" name="Google Shape;12218;p367"/>
          <p:cNvSpPr txBox="1"/>
          <p:nvPr>
            <p:ph idx="6" type="subTitle"/>
          </p:nvPr>
        </p:nvSpPr>
        <p:spPr>
          <a:xfrm>
            <a:off x="6049675" y="31455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4">
    <p:spTree>
      <p:nvGrpSpPr>
        <p:cNvPr id="12219" name="Shape 1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20" name="Google Shape;12220;p368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12221" name="Google Shape;12221;p36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2" name="Google Shape;12222;p36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3" name="Google Shape;12223;p36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24" name="Google Shape;12224;p368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25" name="Google Shape;12225;p368"/>
          <p:cNvSpPr/>
          <p:nvPr/>
        </p:nvSpPr>
        <p:spPr>
          <a:xfrm flipH="1">
            <a:off x="409675" y="5486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26" name="Google Shape;12226;p368"/>
          <p:cNvGrpSpPr/>
          <p:nvPr/>
        </p:nvGrpSpPr>
        <p:grpSpPr>
          <a:xfrm>
            <a:off x="6252264" y="4321548"/>
            <a:ext cx="330501" cy="420581"/>
            <a:chOff x="3828325" y="875775"/>
            <a:chExt cx="330501" cy="420623"/>
          </a:xfrm>
        </p:grpSpPr>
        <p:sp>
          <p:nvSpPr>
            <p:cNvPr id="12227" name="Google Shape;12227;p36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36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36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36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1" name="Google Shape;12231;p36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36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36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36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36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36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7" name="Google Shape;12237;p36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36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9" name="Google Shape;12239;p368"/>
          <p:cNvGrpSpPr/>
          <p:nvPr/>
        </p:nvGrpSpPr>
        <p:grpSpPr>
          <a:xfrm flipH="1">
            <a:off x="1716500" y="597113"/>
            <a:ext cx="330501" cy="420623"/>
            <a:chOff x="3828325" y="875775"/>
            <a:chExt cx="330501" cy="420623"/>
          </a:xfrm>
        </p:grpSpPr>
        <p:sp>
          <p:nvSpPr>
            <p:cNvPr id="12240" name="Google Shape;12240;p36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36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36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36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36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36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36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36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36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36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36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36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52" name="Google Shape;12252;p36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253" name="Google Shape;12253;p368"/>
          <p:cNvSpPr txBox="1"/>
          <p:nvPr>
            <p:ph idx="1" type="subTitle"/>
          </p:nvPr>
        </p:nvSpPr>
        <p:spPr>
          <a:xfrm>
            <a:off x="3838588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254" name="Google Shape;12254;p368"/>
          <p:cNvSpPr txBox="1"/>
          <p:nvPr>
            <p:ph idx="2" type="subTitle"/>
          </p:nvPr>
        </p:nvSpPr>
        <p:spPr>
          <a:xfrm>
            <a:off x="6202013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255" name="Google Shape;12255;p368"/>
          <p:cNvSpPr txBox="1"/>
          <p:nvPr>
            <p:ph idx="3" type="subTitle"/>
          </p:nvPr>
        </p:nvSpPr>
        <p:spPr>
          <a:xfrm>
            <a:off x="3838588" y="2060800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56" name="Google Shape;12256;p368"/>
          <p:cNvSpPr txBox="1"/>
          <p:nvPr>
            <p:ph idx="4" type="subTitle"/>
          </p:nvPr>
        </p:nvSpPr>
        <p:spPr>
          <a:xfrm>
            <a:off x="6202013" y="20608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57" name="Google Shape;12257;p368"/>
          <p:cNvSpPr txBox="1"/>
          <p:nvPr>
            <p:ph idx="5" type="subTitle"/>
          </p:nvPr>
        </p:nvSpPr>
        <p:spPr>
          <a:xfrm>
            <a:off x="3838600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258" name="Google Shape;12258;p368"/>
          <p:cNvSpPr txBox="1"/>
          <p:nvPr>
            <p:ph idx="6" type="subTitle"/>
          </p:nvPr>
        </p:nvSpPr>
        <p:spPr>
          <a:xfrm>
            <a:off x="6202025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259" name="Google Shape;12259;p368"/>
          <p:cNvSpPr txBox="1"/>
          <p:nvPr>
            <p:ph idx="7" type="subTitle"/>
          </p:nvPr>
        </p:nvSpPr>
        <p:spPr>
          <a:xfrm>
            <a:off x="3838600" y="338032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60" name="Google Shape;12260;p368"/>
          <p:cNvSpPr txBox="1"/>
          <p:nvPr>
            <p:ph idx="8" type="subTitle"/>
          </p:nvPr>
        </p:nvSpPr>
        <p:spPr>
          <a:xfrm>
            <a:off x="6202025" y="338032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12261" name="Shape 12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62" name="Google Shape;12262;p369"/>
          <p:cNvGrpSpPr/>
          <p:nvPr/>
        </p:nvGrpSpPr>
        <p:grpSpPr>
          <a:xfrm rot="-1074791">
            <a:off x="935253" y="270280"/>
            <a:ext cx="4436571" cy="4602955"/>
            <a:chOff x="2958950" y="1937675"/>
            <a:chExt cx="1445225" cy="1499425"/>
          </a:xfrm>
        </p:grpSpPr>
        <p:sp>
          <p:nvSpPr>
            <p:cNvPr id="12263" name="Google Shape;12263;p36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4" name="Google Shape;12264;p369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36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36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36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68" name="Google Shape;12268;p369"/>
          <p:cNvSpPr/>
          <p:nvPr/>
        </p:nvSpPr>
        <p:spPr>
          <a:xfrm>
            <a:off x="7994850" y="12433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69" name="Google Shape;12269;p369"/>
          <p:cNvSpPr/>
          <p:nvPr/>
        </p:nvSpPr>
        <p:spPr>
          <a:xfrm flipH="1">
            <a:off x="384825" y="31750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70" name="Google Shape;12270;p369"/>
          <p:cNvGrpSpPr/>
          <p:nvPr/>
        </p:nvGrpSpPr>
        <p:grpSpPr>
          <a:xfrm>
            <a:off x="5741217" y="4438050"/>
            <a:ext cx="253593" cy="322744"/>
            <a:chOff x="3828325" y="875775"/>
            <a:chExt cx="330501" cy="420623"/>
          </a:xfrm>
        </p:grpSpPr>
        <p:sp>
          <p:nvSpPr>
            <p:cNvPr id="12271" name="Google Shape;12271;p36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36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3" name="Google Shape;12273;p36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4" name="Google Shape;12274;p36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36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6" name="Google Shape;12276;p36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7" name="Google Shape;12277;p36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36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36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0" name="Google Shape;12280;p36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1" name="Google Shape;12281;p36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36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83" name="Google Shape;12283;p36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284" name="Google Shape;12284;p369"/>
          <p:cNvSpPr txBox="1"/>
          <p:nvPr>
            <p:ph idx="1" type="subTitle"/>
          </p:nvPr>
        </p:nvSpPr>
        <p:spPr>
          <a:xfrm>
            <a:off x="86562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285" name="Google Shape;12285;p369"/>
          <p:cNvSpPr txBox="1"/>
          <p:nvPr>
            <p:ph idx="2" type="subTitle"/>
          </p:nvPr>
        </p:nvSpPr>
        <p:spPr>
          <a:xfrm>
            <a:off x="3457650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286" name="Google Shape;12286;p369"/>
          <p:cNvSpPr txBox="1"/>
          <p:nvPr>
            <p:ph idx="3" type="subTitle"/>
          </p:nvPr>
        </p:nvSpPr>
        <p:spPr>
          <a:xfrm>
            <a:off x="865625" y="22311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87" name="Google Shape;12287;p369"/>
          <p:cNvSpPr txBox="1"/>
          <p:nvPr>
            <p:ph idx="4" type="subTitle"/>
          </p:nvPr>
        </p:nvSpPr>
        <p:spPr>
          <a:xfrm>
            <a:off x="3457650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88" name="Google Shape;12288;p369"/>
          <p:cNvSpPr txBox="1"/>
          <p:nvPr>
            <p:ph idx="5" type="subTitle"/>
          </p:nvPr>
        </p:nvSpPr>
        <p:spPr>
          <a:xfrm>
            <a:off x="604967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289" name="Google Shape;12289;p369"/>
          <p:cNvSpPr txBox="1"/>
          <p:nvPr>
            <p:ph idx="6" type="subTitle"/>
          </p:nvPr>
        </p:nvSpPr>
        <p:spPr>
          <a:xfrm>
            <a:off x="6049675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90" name="Google Shape;12290;p369"/>
          <p:cNvSpPr txBox="1"/>
          <p:nvPr>
            <p:ph idx="7" type="subTitle"/>
          </p:nvPr>
        </p:nvSpPr>
        <p:spPr>
          <a:xfrm>
            <a:off x="86562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291" name="Google Shape;12291;p369"/>
          <p:cNvSpPr txBox="1"/>
          <p:nvPr>
            <p:ph idx="8" type="subTitle"/>
          </p:nvPr>
        </p:nvSpPr>
        <p:spPr>
          <a:xfrm>
            <a:off x="3457650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292" name="Google Shape;12292;p369"/>
          <p:cNvSpPr txBox="1"/>
          <p:nvPr>
            <p:ph idx="9" type="subTitle"/>
          </p:nvPr>
        </p:nvSpPr>
        <p:spPr>
          <a:xfrm>
            <a:off x="865625" y="39372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93" name="Google Shape;12293;p369"/>
          <p:cNvSpPr txBox="1"/>
          <p:nvPr>
            <p:ph idx="13" type="subTitle"/>
          </p:nvPr>
        </p:nvSpPr>
        <p:spPr>
          <a:xfrm>
            <a:off x="3457650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94" name="Google Shape;12294;p369"/>
          <p:cNvSpPr txBox="1"/>
          <p:nvPr>
            <p:ph idx="14" type="subTitle"/>
          </p:nvPr>
        </p:nvSpPr>
        <p:spPr>
          <a:xfrm>
            <a:off x="604967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295" name="Google Shape;12295;p369"/>
          <p:cNvSpPr txBox="1"/>
          <p:nvPr>
            <p:ph idx="15" type="subTitle"/>
          </p:nvPr>
        </p:nvSpPr>
        <p:spPr>
          <a:xfrm>
            <a:off x="6049675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8"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9" name="Google Shape;889;p38"/>
          <p:cNvGrpSpPr/>
          <p:nvPr/>
        </p:nvGrpSpPr>
        <p:grpSpPr>
          <a:xfrm rot="-1074791">
            <a:off x="2507853" y="346480"/>
            <a:ext cx="4436571" cy="4602955"/>
            <a:chOff x="2958950" y="1937675"/>
            <a:chExt cx="1445225" cy="1499425"/>
          </a:xfrm>
        </p:grpSpPr>
        <p:sp>
          <p:nvSpPr>
            <p:cNvPr id="890" name="Google Shape;890;p3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8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5" name="Google Shape;895;p38"/>
          <p:cNvSpPr/>
          <p:nvPr/>
        </p:nvSpPr>
        <p:spPr>
          <a:xfrm>
            <a:off x="7974300" y="41294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38"/>
          <p:cNvSpPr/>
          <p:nvPr/>
        </p:nvSpPr>
        <p:spPr>
          <a:xfrm flipH="1">
            <a:off x="405375" y="709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7" name="Google Shape;897;p38"/>
          <p:cNvGrpSpPr/>
          <p:nvPr/>
        </p:nvGrpSpPr>
        <p:grpSpPr>
          <a:xfrm>
            <a:off x="7974292" y="914400"/>
            <a:ext cx="253593" cy="322744"/>
            <a:chOff x="3828325" y="875775"/>
            <a:chExt cx="330501" cy="420623"/>
          </a:xfrm>
        </p:grpSpPr>
        <p:sp>
          <p:nvSpPr>
            <p:cNvPr id="898" name="Google Shape;898;p3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" name="Google Shape;910;p38"/>
          <p:cNvGrpSpPr/>
          <p:nvPr/>
        </p:nvGrpSpPr>
        <p:grpSpPr>
          <a:xfrm flipH="1">
            <a:off x="1362354" y="4349450"/>
            <a:ext cx="253593" cy="322744"/>
            <a:chOff x="3828325" y="875775"/>
            <a:chExt cx="330501" cy="420623"/>
          </a:xfrm>
        </p:grpSpPr>
        <p:sp>
          <p:nvSpPr>
            <p:cNvPr id="911" name="Google Shape;911;p3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3" name="Google Shape;923;p3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7">
    <p:spTree>
      <p:nvGrpSpPr>
        <p:cNvPr id="12296" name="Shape 12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97" name="Google Shape;12297;p370"/>
          <p:cNvGrpSpPr/>
          <p:nvPr/>
        </p:nvGrpSpPr>
        <p:grpSpPr>
          <a:xfrm rot="-2947951">
            <a:off x="3357063" y="33933"/>
            <a:ext cx="5061179" cy="5250987"/>
            <a:chOff x="2958950" y="1937675"/>
            <a:chExt cx="1445225" cy="1499425"/>
          </a:xfrm>
        </p:grpSpPr>
        <p:sp>
          <p:nvSpPr>
            <p:cNvPr id="12298" name="Google Shape;12298;p370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370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370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1" name="Google Shape;12301;p370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2" name="Google Shape;12302;p370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03" name="Google Shape;12303;p370"/>
          <p:cNvSpPr/>
          <p:nvPr/>
        </p:nvSpPr>
        <p:spPr>
          <a:xfrm>
            <a:off x="8075925" y="3835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04" name="Google Shape;12304;p370"/>
          <p:cNvSpPr/>
          <p:nvPr/>
        </p:nvSpPr>
        <p:spPr>
          <a:xfrm flipH="1">
            <a:off x="409675" y="2825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05" name="Google Shape;12305;p370"/>
          <p:cNvSpPr/>
          <p:nvPr/>
        </p:nvSpPr>
        <p:spPr>
          <a:xfrm>
            <a:off x="40157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06" name="Google Shape;12306;p370"/>
          <p:cNvGrpSpPr/>
          <p:nvPr/>
        </p:nvGrpSpPr>
        <p:grpSpPr>
          <a:xfrm flipH="1" rot="-1286283">
            <a:off x="8304097" y="1036318"/>
            <a:ext cx="253553" cy="322654"/>
            <a:chOff x="3828325" y="875775"/>
            <a:chExt cx="330501" cy="420623"/>
          </a:xfrm>
        </p:grpSpPr>
        <p:sp>
          <p:nvSpPr>
            <p:cNvPr id="12307" name="Google Shape;12307;p37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37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37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37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1" name="Google Shape;12311;p37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37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37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37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37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6" name="Google Shape;12316;p37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7" name="Google Shape;12317;p37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37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19" name="Google Shape;12319;p370"/>
          <p:cNvSpPr txBox="1"/>
          <p:nvPr>
            <p:ph type="title"/>
          </p:nvPr>
        </p:nvSpPr>
        <p:spPr>
          <a:xfrm flipH="1">
            <a:off x="713225" y="707850"/>
            <a:ext cx="4013400" cy="10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320" name="Google Shape;12320;p370"/>
          <p:cNvSpPr txBox="1"/>
          <p:nvPr>
            <p:ph idx="1" type="subTitle"/>
          </p:nvPr>
        </p:nvSpPr>
        <p:spPr>
          <a:xfrm flipH="1">
            <a:off x="743900" y="1720350"/>
            <a:ext cx="4013400" cy="10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21" name="Google Shape;12321;p370"/>
          <p:cNvSpPr txBox="1"/>
          <p:nvPr/>
        </p:nvSpPr>
        <p:spPr>
          <a:xfrm flipH="1">
            <a:off x="756850" y="3339725"/>
            <a:ext cx="3702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including icons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infographics &amp; images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endParaRPr sz="12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1">
    <p:spTree>
      <p:nvGrpSpPr>
        <p:cNvPr id="12322" name="Shape 12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23" name="Google Shape;12323;p371"/>
          <p:cNvGrpSpPr/>
          <p:nvPr/>
        </p:nvGrpSpPr>
        <p:grpSpPr>
          <a:xfrm rot="-2882640">
            <a:off x="2073624" y="219683"/>
            <a:ext cx="5080133" cy="4411631"/>
            <a:chOff x="3016500" y="2066925"/>
            <a:chExt cx="1577800" cy="1370175"/>
          </a:xfrm>
        </p:grpSpPr>
        <p:sp>
          <p:nvSpPr>
            <p:cNvPr id="12324" name="Google Shape;12324;p371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371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371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371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371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29" name="Google Shape;12329;p371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30" name="Google Shape;12330;p371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12331" name="Google Shape;12331;p37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37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37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37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37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37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7" name="Google Shape;12337;p37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8" name="Google Shape;12338;p37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37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0" name="Google Shape;12340;p37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1" name="Google Shape;12341;p37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37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43" name="Google Shape;12343;p371"/>
          <p:cNvSpPr/>
          <p:nvPr/>
        </p:nvSpPr>
        <p:spPr>
          <a:xfrm>
            <a:off x="6891450" y="44856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4" name="Google Shape;12344;p371"/>
          <p:cNvSpPr/>
          <p:nvPr/>
        </p:nvSpPr>
        <p:spPr>
          <a:xfrm flipH="1">
            <a:off x="644825" y="21102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45" name="Google Shape;12345;p371"/>
          <p:cNvGrpSpPr/>
          <p:nvPr/>
        </p:nvGrpSpPr>
        <p:grpSpPr>
          <a:xfrm>
            <a:off x="6026713" y="448975"/>
            <a:ext cx="330501" cy="420623"/>
            <a:chOff x="3828325" y="875775"/>
            <a:chExt cx="330501" cy="420623"/>
          </a:xfrm>
        </p:grpSpPr>
        <p:sp>
          <p:nvSpPr>
            <p:cNvPr id="12346" name="Google Shape;12346;p37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37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8" name="Google Shape;12348;p37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9" name="Google Shape;12349;p37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0" name="Google Shape;12350;p37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1" name="Google Shape;12351;p37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37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3" name="Google Shape;12353;p37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4" name="Google Shape;12354;p37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37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37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37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2">
    <p:spTree>
      <p:nvGrpSpPr>
        <p:cNvPr id="12358" name="Shape 12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59" name="Google Shape;12359;p372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12360" name="Google Shape;12360;p37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37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2" name="Google Shape;12362;p37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63" name="Google Shape;12363;p372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64" name="Google Shape;12364;p372"/>
          <p:cNvSpPr/>
          <p:nvPr/>
        </p:nvSpPr>
        <p:spPr>
          <a:xfrm flipH="1">
            <a:off x="682675" y="3643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65" name="Google Shape;12365;p372"/>
          <p:cNvSpPr/>
          <p:nvPr/>
        </p:nvSpPr>
        <p:spPr>
          <a:xfrm>
            <a:off x="4619650" y="4248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66" name="Google Shape;12366;p372"/>
          <p:cNvGrpSpPr/>
          <p:nvPr/>
        </p:nvGrpSpPr>
        <p:grpSpPr>
          <a:xfrm>
            <a:off x="6905414" y="4245823"/>
            <a:ext cx="330501" cy="420581"/>
            <a:chOff x="3828325" y="875775"/>
            <a:chExt cx="330501" cy="420623"/>
          </a:xfrm>
        </p:grpSpPr>
        <p:sp>
          <p:nvSpPr>
            <p:cNvPr id="12367" name="Google Shape;12367;p37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37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37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0" name="Google Shape;12370;p37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1" name="Google Shape;12371;p37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37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3" name="Google Shape;12373;p37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4" name="Google Shape;12374;p37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37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6" name="Google Shape;12376;p37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7" name="Google Shape;12377;p37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37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9" name="Google Shape;12379;p372"/>
          <p:cNvGrpSpPr/>
          <p:nvPr/>
        </p:nvGrpSpPr>
        <p:grpSpPr>
          <a:xfrm>
            <a:off x="1350588" y="424838"/>
            <a:ext cx="330501" cy="420623"/>
            <a:chOff x="3828325" y="875775"/>
            <a:chExt cx="330501" cy="420623"/>
          </a:xfrm>
        </p:grpSpPr>
        <p:sp>
          <p:nvSpPr>
            <p:cNvPr id="12380" name="Google Shape;12380;p37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1" name="Google Shape;12381;p37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2" name="Google Shape;12382;p37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37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37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37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37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37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37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37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37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1" name="Google Shape;12391;p37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23">
    <p:spTree>
      <p:nvGrpSpPr>
        <p:cNvPr id="12392" name="Shape 12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93" name="Google Shape;12393;p373"/>
          <p:cNvGrpSpPr/>
          <p:nvPr/>
        </p:nvGrpSpPr>
        <p:grpSpPr>
          <a:xfrm rot="-9029400">
            <a:off x="3477319" y="301567"/>
            <a:ext cx="4966975" cy="4149183"/>
            <a:chOff x="3016500" y="2277900"/>
            <a:chExt cx="1387675" cy="1159200"/>
          </a:xfrm>
        </p:grpSpPr>
        <p:sp>
          <p:nvSpPr>
            <p:cNvPr id="12394" name="Google Shape;12394;p37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5" name="Google Shape;12395;p37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6" name="Google Shape;12396;p37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97" name="Google Shape;12397;p373"/>
          <p:cNvSpPr/>
          <p:nvPr/>
        </p:nvSpPr>
        <p:spPr>
          <a:xfrm>
            <a:off x="8106575" y="4206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98" name="Google Shape;12398;p373"/>
          <p:cNvSpPr/>
          <p:nvPr/>
        </p:nvSpPr>
        <p:spPr>
          <a:xfrm flipH="1">
            <a:off x="578575" y="2034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99" name="Google Shape;12399;p373"/>
          <p:cNvSpPr/>
          <p:nvPr/>
        </p:nvSpPr>
        <p:spPr>
          <a:xfrm>
            <a:off x="3861450" y="39978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00" name="Google Shape;12400;p373"/>
          <p:cNvGrpSpPr/>
          <p:nvPr/>
        </p:nvGrpSpPr>
        <p:grpSpPr>
          <a:xfrm>
            <a:off x="1424689" y="3891861"/>
            <a:ext cx="330501" cy="420581"/>
            <a:chOff x="3828325" y="875775"/>
            <a:chExt cx="330501" cy="420623"/>
          </a:xfrm>
        </p:grpSpPr>
        <p:sp>
          <p:nvSpPr>
            <p:cNvPr id="12401" name="Google Shape;12401;p37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37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37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37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37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37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7" name="Google Shape;12407;p37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8" name="Google Shape;12408;p37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37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37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37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37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3" name="Google Shape;12413;p373"/>
          <p:cNvGrpSpPr/>
          <p:nvPr/>
        </p:nvGrpSpPr>
        <p:grpSpPr>
          <a:xfrm>
            <a:off x="3157038" y="633088"/>
            <a:ext cx="330501" cy="420623"/>
            <a:chOff x="3828325" y="875775"/>
            <a:chExt cx="330501" cy="420623"/>
          </a:xfrm>
        </p:grpSpPr>
        <p:sp>
          <p:nvSpPr>
            <p:cNvPr id="12414" name="Google Shape;12414;p37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37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37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37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37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37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37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37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37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37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37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37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430" name="Shape 12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31" name="Google Shape;12431;p375"/>
          <p:cNvGrpSpPr/>
          <p:nvPr/>
        </p:nvGrpSpPr>
        <p:grpSpPr>
          <a:xfrm rot="1346743">
            <a:off x="5486393" y="216689"/>
            <a:ext cx="3533624" cy="3455429"/>
            <a:chOff x="2615425" y="-43849"/>
            <a:chExt cx="5349587" cy="5231206"/>
          </a:xfrm>
        </p:grpSpPr>
        <p:sp>
          <p:nvSpPr>
            <p:cNvPr id="12432" name="Google Shape;12432;p37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433" name="Google Shape;12433;p37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2434" name="Google Shape;12434;p37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5" name="Google Shape;12435;p37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6" name="Google Shape;12436;p37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437" name="Google Shape;12437;p375"/>
          <p:cNvGrpSpPr/>
          <p:nvPr/>
        </p:nvGrpSpPr>
        <p:grpSpPr>
          <a:xfrm flipH="1">
            <a:off x="-123832" y="2653673"/>
            <a:ext cx="9144212" cy="2489827"/>
            <a:chOff x="877800" y="1947200"/>
            <a:chExt cx="6107950" cy="1663100"/>
          </a:xfrm>
        </p:grpSpPr>
        <p:sp>
          <p:nvSpPr>
            <p:cNvPr id="12438" name="Google Shape;12438;p375"/>
            <p:cNvSpPr/>
            <p:nvPr/>
          </p:nvSpPr>
          <p:spPr>
            <a:xfrm>
              <a:off x="3921525" y="2169550"/>
              <a:ext cx="314725" cy="184400"/>
            </a:xfrm>
            <a:custGeom>
              <a:rect b="b" l="l" r="r" t="t"/>
              <a:pathLst>
                <a:path extrusionOk="0" h="7376" w="12589">
                  <a:moveTo>
                    <a:pt x="4883" y="1"/>
                  </a:moveTo>
                  <a:cubicBezTo>
                    <a:pt x="1464" y="1"/>
                    <a:pt x="0" y="3151"/>
                    <a:pt x="491" y="5088"/>
                  </a:cubicBezTo>
                  <a:cubicBezTo>
                    <a:pt x="491" y="5088"/>
                    <a:pt x="926" y="7376"/>
                    <a:pt x="4279" y="7376"/>
                  </a:cubicBezTo>
                  <a:cubicBezTo>
                    <a:pt x="4998" y="7376"/>
                    <a:pt x="5850" y="7271"/>
                    <a:pt x="6861" y="7016"/>
                  </a:cubicBezTo>
                  <a:cubicBezTo>
                    <a:pt x="12589" y="5570"/>
                    <a:pt x="9992" y="752"/>
                    <a:pt x="5871" y="83"/>
                  </a:cubicBezTo>
                  <a:cubicBezTo>
                    <a:pt x="5525" y="27"/>
                    <a:pt x="5196" y="1"/>
                    <a:pt x="4883" y="1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375"/>
            <p:cNvSpPr/>
            <p:nvPr/>
          </p:nvSpPr>
          <p:spPr>
            <a:xfrm>
              <a:off x="1439900" y="2673550"/>
              <a:ext cx="666925" cy="371800"/>
            </a:xfrm>
            <a:custGeom>
              <a:rect b="b" l="l" r="r" t="t"/>
              <a:pathLst>
                <a:path extrusionOk="0" h="14872" w="26677">
                  <a:moveTo>
                    <a:pt x="9192" y="0"/>
                  </a:moveTo>
                  <a:cubicBezTo>
                    <a:pt x="3620" y="0"/>
                    <a:pt x="212" y="4016"/>
                    <a:pt x="295" y="7278"/>
                  </a:cubicBezTo>
                  <a:cubicBezTo>
                    <a:pt x="295" y="7278"/>
                    <a:pt x="0" y="13996"/>
                    <a:pt x="13463" y="14826"/>
                  </a:cubicBezTo>
                  <a:cubicBezTo>
                    <a:pt x="13966" y="14857"/>
                    <a:pt x="14445" y="14872"/>
                    <a:pt x="14902" y="14872"/>
                  </a:cubicBezTo>
                  <a:cubicBezTo>
                    <a:pt x="26677" y="14872"/>
                    <a:pt x="23358" y="4889"/>
                    <a:pt x="14855" y="1255"/>
                  </a:cubicBezTo>
                  <a:cubicBezTo>
                    <a:pt x="12791" y="374"/>
                    <a:pt x="10891" y="0"/>
                    <a:pt x="9192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375"/>
            <p:cNvSpPr/>
            <p:nvPr/>
          </p:nvSpPr>
          <p:spPr>
            <a:xfrm>
              <a:off x="877800" y="1947200"/>
              <a:ext cx="6107950" cy="1663100"/>
            </a:xfrm>
            <a:custGeom>
              <a:rect b="b" l="l" r="r" t="t"/>
              <a:pathLst>
                <a:path extrusionOk="0" h="66524" w="244318">
                  <a:moveTo>
                    <a:pt x="189589" y="0"/>
                  </a:moveTo>
                  <a:cubicBezTo>
                    <a:pt x="165593" y="0"/>
                    <a:pt x="148224" y="15450"/>
                    <a:pt x="139396" y="25572"/>
                  </a:cubicBezTo>
                  <a:cubicBezTo>
                    <a:pt x="137128" y="28194"/>
                    <a:pt x="133888" y="29581"/>
                    <a:pt x="130598" y="29581"/>
                  </a:cubicBezTo>
                  <a:cubicBezTo>
                    <a:pt x="128649" y="29581"/>
                    <a:pt x="126682" y="29094"/>
                    <a:pt x="124889" y="28088"/>
                  </a:cubicBezTo>
                  <a:cubicBezTo>
                    <a:pt x="119720" y="25219"/>
                    <a:pt x="111954" y="22407"/>
                    <a:pt x="101377" y="22407"/>
                  </a:cubicBezTo>
                  <a:cubicBezTo>
                    <a:pt x="99523" y="22407"/>
                    <a:pt x="97582" y="22494"/>
                    <a:pt x="95554" y="22681"/>
                  </a:cubicBezTo>
                  <a:cubicBezTo>
                    <a:pt x="99409" y="18586"/>
                    <a:pt x="94751" y="12350"/>
                    <a:pt x="88194" y="11306"/>
                  </a:cubicBezTo>
                  <a:cubicBezTo>
                    <a:pt x="87501" y="11196"/>
                    <a:pt x="86840" y="11144"/>
                    <a:pt x="86211" y="11144"/>
                  </a:cubicBezTo>
                  <a:cubicBezTo>
                    <a:pt x="79217" y="11144"/>
                    <a:pt x="76213" y="17572"/>
                    <a:pt x="77220" y="21477"/>
                  </a:cubicBezTo>
                  <a:cubicBezTo>
                    <a:pt x="77220" y="21477"/>
                    <a:pt x="77782" y="24368"/>
                    <a:pt x="81342" y="25599"/>
                  </a:cubicBezTo>
                  <a:cubicBezTo>
                    <a:pt x="68227" y="30122"/>
                    <a:pt x="60598" y="38687"/>
                    <a:pt x="56450" y="45271"/>
                  </a:cubicBezTo>
                  <a:cubicBezTo>
                    <a:pt x="54263" y="48734"/>
                    <a:pt x="50483" y="50726"/>
                    <a:pt x="46547" y="50726"/>
                  </a:cubicBezTo>
                  <a:cubicBezTo>
                    <a:pt x="45280" y="50726"/>
                    <a:pt x="43997" y="50519"/>
                    <a:pt x="42746" y="50089"/>
                  </a:cubicBezTo>
                  <a:cubicBezTo>
                    <a:pt x="37877" y="48409"/>
                    <a:pt x="31655" y="46839"/>
                    <a:pt x="25399" y="46839"/>
                  </a:cubicBezTo>
                  <a:cubicBezTo>
                    <a:pt x="15010" y="46839"/>
                    <a:pt x="4528" y="51170"/>
                    <a:pt x="1" y="66523"/>
                  </a:cubicBezTo>
                  <a:lnTo>
                    <a:pt x="232139" y="66523"/>
                  </a:lnTo>
                  <a:cubicBezTo>
                    <a:pt x="232139" y="66523"/>
                    <a:pt x="244318" y="10101"/>
                    <a:pt x="201466" y="1242"/>
                  </a:cubicBezTo>
                  <a:cubicBezTo>
                    <a:pt x="197346" y="387"/>
                    <a:pt x="193384" y="0"/>
                    <a:pt x="189589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41" name="Google Shape;12441;p375"/>
          <p:cNvSpPr/>
          <p:nvPr/>
        </p:nvSpPr>
        <p:spPr>
          <a:xfrm>
            <a:off x="4496425" y="4384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2" name="Google Shape;12442;p375"/>
          <p:cNvSpPr/>
          <p:nvPr/>
        </p:nvSpPr>
        <p:spPr>
          <a:xfrm flipH="1">
            <a:off x="7071563" y="595613"/>
            <a:ext cx="721375" cy="294400"/>
          </a:xfrm>
          <a:custGeom>
            <a:rect b="b" l="l" r="r" t="t"/>
            <a:pathLst>
              <a:path extrusionOk="0" h="11776" w="28855">
                <a:moveTo>
                  <a:pt x="9707" y="1"/>
                </a:moveTo>
                <a:cubicBezTo>
                  <a:pt x="4537" y="1"/>
                  <a:pt x="300" y="3670"/>
                  <a:pt x="34" y="8774"/>
                </a:cubicBezTo>
                <a:cubicBezTo>
                  <a:pt x="34" y="8907"/>
                  <a:pt x="0" y="9007"/>
                  <a:pt x="0" y="9107"/>
                </a:cubicBezTo>
                <a:cubicBezTo>
                  <a:pt x="0" y="10575"/>
                  <a:pt x="1201" y="11776"/>
                  <a:pt x="2669" y="11776"/>
                </a:cubicBezTo>
                <a:lnTo>
                  <a:pt x="26186" y="11776"/>
                </a:lnTo>
                <a:cubicBezTo>
                  <a:pt x="27653" y="11776"/>
                  <a:pt x="28854" y="10575"/>
                  <a:pt x="28854" y="9107"/>
                </a:cubicBezTo>
                <a:cubicBezTo>
                  <a:pt x="28854" y="7639"/>
                  <a:pt x="27653" y="6439"/>
                  <a:pt x="26186" y="6439"/>
                </a:cubicBezTo>
                <a:lnTo>
                  <a:pt x="18814" y="6439"/>
                </a:lnTo>
                <a:cubicBezTo>
                  <a:pt x="17479" y="2703"/>
                  <a:pt x="13910" y="1"/>
                  <a:pt x="9707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3" name="Google Shape;12443;p375"/>
          <p:cNvSpPr txBox="1"/>
          <p:nvPr>
            <p:ph type="ctrTitle"/>
          </p:nvPr>
        </p:nvSpPr>
        <p:spPr>
          <a:xfrm flipH="1">
            <a:off x="3897175" y="685800"/>
            <a:ext cx="4457400" cy="31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444" name="Google Shape;12444;p375"/>
          <p:cNvSpPr txBox="1"/>
          <p:nvPr>
            <p:ph idx="1" type="subTitle"/>
          </p:nvPr>
        </p:nvSpPr>
        <p:spPr>
          <a:xfrm flipH="1">
            <a:off x="5499750" y="3547682"/>
            <a:ext cx="28263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445" name="Shape 12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46" name="Google Shape;12446;p376"/>
          <p:cNvGrpSpPr/>
          <p:nvPr/>
        </p:nvGrpSpPr>
        <p:grpSpPr>
          <a:xfrm flipH="1">
            <a:off x="3606025" y="32351"/>
            <a:ext cx="5349587" cy="5231206"/>
            <a:chOff x="2615425" y="-43849"/>
            <a:chExt cx="5349587" cy="5231206"/>
          </a:xfrm>
        </p:grpSpPr>
        <p:sp>
          <p:nvSpPr>
            <p:cNvPr id="12447" name="Google Shape;12447;p37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448" name="Google Shape;12448;p37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2449" name="Google Shape;12449;p37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0" name="Google Shape;12450;p37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1" name="Google Shape;12451;p37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452" name="Google Shape;12452;p376"/>
          <p:cNvSpPr/>
          <p:nvPr/>
        </p:nvSpPr>
        <p:spPr>
          <a:xfrm>
            <a:off x="7965000" y="16454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3" name="Google Shape;12453;p376"/>
          <p:cNvSpPr/>
          <p:nvPr/>
        </p:nvSpPr>
        <p:spPr>
          <a:xfrm>
            <a:off x="2528975" y="43002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54" name="Google Shape;12454;p376"/>
          <p:cNvGrpSpPr/>
          <p:nvPr/>
        </p:nvGrpSpPr>
        <p:grpSpPr>
          <a:xfrm>
            <a:off x="4526525" y="4058700"/>
            <a:ext cx="330501" cy="420623"/>
            <a:chOff x="3828325" y="875775"/>
            <a:chExt cx="330501" cy="420623"/>
          </a:xfrm>
        </p:grpSpPr>
        <p:sp>
          <p:nvSpPr>
            <p:cNvPr id="12455" name="Google Shape;12455;p37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37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37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37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37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37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37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37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37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37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37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37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7" name="Google Shape;12467;p376"/>
          <p:cNvGrpSpPr/>
          <p:nvPr/>
        </p:nvGrpSpPr>
        <p:grpSpPr>
          <a:xfrm flipH="1">
            <a:off x="7555463" y="620338"/>
            <a:ext cx="330501" cy="420623"/>
            <a:chOff x="3828325" y="875775"/>
            <a:chExt cx="330501" cy="420623"/>
          </a:xfrm>
        </p:grpSpPr>
        <p:sp>
          <p:nvSpPr>
            <p:cNvPr id="12468" name="Google Shape;12468;p37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9" name="Google Shape;12469;p37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37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37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2" name="Google Shape;12472;p37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37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37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37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37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37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37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37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80" name="Google Shape;12480;p376"/>
          <p:cNvSpPr/>
          <p:nvPr/>
        </p:nvSpPr>
        <p:spPr>
          <a:xfrm flipH="1">
            <a:off x="474675" y="1084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1" name="Google Shape;12481;p376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482" name="Google Shape;12482;p376"/>
          <p:cNvSpPr txBox="1"/>
          <p:nvPr>
            <p:ph idx="1" type="subTitle"/>
          </p:nvPr>
        </p:nvSpPr>
        <p:spPr>
          <a:xfrm>
            <a:off x="501587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83" name="Google Shape;12483;p376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484" name="Shape 12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5" name="Google Shape;12485;p377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AutoNum type="arabicPeriod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12486" name="Google Shape;12486;p377"/>
          <p:cNvGrpSpPr/>
          <p:nvPr/>
        </p:nvGrpSpPr>
        <p:grpSpPr>
          <a:xfrm flipH="1">
            <a:off x="3415117" y="444932"/>
            <a:ext cx="4896565" cy="4489578"/>
            <a:chOff x="2958950" y="1937675"/>
            <a:chExt cx="1635350" cy="1499425"/>
          </a:xfrm>
        </p:grpSpPr>
        <p:sp>
          <p:nvSpPr>
            <p:cNvPr id="12487" name="Google Shape;12487;p37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37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37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37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37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37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93" name="Google Shape;12493;p377"/>
          <p:cNvSpPr/>
          <p:nvPr/>
        </p:nvSpPr>
        <p:spPr>
          <a:xfrm flipH="1">
            <a:off x="6240550" y="633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94" name="Google Shape;12494;p377"/>
          <p:cNvSpPr/>
          <p:nvPr/>
        </p:nvSpPr>
        <p:spPr>
          <a:xfrm>
            <a:off x="4224875" y="47342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95" name="Google Shape;12495;p377"/>
          <p:cNvGrpSpPr/>
          <p:nvPr/>
        </p:nvGrpSpPr>
        <p:grpSpPr>
          <a:xfrm>
            <a:off x="572595" y="3561770"/>
            <a:ext cx="281256" cy="357950"/>
            <a:chOff x="3828325" y="875775"/>
            <a:chExt cx="330501" cy="420623"/>
          </a:xfrm>
        </p:grpSpPr>
        <p:sp>
          <p:nvSpPr>
            <p:cNvPr id="12496" name="Google Shape;12496;p37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37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37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37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37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37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37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37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4" name="Google Shape;12504;p37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5" name="Google Shape;12505;p37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37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37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8" name="Google Shape;12508;p377"/>
          <p:cNvGrpSpPr/>
          <p:nvPr/>
        </p:nvGrpSpPr>
        <p:grpSpPr>
          <a:xfrm flipH="1">
            <a:off x="7692817" y="941531"/>
            <a:ext cx="281256" cy="357950"/>
            <a:chOff x="3828325" y="875775"/>
            <a:chExt cx="330501" cy="420623"/>
          </a:xfrm>
        </p:grpSpPr>
        <p:sp>
          <p:nvSpPr>
            <p:cNvPr id="12509" name="Google Shape;12509;p37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0" name="Google Shape;12510;p37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37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37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37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37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37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37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37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8" name="Google Shape;12518;p37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9" name="Google Shape;12519;p37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37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21" name="Google Shape;12521;p37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522" name="Shape 12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23" name="Google Shape;12523;p378"/>
          <p:cNvGrpSpPr/>
          <p:nvPr/>
        </p:nvGrpSpPr>
        <p:grpSpPr>
          <a:xfrm rot="-9029400">
            <a:off x="2884019" y="623392"/>
            <a:ext cx="4966975" cy="4149183"/>
            <a:chOff x="3016500" y="2277900"/>
            <a:chExt cx="1387675" cy="1159200"/>
          </a:xfrm>
        </p:grpSpPr>
        <p:sp>
          <p:nvSpPr>
            <p:cNvPr id="12524" name="Google Shape;12524;p37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5" name="Google Shape;12525;p37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6" name="Google Shape;12526;p37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27" name="Google Shape;12527;p378"/>
          <p:cNvSpPr/>
          <p:nvPr/>
        </p:nvSpPr>
        <p:spPr>
          <a:xfrm>
            <a:off x="7939425" y="6858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8" name="Google Shape;12528;p378"/>
          <p:cNvSpPr/>
          <p:nvPr/>
        </p:nvSpPr>
        <p:spPr>
          <a:xfrm flipH="1">
            <a:off x="277700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29" name="Google Shape;12529;p378"/>
          <p:cNvGrpSpPr/>
          <p:nvPr/>
        </p:nvGrpSpPr>
        <p:grpSpPr>
          <a:xfrm flipH="1">
            <a:off x="8238904" y="1800200"/>
            <a:ext cx="253593" cy="322744"/>
            <a:chOff x="3828325" y="875775"/>
            <a:chExt cx="330501" cy="420623"/>
          </a:xfrm>
        </p:grpSpPr>
        <p:sp>
          <p:nvSpPr>
            <p:cNvPr id="12530" name="Google Shape;12530;p37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1" name="Google Shape;12531;p37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37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37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37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37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37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37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37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37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37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37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42" name="Google Shape;12542;p378"/>
          <p:cNvSpPr/>
          <p:nvPr/>
        </p:nvSpPr>
        <p:spPr>
          <a:xfrm>
            <a:off x="7538550" y="43909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43" name="Google Shape;12543;p378"/>
          <p:cNvSpPr txBox="1"/>
          <p:nvPr>
            <p:ph idx="1" type="body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544" name="Google Shape;12544;p378"/>
          <p:cNvSpPr txBox="1"/>
          <p:nvPr>
            <p:ph idx="2" type="body"/>
          </p:nvPr>
        </p:nvSpPr>
        <p:spPr>
          <a:xfrm>
            <a:off x="45721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6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545" name="Google Shape;12545;p37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546" name="Shape 1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47" name="Google Shape;12547;p379"/>
          <p:cNvGrpSpPr/>
          <p:nvPr/>
        </p:nvGrpSpPr>
        <p:grpSpPr>
          <a:xfrm rot="-2882640">
            <a:off x="3162924" y="-77692"/>
            <a:ext cx="5080133" cy="4411631"/>
            <a:chOff x="3016500" y="2066925"/>
            <a:chExt cx="1577800" cy="1370175"/>
          </a:xfrm>
        </p:grpSpPr>
        <p:sp>
          <p:nvSpPr>
            <p:cNvPr id="12548" name="Google Shape;12548;p37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9" name="Google Shape;12549;p379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37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37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37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53" name="Google Shape;12553;p379"/>
          <p:cNvSpPr/>
          <p:nvPr/>
        </p:nvSpPr>
        <p:spPr>
          <a:xfrm>
            <a:off x="7587275" y="35645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54" name="Google Shape;12554;p379"/>
          <p:cNvSpPr/>
          <p:nvPr/>
        </p:nvSpPr>
        <p:spPr>
          <a:xfrm flipH="1">
            <a:off x="600050" y="7961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55" name="Google Shape;12555;p379"/>
          <p:cNvGrpSpPr/>
          <p:nvPr/>
        </p:nvGrpSpPr>
        <p:grpSpPr>
          <a:xfrm>
            <a:off x="7776875" y="984500"/>
            <a:ext cx="330501" cy="420623"/>
            <a:chOff x="3828325" y="875775"/>
            <a:chExt cx="330501" cy="420623"/>
          </a:xfrm>
        </p:grpSpPr>
        <p:sp>
          <p:nvSpPr>
            <p:cNvPr id="12556" name="Google Shape;12556;p37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7" name="Google Shape;12557;p37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37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37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37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37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37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37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37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37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6" name="Google Shape;12566;p37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7" name="Google Shape;12567;p37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8" name="Google Shape;12568;p379"/>
          <p:cNvGrpSpPr/>
          <p:nvPr/>
        </p:nvGrpSpPr>
        <p:grpSpPr>
          <a:xfrm flipH="1">
            <a:off x="547962" y="4089738"/>
            <a:ext cx="330501" cy="420623"/>
            <a:chOff x="3828325" y="875775"/>
            <a:chExt cx="330501" cy="420623"/>
          </a:xfrm>
        </p:grpSpPr>
        <p:sp>
          <p:nvSpPr>
            <p:cNvPr id="12569" name="Google Shape;12569;p37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37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37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37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3" name="Google Shape;12573;p37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4" name="Google Shape;12574;p37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37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37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7" name="Google Shape;12577;p37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8" name="Google Shape;12578;p37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37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37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81" name="Google Shape;12581;p37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582" name="Shape 12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3" name="Google Shape;12583;p380"/>
          <p:cNvSpPr/>
          <p:nvPr/>
        </p:nvSpPr>
        <p:spPr>
          <a:xfrm>
            <a:off x="5516725" y="42400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84" name="Google Shape;12584;p380"/>
          <p:cNvGrpSpPr/>
          <p:nvPr/>
        </p:nvGrpSpPr>
        <p:grpSpPr>
          <a:xfrm>
            <a:off x="7332617" y="3867688"/>
            <a:ext cx="253593" cy="322744"/>
            <a:chOff x="3828325" y="875775"/>
            <a:chExt cx="330501" cy="420623"/>
          </a:xfrm>
        </p:grpSpPr>
        <p:sp>
          <p:nvSpPr>
            <p:cNvPr id="12585" name="Google Shape;12585;p38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38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38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38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38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38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38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38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3" name="Google Shape;12593;p38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4" name="Google Shape;12594;p38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38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38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7" name="Google Shape;12597;p380"/>
          <p:cNvGrpSpPr/>
          <p:nvPr/>
        </p:nvGrpSpPr>
        <p:grpSpPr>
          <a:xfrm>
            <a:off x="1197533" y="200984"/>
            <a:ext cx="5228621" cy="5171127"/>
            <a:chOff x="1578533" y="-27616"/>
            <a:chExt cx="5228621" cy="5171127"/>
          </a:xfrm>
        </p:grpSpPr>
        <p:grpSp>
          <p:nvGrpSpPr>
            <p:cNvPr id="12598" name="Google Shape;12598;p38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12599" name="Google Shape;12599;p38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600" name="Google Shape;12600;p38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12601" name="Google Shape;12601;p38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2" name="Google Shape;12602;p38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3" name="Google Shape;12603;p38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2604" name="Google Shape;12604;p38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05" name="Google Shape;12605;p380"/>
          <p:cNvSpPr/>
          <p:nvPr/>
        </p:nvSpPr>
        <p:spPr>
          <a:xfrm>
            <a:off x="7414850" y="8153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06" name="Google Shape;12606;p380"/>
          <p:cNvSpPr/>
          <p:nvPr/>
        </p:nvSpPr>
        <p:spPr>
          <a:xfrm flipH="1">
            <a:off x="600050" y="4190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07" name="Google Shape;12607;p380"/>
          <p:cNvGrpSpPr/>
          <p:nvPr/>
        </p:nvGrpSpPr>
        <p:grpSpPr>
          <a:xfrm flipH="1">
            <a:off x="3218238" y="807882"/>
            <a:ext cx="253560" cy="322660"/>
            <a:chOff x="3828325" y="875775"/>
            <a:chExt cx="330501" cy="420623"/>
          </a:xfrm>
        </p:grpSpPr>
        <p:sp>
          <p:nvSpPr>
            <p:cNvPr id="12608" name="Google Shape;12608;p38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9" name="Google Shape;12609;p38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38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38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38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38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38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38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38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38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38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38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20" name="Google Shape;12620;p380"/>
          <p:cNvSpPr txBox="1"/>
          <p:nvPr>
            <p:ph type="title"/>
          </p:nvPr>
        </p:nvSpPr>
        <p:spPr>
          <a:xfrm>
            <a:off x="3634075" y="1647725"/>
            <a:ext cx="4796700" cy="10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621" name="Google Shape;12621;p380"/>
          <p:cNvSpPr txBox="1"/>
          <p:nvPr>
            <p:ph idx="1" type="body"/>
          </p:nvPr>
        </p:nvSpPr>
        <p:spPr>
          <a:xfrm>
            <a:off x="3634075" y="2749057"/>
            <a:ext cx="4796700" cy="7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9"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39"/>
          <p:cNvGrpSpPr/>
          <p:nvPr/>
        </p:nvGrpSpPr>
        <p:grpSpPr>
          <a:xfrm rot="-4978490">
            <a:off x="3618962" y="-386298"/>
            <a:ext cx="4392608" cy="6408584"/>
            <a:chOff x="1767275" y="2886675"/>
            <a:chExt cx="843125" cy="1230075"/>
          </a:xfrm>
        </p:grpSpPr>
        <p:sp>
          <p:nvSpPr>
            <p:cNvPr id="926" name="Google Shape;926;p39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9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9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9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9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9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9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3" name="Google Shape;933;p39"/>
          <p:cNvSpPr/>
          <p:nvPr/>
        </p:nvSpPr>
        <p:spPr>
          <a:xfrm>
            <a:off x="8159100" y="1623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39"/>
          <p:cNvSpPr/>
          <p:nvPr/>
        </p:nvSpPr>
        <p:spPr>
          <a:xfrm flipH="1">
            <a:off x="415625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5" name="Google Shape;935;p39"/>
          <p:cNvGrpSpPr/>
          <p:nvPr/>
        </p:nvGrpSpPr>
        <p:grpSpPr>
          <a:xfrm>
            <a:off x="7542725" y="704088"/>
            <a:ext cx="330501" cy="420623"/>
            <a:chOff x="3828325" y="875775"/>
            <a:chExt cx="330501" cy="420623"/>
          </a:xfrm>
        </p:grpSpPr>
        <p:sp>
          <p:nvSpPr>
            <p:cNvPr id="936" name="Google Shape;936;p3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" name="Google Shape;948;p39"/>
          <p:cNvGrpSpPr/>
          <p:nvPr/>
        </p:nvGrpSpPr>
        <p:grpSpPr>
          <a:xfrm flipH="1">
            <a:off x="2642937" y="4332650"/>
            <a:ext cx="330501" cy="420623"/>
            <a:chOff x="3828325" y="875775"/>
            <a:chExt cx="330501" cy="420623"/>
          </a:xfrm>
        </p:grpSpPr>
        <p:sp>
          <p:nvSpPr>
            <p:cNvPr id="949" name="Google Shape;949;p3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1" name="Google Shape;961;p3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622" name="Shape 1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23" name="Google Shape;12623;p381"/>
          <p:cNvGrpSpPr/>
          <p:nvPr/>
        </p:nvGrpSpPr>
        <p:grpSpPr>
          <a:xfrm rot="-4978490">
            <a:off x="2418737" y="-568211"/>
            <a:ext cx="4392608" cy="6408584"/>
            <a:chOff x="1767275" y="2886675"/>
            <a:chExt cx="843125" cy="1230075"/>
          </a:xfrm>
        </p:grpSpPr>
        <p:sp>
          <p:nvSpPr>
            <p:cNvPr id="12624" name="Google Shape;12624;p381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5" name="Google Shape;12625;p381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381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381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8" name="Google Shape;12628;p381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381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381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1" name="Google Shape;12631;p381"/>
          <p:cNvGrpSpPr/>
          <p:nvPr/>
        </p:nvGrpSpPr>
        <p:grpSpPr>
          <a:xfrm flipH="1">
            <a:off x="7555463" y="809213"/>
            <a:ext cx="330501" cy="420623"/>
            <a:chOff x="3828325" y="875775"/>
            <a:chExt cx="330501" cy="420623"/>
          </a:xfrm>
        </p:grpSpPr>
        <p:sp>
          <p:nvSpPr>
            <p:cNvPr id="12632" name="Google Shape;12632;p38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38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38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38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38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38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38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38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38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38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38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38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44" name="Google Shape;12644;p381"/>
          <p:cNvSpPr/>
          <p:nvPr/>
        </p:nvSpPr>
        <p:spPr>
          <a:xfrm flipH="1">
            <a:off x="1295100" y="8656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45" name="Google Shape;12645;p381"/>
          <p:cNvGrpSpPr/>
          <p:nvPr/>
        </p:nvGrpSpPr>
        <p:grpSpPr>
          <a:xfrm>
            <a:off x="4445204" y="4299213"/>
            <a:ext cx="253593" cy="322744"/>
            <a:chOff x="3828325" y="875775"/>
            <a:chExt cx="330501" cy="420623"/>
          </a:xfrm>
        </p:grpSpPr>
        <p:sp>
          <p:nvSpPr>
            <p:cNvPr id="12646" name="Google Shape;12646;p38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38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38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9" name="Google Shape;12649;p38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38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1" name="Google Shape;12651;p38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2" name="Google Shape;12652;p38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38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38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5" name="Google Shape;12655;p38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6" name="Google Shape;12656;p38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7" name="Google Shape;12657;p38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58" name="Google Shape;12658;p381"/>
          <p:cNvSpPr txBox="1"/>
          <p:nvPr>
            <p:ph type="title"/>
          </p:nvPr>
        </p:nvSpPr>
        <p:spPr>
          <a:xfrm>
            <a:off x="1867800" y="1228200"/>
            <a:ext cx="5408400" cy="268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659" name="Shape 1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60" name="Google Shape;12660;p382"/>
          <p:cNvGrpSpPr/>
          <p:nvPr/>
        </p:nvGrpSpPr>
        <p:grpSpPr>
          <a:xfrm>
            <a:off x="3332417" y="-403931"/>
            <a:ext cx="4392597" cy="6408568"/>
            <a:chOff x="1767275" y="2886675"/>
            <a:chExt cx="843125" cy="1230075"/>
          </a:xfrm>
        </p:grpSpPr>
        <p:sp>
          <p:nvSpPr>
            <p:cNvPr id="12661" name="Google Shape;12661;p382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382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382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382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382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6" name="Google Shape;12666;p382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7" name="Google Shape;12667;p382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68" name="Google Shape;12668;p382"/>
          <p:cNvSpPr/>
          <p:nvPr/>
        </p:nvSpPr>
        <p:spPr>
          <a:xfrm flipH="1">
            <a:off x="2154475" y="5486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69" name="Google Shape;12669;p382"/>
          <p:cNvSpPr txBox="1"/>
          <p:nvPr>
            <p:ph type="title"/>
          </p:nvPr>
        </p:nvSpPr>
        <p:spPr>
          <a:xfrm>
            <a:off x="713225" y="989575"/>
            <a:ext cx="4045200" cy="12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8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670" name="Google Shape;12670;p382"/>
          <p:cNvSpPr txBox="1"/>
          <p:nvPr>
            <p:ph idx="1" type="subTitle"/>
          </p:nvPr>
        </p:nvSpPr>
        <p:spPr>
          <a:xfrm>
            <a:off x="713225" y="2257075"/>
            <a:ext cx="3592200" cy="8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671" name="Shape 1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72" name="Google Shape;12672;p383"/>
          <p:cNvGrpSpPr/>
          <p:nvPr/>
        </p:nvGrpSpPr>
        <p:grpSpPr>
          <a:xfrm rot="-1074791">
            <a:off x="115984" y="48573"/>
            <a:ext cx="4259903" cy="3558528"/>
            <a:chOff x="3016500" y="2277900"/>
            <a:chExt cx="1387675" cy="1159200"/>
          </a:xfrm>
        </p:grpSpPr>
        <p:sp>
          <p:nvSpPr>
            <p:cNvPr id="12673" name="Google Shape;12673;p38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38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38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76" name="Google Shape;12676;p383"/>
          <p:cNvSpPr/>
          <p:nvPr/>
        </p:nvSpPr>
        <p:spPr>
          <a:xfrm flipH="1">
            <a:off x="465900" y="3277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77" name="Google Shape;12677;p383"/>
          <p:cNvGrpSpPr/>
          <p:nvPr/>
        </p:nvGrpSpPr>
        <p:grpSpPr>
          <a:xfrm>
            <a:off x="5408900" y="402888"/>
            <a:ext cx="330501" cy="420623"/>
            <a:chOff x="3828325" y="875775"/>
            <a:chExt cx="330501" cy="420623"/>
          </a:xfrm>
        </p:grpSpPr>
        <p:sp>
          <p:nvSpPr>
            <p:cNvPr id="12678" name="Google Shape;12678;p38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38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38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38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38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38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38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38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38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38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38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38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90" name="Google Shape;12690;p383"/>
          <p:cNvSpPr txBox="1"/>
          <p:nvPr>
            <p:ph type="title"/>
          </p:nvPr>
        </p:nvSpPr>
        <p:spPr>
          <a:xfrm>
            <a:off x="941825" y="755900"/>
            <a:ext cx="2713500" cy="8592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691" name="Shape 12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92" name="Google Shape;12692;p384"/>
          <p:cNvGrpSpPr/>
          <p:nvPr/>
        </p:nvGrpSpPr>
        <p:grpSpPr>
          <a:xfrm flipH="1" rot="2882640">
            <a:off x="798499" y="111158"/>
            <a:ext cx="5080133" cy="4411631"/>
            <a:chOff x="3016500" y="2066925"/>
            <a:chExt cx="1577800" cy="1370175"/>
          </a:xfrm>
        </p:grpSpPr>
        <p:sp>
          <p:nvSpPr>
            <p:cNvPr id="12693" name="Google Shape;12693;p384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384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384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384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384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98" name="Google Shape;12698;p384"/>
          <p:cNvGrpSpPr/>
          <p:nvPr/>
        </p:nvGrpSpPr>
        <p:grpSpPr>
          <a:xfrm>
            <a:off x="6262539" y="4178848"/>
            <a:ext cx="330501" cy="420581"/>
            <a:chOff x="3828325" y="875775"/>
            <a:chExt cx="330501" cy="420623"/>
          </a:xfrm>
        </p:grpSpPr>
        <p:sp>
          <p:nvSpPr>
            <p:cNvPr id="12699" name="Google Shape;12699;p38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0" name="Google Shape;12700;p38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38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38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38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38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5" name="Google Shape;12705;p38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6" name="Google Shape;12706;p38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7" name="Google Shape;12707;p38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8" name="Google Shape;12708;p38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9" name="Google Shape;12709;p38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38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1" name="Google Shape;12711;p384"/>
          <p:cNvGrpSpPr/>
          <p:nvPr/>
        </p:nvGrpSpPr>
        <p:grpSpPr>
          <a:xfrm flipH="1">
            <a:off x="2383825" y="548638"/>
            <a:ext cx="330501" cy="420623"/>
            <a:chOff x="3828325" y="875775"/>
            <a:chExt cx="330501" cy="420623"/>
          </a:xfrm>
        </p:grpSpPr>
        <p:sp>
          <p:nvSpPr>
            <p:cNvPr id="12712" name="Google Shape;12712;p38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3" name="Google Shape;12713;p38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4" name="Google Shape;12714;p38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38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38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38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38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38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38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38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38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38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24" name="Google Shape;12724;p384"/>
          <p:cNvSpPr/>
          <p:nvPr/>
        </p:nvSpPr>
        <p:spPr>
          <a:xfrm>
            <a:off x="8075925" y="39532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25" name="Google Shape;12725;p384"/>
          <p:cNvSpPr/>
          <p:nvPr/>
        </p:nvSpPr>
        <p:spPr>
          <a:xfrm flipH="1">
            <a:off x="358375" y="6050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26" name="Google Shape;12726;p384"/>
          <p:cNvSpPr/>
          <p:nvPr/>
        </p:nvSpPr>
        <p:spPr>
          <a:xfrm>
            <a:off x="6151200" y="7607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27" name="Google Shape;12727;p384"/>
          <p:cNvSpPr txBox="1"/>
          <p:nvPr>
            <p:ph hasCustomPrompt="1" type="title"/>
          </p:nvPr>
        </p:nvSpPr>
        <p:spPr>
          <a:xfrm>
            <a:off x="4424850" y="1480850"/>
            <a:ext cx="4005900" cy="14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728" name="Google Shape;12728;p384"/>
          <p:cNvSpPr txBox="1"/>
          <p:nvPr>
            <p:ph idx="1" type="body"/>
          </p:nvPr>
        </p:nvSpPr>
        <p:spPr>
          <a:xfrm>
            <a:off x="4424850" y="2979650"/>
            <a:ext cx="4005900" cy="6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2729" name="Shape 127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2730" name="Shape 12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1" name="Google Shape;12731;p386"/>
          <p:cNvSpPr/>
          <p:nvPr/>
        </p:nvSpPr>
        <p:spPr>
          <a:xfrm>
            <a:off x="1369450" y="-1098725"/>
            <a:ext cx="7997608" cy="4716858"/>
          </a:xfrm>
          <a:custGeom>
            <a:rect b="b" l="l" r="r" t="t"/>
            <a:pathLst>
              <a:path extrusionOk="0" h="69583" w="113849">
                <a:moveTo>
                  <a:pt x="65503" y="1"/>
                </a:moveTo>
                <a:cubicBezTo>
                  <a:pt x="64705" y="1"/>
                  <a:pt x="63864" y="50"/>
                  <a:pt x="62979" y="157"/>
                </a:cubicBezTo>
                <a:cubicBezTo>
                  <a:pt x="49069" y="1825"/>
                  <a:pt x="52138" y="15568"/>
                  <a:pt x="52138" y="15568"/>
                </a:cubicBezTo>
                <a:cubicBezTo>
                  <a:pt x="41097" y="18003"/>
                  <a:pt x="39362" y="23106"/>
                  <a:pt x="40029" y="28310"/>
                </a:cubicBezTo>
                <a:cubicBezTo>
                  <a:pt x="40830" y="34281"/>
                  <a:pt x="46334" y="37950"/>
                  <a:pt x="46334" y="37950"/>
                </a:cubicBezTo>
                <a:lnTo>
                  <a:pt x="1" y="49926"/>
                </a:lnTo>
                <a:lnTo>
                  <a:pt x="47168" y="47524"/>
                </a:lnTo>
                <a:lnTo>
                  <a:pt x="47168" y="47524"/>
                </a:lnTo>
                <a:cubicBezTo>
                  <a:pt x="47168" y="47524"/>
                  <a:pt x="44499" y="64369"/>
                  <a:pt x="61445" y="68806"/>
                </a:cubicBezTo>
                <a:cubicBezTo>
                  <a:pt x="63490" y="69345"/>
                  <a:pt x="65346" y="69583"/>
                  <a:pt x="67028" y="69583"/>
                </a:cubicBezTo>
                <a:cubicBezTo>
                  <a:pt x="79276" y="69583"/>
                  <a:pt x="82293" y="56997"/>
                  <a:pt x="82293" y="56997"/>
                </a:cubicBezTo>
                <a:cubicBezTo>
                  <a:pt x="83619" y="57298"/>
                  <a:pt x="88657" y="60054"/>
                  <a:pt x="94093" y="60054"/>
                </a:cubicBezTo>
                <a:cubicBezTo>
                  <a:pt x="98911" y="60054"/>
                  <a:pt x="104042" y="57888"/>
                  <a:pt x="107177" y="49926"/>
                </a:cubicBezTo>
                <a:cubicBezTo>
                  <a:pt x="113849" y="32947"/>
                  <a:pt x="98404" y="27109"/>
                  <a:pt x="98404" y="27109"/>
                </a:cubicBezTo>
                <a:cubicBezTo>
                  <a:pt x="101740" y="24074"/>
                  <a:pt x="106477" y="12099"/>
                  <a:pt x="97871" y="6561"/>
                </a:cubicBezTo>
                <a:cubicBezTo>
                  <a:pt x="95950" y="5323"/>
                  <a:pt x="93989" y="4841"/>
                  <a:pt x="92101" y="4841"/>
                </a:cubicBezTo>
                <a:cubicBezTo>
                  <a:pt x="85500" y="4841"/>
                  <a:pt x="79791" y="10731"/>
                  <a:pt x="79791" y="10731"/>
                </a:cubicBezTo>
                <a:cubicBezTo>
                  <a:pt x="79791" y="10731"/>
                  <a:pt x="77218" y="1"/>
                  <a:pt x="65503" y="1"/>
                </a:cubicBezTo>
                <a:close/>
              </a:path>
            </a:pathLst>
          </a:custGeom>
          <a:solidFill>
            <a:srgbClr val="9FC5E8">
              <a:alpha val="34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32" name="Google Shape;12732;p386"/>
          <p:cNvGrpSpPr/>
          <p:nvPr/>
        </p:nvGrpSpPr>
        <p:grpSpPr>
          <a:xfrm>
            <a:off x="556050" y="2300400"/>
            <a:ext cx="1418525" cy="3058700"/>
            <a:chOff x="440200" y="1992125"/>
            <a:chExt cx="1418525" cy="3058700"/>
          </a:xfrm>
        </p:grpSpPr>
        <p:sp>
          <p:nvSpPr>
            <p:cNvPr id="12733" name="Google Shape;12733;p386"/>
            <p:cNvSpPr/>
            <p:nvPr/>
          </p:nvSpPr>
          <p:spPr>
            <a:xfrm>
              <a:off x="686200" y="1992125"/>
              <a:ext cx="223525" cy="329950"/>
            </a:xfrm>
            <a:custGeom>
              <a:rect b="b" l="l" r="r" t="t"/>
              <a:pathLst>
                <a:path extrusionOk="0" h="13198" w="8941">
                  <a:moveTo>
                    <a:pt x="4033" y="1"/>
                  </a:moveTo>
                  <a:cubicBezTo>
                    <a:pt x="3674" y="1"/>
                    <a:pt x="3276" y="46"/>
                    <a:pt x="2836" y="154"/>
                  </a:cubicBezTo>
                  <a:cubicBezTo>
                    <a:pt x="468" y="721"/>
                    <a:pt x="1" y="2489"/>
                    <a:pt x="1" y="2489"/>
                  </a:cubicBezTo>
                  <a:lnTo>
                    <a:pt x="167" y="3223"/>
                  </a:lnTo>
                  <a:lnTo>
                    <a:pt x="2202" y="12463"/>
                  </a:lnTo>
                  <a:lnTo>
                    <a:pt x="2369" y="13197"/>
                  </a:lnTo>
                  <a:cubicBezTo>
                    <a:pt x="2369" y="13197"/>
                    <a:pt x="3737" y="13097"/>
                    <a:pt x="5771" y="12630"/>
                  </a:cubicBezTo>
                  <a:cubicBezTo>
                    <a:pt x="7806" y="12196"/>
                    <a:pt x="8940" y="11729"/>
                    <a:pt x="8940" y="11729"/>
                  </a:cubicBezTo>
                  <a:lnTo>
                    <a:pt x="8773" y="10996"/>
                  </a:lnTo>
                  <a:lnTo>
                    <a:pt x="6739" y="1756"/>
                  </a:lnTo>
                  <a:lnTo>
                    <a:pt x="6572" y="1055"/>
                  </a:lnTo>
                  <a:cubicBezTo>
                    <a:pt x="6572" y="1055"/>
                    <a:pt x="5770" y="1"/>
                    <a:pt x="403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4" name="Google Shape;12734;p386"/>
            <p:cNvSpPr/>
            <p:nvPr/>
          </p:nvSpPr>
          <p:spPr>
            <a:xfrm>
              <a:off x="625325" y="2174500"/>
              <a:ext cx="390125" cy="167850"/>
            </a:xfrm>
            <a:custGeom>
              <a:rect b="b" l="l" r="r" t="t"/>
              <a:pathLst>
                <a:path extrusionOk="0" h="6714" w="15605">
                  <a:moveTo>
                    <a:pt x="11040" y="1"/>
                  </a:moveTo>
                  <a:cubicBezTo>
                    <a:pt x="7409" y="1"/>
                    <a:pt x="3425" y="1179"/>
                    <a:pt x="668" y="3234"/>
                  </a:cubicBezTo>
                  <a:cubicBezTo>
                    <a:pt x="167" y="3634"/>
                    <a:pt x="0" y="4434"/>
                    <a:pt x="134" y="5001"/>
                  </a:cubicBezTo>
                  <a:cubicBezTo>
                    <a:pt x="134" y="5102"/>
                    <a:pt x="167" y="5168"/>
                    <a:pt x="167" y="5268"/>
                  </a:cubicBezTo>
                  <a:cubicBezTo>
                    <a:pt x="382" y="6211"/>
                    <a:pt x="1160" y="6713"/>
                    <a:pt x="1981" y="6713"/>
                  </a:cubicBezTo>
                  <a:cubicBezTo>
                    <a:pt x="2439" y="6713"/>
                    <a:pt x="2909" y="6558"/>
                    <a:pt x="3303" y="6236"/>
                  </a:cubicBezTo>
                  <a:cubicBezTo>
                    <a:pt x="4404" y="5335"/>
                    <a:pt x="6372" y="4901"/>
                    <a:pt x="7806" y="4568"/>
                  </a:cubicBezTo>
                  <a:cubicBezTo>
                    <a:pt x="8991" y="4341"/>
                    <a:pt x="10385" y="4019"/>
                    <a:pt x="11672" y="4019"/>
                  </a:cubicBezTo>
                  <a:cubicBezTo>
                    <a:pt x="12088" y="4019"/>
                    <a:pt x="12493" y="4053"/>
                    <a:pt x="12876" y="4134"/>
                  </a:cubicBezTo>
                  <a:cubicBezTo>
                    <a:pt x="13040" y="4170"/>
                    <a:pt x="13204" y="4187"/>
                    <a:pt x="13366" y="4187"/>
                  </a:cubicBezTo>
                  <a:cubicBezTo>
                    <a:pt x="14555" y="4187"/>
                    <a:pt x="15605" y="3254"/>
                    <a:pt x="15311" y="1933"/>
                  </a:cubicBezTo>
                  <a:cubicBezTo>
                    <a:pt x="15278" y="1866"/>
                    <a:pt x="15278" y="1766"/>
                    <a:pt x="15245" y="1666"/>
                  </a:cubicBezTo>
                  <a:cubicBezTo>
                    <a:pt x="15045" y="798"/>
                    <a:pt x="14344" y="365"/>
                    <a:pt x="13510" y="198"/>
                  </a:cubicBezTo>
                  <a:cubicBezTo>
                    <a:pt x="12720" y="65"/>
                    <a:pt x="11890" y="1"/>
                    <a:pt x="11040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386"/>
            <p:cNvSpPr/>
            <p:nvPr/>
          </p:nvSpPr>
          <p:spPr>
            <a:xfrm>
              <a:off x="469375" y="2234900"/>
              <a:ext cx="822275" cy="684075"/>
            </a:xfrm>
            <a:custGeom>
              <a:rect b="b" l="l" r="r" t="t"/>
              <a:pathLst>
                <a:path extrusionOk="0" h="27363" w="32891">
                  <a:moveTo>
                    <a:pt x="18873" y="0"/>
                  </a:moveTo>
                  <a:cubicBezTo>
                    <a:pt x="17261" y="0"/>
                    <a:pt x="15569" y="201"/>
                    <a:pt x="13844" y="584"/>
                  </a:cubicBezTo>
                  <a:cubicBezTo>
                    <a:pt x="5738" y="2352"/>
                    <a:pt x="1" y="7489"/>
                    <a:pt x="1802" y="15595"/>
                  </a:cubicBezTo>
                  <a:cubicBezTo>
                    <a:pt x="3331" y="22577"/>
                    <a:pt x="9527" y="27363"/>
                    <a:pt x="16417" y="27363"/>
                  </a:cubicBezTo>
                  <a:cubicBezTo>
                    <a:pt x="17494" y="27363"/>
                    <a:pt x="18587" y="27246"/>
                    <a:pt x="19681" y="27003"/>
                  </a:cubicBezTo>
                  <a:cubicBezTo>
                    <a:pt x="27787" y="25235"/>
                    <a:pt x="32891" y="17196"/>
                    <a:pt x="31090" y="9123"/>
                  </a:cubicBezTo>
                  <a:cubicBezTo>
                    <a:pt x="29698" y="2743"/>
                    <a:pt x="24834" y="0"/>
                    <a:pt x="18873" y="0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386"/>
            <p:cNvSpPr/>
            <p:nvPr/>
          </p:nvSpPr>
          <p:spPr>
            <a:xfrm>
              <a:off x="927750" y="4691175"/>
              <a:ext cx="930975" cy="359650"/>
            </a:xfrm>
            <a:custGeom>
              <a:rect b="b" l="l" r="r" t="t"/>
              <a:pathLst>
                <a:path extrusionOk="0" h="14386" w="37239">
                  <a:moveTo>
                    <a:pt x="35087" y="0"/>
                  </a:moveTo>
                  <a:cubicBezTo>
                    <a:pt x="34844" y="0"/>
                    <a:pt x="34600" y="85"/>
                    <a:pt x="34403" y="270"/>
                  </a:cubicBezTo>
                  <a:cubicBezTo>
                    <a:pt x="30167" y="4072"/>
                    <a:pt x="24663" y="6274"/>
                    <a:pt x="19192" y="7542"/>
                  </a:cubicBezTo>
                  <a:cubicBezTo>
                    <a:pt x="16183" y="8168"/>
                    <a:pt x="13065" y="8540"/>
                    <a:pt x="9952" y="8540"/>
                  </a:cubicBezTo>
                  <a:cubicBezTo>
                    <a:pt x="7095" y="8540"/>
                    <a:pt x="4241" y="8227"/>
                    <a:pt x="1480" y="7508"/>
                  </a:cubicBezTo>
                  <a:cubicBezTo>
                    <a:pt x="1383" y="7482"/>
                    <a:pt x="1286" y="7469"/>
                    <a:pt x="1191" y="7469"/>
                  </a:cubicBezTo>
                  <a:cubicBezTo>
                    <a:pt x="560" y="7469"/>
                    <a:pt x="1" y="8014"/>
                    <a:pt x="146" y="8709"/>
                  </a:cubicBezTo>
                  <a:cubicBezTo>
                    <a:pt x="412" y="9910"/>
                    <a:pt x="479" y="11511"/>
                    <a:pt x="1046" y="12612"/>
                  </a:cubicBezTo>
                  <a:cubicBezTo>
                    <a:pt x="1446" y="13379"/>
                    <a:pt x="2981" y="13479"/>
                    <a:pt x="3715" y="13646"/>
                  </a:cubicBezTo>
                  <a:cubicBezTo>
                    <a:pt x="6171" y="14152"/>
                    <a:pt x="8673" y="14386"/>
                    <a:pt x="11180" y="14386"/>
                  </a:cubicBezTo>
                  <a:cubicBezTo>
                    <a:pt x="14292" y="14386"/>
                    <a:pt x="17412" y="14026"/>
                    <a:pt x="20460" y="13379"/>
                  </a:cubicBezTo>
                  <a:cubicBezTo>
                    <a:pt x="25730" y="12245"/>
                    <a:pt x="30867" y="10010"/>
                    <a:pt x="35137" y="6674"/>
                  </a:cubicBezTo>
                  <a:cubicBezTo>
                    <a:pt x="35671" y="6274"/>
                    <a:pt x="36672" y="5640"/>
                    <a:pt x="36872" y="4940"/>
                  </a:cubicBezTo>
                  <a:cubicBezTo>
                    <a:pt x="37239" y="3839"/>
                    <a:pt x="36371" y="1904"/>
                    <a:pt x="36105" y="803"/>
                  </a:cubicBezTo>
                  <a:cubicBezTo>
                    <a:pt x="35996" y="302"/>
                    <a:pt x="35545" y="0"/>
                    <a:pt x="35087" y="0"/>
                  </a:cubicBezTo>
                  <a:close/>
                </a:path>
              </a:pathLst>
            </a:custGeom>
            <a:solidFill>
              <a:srgbClr val="85828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386"/>
            <p:cNvSpPr/>
            <p:nvPr/>
          </p:nvSpPr>
          <p:spPr>
            <a:xfrm>
              <a:off x="930550" y="4702900"/>
              <a:ext cx="928175" cy="347800"/>
            </a:xfrm>
            <a:custGeom>
              <a:rect b="b" l="l" r="r" t="t"/>
              <a:pathLst>
                <a:path extrusionOk="0" h="13912" w="37127">
                  <a:moveTo>
                    <a:pt x="35859" y="1"/>
                  </a:moveTo>
                  <a:cubicBezTo>
                    <a:pt x="35826" y="34"/>
                    <a:pt x="35826" y="101"/>
                    <a:pt x="35826" y="134"/>
                  </a:cubicBezTo>
                  <a:cubicBezTo>
                    <a:pt x="35592" y="835"/>
                    <a:pt x="34592" y="1469"/>
                    <a:pt x="34058" y="1869"/>
                  </a:cubicBezTo>
                  <a:cubicBezTo>
                    <a:pt x="29821" y="5205"/>
                    <a:pt x="24651" y="7440"/>
                    <a:pt x="19381" y="8574"/>
                  </a:cubicBezTo>
                  <a:cubicBezTo>
                    <a:pt x="16352" y="9202"/>
                    <a:pt x="13241" y="9564"/>
                    <a:pt x="10128" y="9564"/>
                  </a:cubicBezTo>
                  <a:cubicBezTo>
                    <a:pt x="7619" y="9564"/>
                    <a:pt x="5107" y="9328"/>
                    <a:pt x="2635" y="8807"/>
                  </a:cubicBezTo>
                  <a:cubicBezTo>
                    <a:pt x="1968" y="8674"/>
                    <a:pt x="501" y="8574"/>
                    <a:pt x="34" y="7873"/>
                  </a:cubicBezTo>
                  <a:cubicBezTo>
                    <a:pt x="0" y="8007"/>
                    <a:pt x="0" y="8107"/>
                    <a:pt x="34" y="8240"/>
                  </a:cubicBezTo>
                  <a:cubicBezTo>
                    <a:pt x="300" y="9441"/>
                    <a:pt x="367" y="11042"/>
                    <a:pt x="934" y="12143"/>
                  </a:cubicBezTo>
                  <a:cubicBezTo>
                    <a:pt x="1334" y="12910"/>
                    <a:pt x="2869" y="13010"/>
                    <a:pt x="3603" y="13144"/>
                  </a:cubicBezTo>
                  <a:cubicBezTo>
                    <a:pt x="6082" y="13670"/>
                    <a:pt x="8616" y="13911"/>
                    <a:pt x="11152" y="13911"/>
                  </a:cubicBezTo>
                  <a:cubicBezTo>
                    <a:pt x="14245" y="13911"/>
                    <a:pt x="17342" y="13552"/>
                    <a:pt x="20348" y="12910"/>
                  </a:cubicBezTo>
                  <a:cubicBezTo>
                    <a:pt x="25618" y="11776"/>
                    <a:pt x="30755" y="9541"/>
                    <a:pt x="35025" y="6205"/>
                  </a:cubicBezTo>
                  <a:cubicBezTo>
                    <a:pt x="35559" y="5805"/>
                    <a:pt x="36560" y="5171"/>
                    <a:pt x="36760" y="4471"/>
                  </a:cubicBezTo>
                  <a:cubicBezTo>
                    <a:pt x="37127" y="3370"/>
                    <a:pt x="36259" y="1435"/>
                    <a:pt x="36026" y="334"/>
                  </a:cubicBezTo>
                  <a:cubicBezTo>
                    <a:pt x="35993" y="201"/>
                    <a:pt x="35926" y="101"/>
                    <a:pt x="35859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386"/>
            <p:cNvSpPr/>
            <p:nvPr/>
          </p:nvSpPr>
          <p:spPr>
            <a:xfrm>
              <a:off x="466050" y="2492950"/>
              <a:ext cx="1333475" cy="2416300"/>
            </a:xfrm>
            <a:custGeom>
              <a:rect b="b" l="l" r="r" t="t"/>
              <a:pathLst>
                <a:path extrusionOk="0" h="96652" w="53339">
                  <a:moveTo>
                    <a:pt x="33703" y="1"/>
                  </a:moveTo>
                  <a:cubicBezTo>
                    <a:pt x="32424" y="1"/>
                    <a:pt x="25698" y="108"/>
                    <a:pt x="16178" y="2204"/>
                  </a:cubicBezTo>
                  <a:cubicBezTo>
                    <a:pt x="5604" y="4539"/>
                    <a:pt x="0" y="7474"/>
                    <a:pt x="0" y="7474"/>
                  </a:cubicBezTo>
                  <a:lnTo>
                    <a:pt x="1301" y="13445"/>
                  </a:lnTo>
                  <a:lnTo>
                    <a:pt x="18080" y="89466"/>
                  </a:lnTo>
                  <a:lnTo>
                    <a:pt x="19414" y="95437"/>
                  </a:lnTo>
                  <a:cubicBezTo>
                    <a:pt x="19414" y="95437"/>
                    <a:pt x="23040" y="96651"/>
                    <a:pt x="28754" y="96651"/>
                  </a:cubicBezTo>
                  <a:cubicBezTo>
                    <a:pt x="31351" y="96651"/>
                    <a:pt x="34379" y="96400"/>
                    <a:pt x="37694" y="95671"/>
                  </a:cubicBezTo>
                  <a:cubicBezTo>
                    <a:pt x="48268" y="93336"/>
                    <a:pt x="53338" y="87932"/>
                    <a:pt x="53338" y="87932"/>
                  </a:cubicBezTo>
                  <a:lnTo>
                    <a:pt x="52037" y="81961"/>
                  </a:lnTo>
                  <a:lnTo>
                    <a:pt x="35225" y="5973"/>
                  </a:lnTo>
                  <a:lnTo>
                    <a:pt x="33924" y="2"/>
                  </a:lnTo>
                  <a:cubicBezTo>
                    <a:pt x="33924" y="2"/>
                    <a:pt x="33849" y="1"/>
                    <a:pt x="33703" y="1"/>
                  </a:cubicBezTo>
                  <a:close/>
                </a:path>
              </a:pathLst>
            </a:custGeom>
            <a:solidFill>
              <a:srgbClr val="B84A5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9" name="Google Shape;12739;p386"/>
            <p:cNvSpPr/>
            <p:nvPr/>
          </p:nvSpPr>
          <p:spPr>
            <a:xfrm>
              <a:off x="635325" y="2824300"/>
              <a:ext cx="830625" cy="976900"/>
            </a:xfrm>
            <a:custGeom>
              <a:rect b="b" l="l" r="r" t="t"/>
              <a:pathLst>
                <a:path extrusionOk="0" h="39076" w="33225">
                  <a:moveTo>
                    <a:pt x="14714" y="0"/>
                  </a:moveTo>
                  <a:cubicBezTo>
                    <a:pt x="13923" y="0"/>
                    <a:pt x="13131" y="84"/>
                    <a:pt x="12343" y="258"/>
                  </a:cubicBezTo>
                  <a:cubicBezTo>
                    <a:pt x="4471" y="1993"/>
                    <a:pt x="1" y="12033"/>
                    <a:pt x="2369" y="22674"/>
                  </a:cubicBezTo>
                  <a:cubicBezTo>
                    <a:pt x="4471" y="32254"/>
                    <a:pt x="11385" y="39076"/>
                    <a:pt x="18488" y="39076"/>
                  </a:cubicBezTo>
                  <a:cubicBezTo>
                    <a:pt x="19275" y="39076"/>
                    <a:pt x="20064" y="38992"/>
                    <a:pt x="20849" y="38819"/>
                  </a:cubicBezTo>
                  <a:cubicBezTo>
                    <a:pt x="28721" y="37051"/>
                    <a:pt x="33224" y="27044"/>
                    <a:pt x="30856" y="16370"/>
                  </a:cubicBezTo>
                  <a:cubicBezTo>
                    <a:pt x="28755" y="6794"/>
                    <a:pt x="21818" y="0"/>
                    <a:pt x="14714" y="0"/>
                  </a:cubicBez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0" name="Google Shape;12740;p386"/>
            <p:cNvSpPr/>
            <p:nvPr/>
          </p:nvSpPr>
          <p:spPr>
            <a:xfrm>
              <a:off x="796275" y="2928300"/>
              <a:ext cx="460350" cy="778925"/>
            </a:xfrm>
            <a:custGeom>
              <a:rect b="b" l="l" r="r" t="t"/>
              <a:pathLst>
                <a:path extrusionOk="0" h="31157" w="18414">
                  <a:moveTo>
                    <a:pt x="11842" y="1"/>
                  </a:moveTo>
                  <a:lnTo>
                    <a:pt x="6939" y="1068"/>
                  </a:lnTo>
                  <a:lnTo>
                    <a:pt x="1" y="15112"/>
                  </a:lnTo>
                  <a:lnTo>
                    <a:pt x="3970" y="14211"/>
                  </a:lnTo>
                  <a:lnTo>
                    <a:pt x="10875" y="12710"/>
                  </a:lnTo>
                  <a:lnTo>
                    <a:pt x="6572" y="20616"/>
                  </a:lnTo>
                  <a:lnTo>
                    <a:pt x="4504" y="24385"/>
                  </a:lnTo>
                  <a:lnTo>
                    <a:pt x="8707" y="23451"/>
                  </a:lnTo>
                  <a:lnTo>
                    <a:pt x="10908" y="22984"/>
                  </a:lnTo>
                  <a:lnTo>
                    <a:pt x="10908" y="22984"/>
                  </a:lnTo>
                  <a:lnTo>
                    <a:pt x="8874" y="31156"/>
                  </a:lnTo>
                  <a:lnTo>
                    <a:pt x="15345" y="21183"/>
                  </a:lnTo>
                  <a:lnTo>
                    <a:pt x="17747" y="17480"/>
                  </a:lnTo>
                  <a:lnTo>
                    <a:pt x="13110" y="18481"/>
                  </a:lnTo>
                  <a:lnTo>
                    <a:pt x="12043" y="18714"/>
                  </a:lnTo>
                  <a:lnTo>
                    <a:pt x="12043" y="18714"/>
                  </a:lnTo>
                  <a:lnTo>
                    <a:pt x="16346" y="10809"/>
                  </a:lnTo>
                  <a:lnTo>
                    <a:pt x="18414" y="7039"/>
                  </a:lnTo>
                  <a:lnTo>
                    <a:pt x="14211" y="7940"/>
                  </a:lnTo>
                  <a:lnTo>
                    <a:pt x="7106" y="9508"/>
                  </a:lnTo>
                  <a:lnTo>
                    <a:pt x="1184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386"/>
            <p:cNvSpPr/>
            <p:nvPr/>
          </p:nvSpPr>
          <p:spPr>
            <a:xfrm>
              <a:off x="440200" y="2462400"/>
              <a:ext cx="909275" cy="269650"/>
            </a:xfrm>
            <a:custGeom>
              <a:rect b="b" l="l" r="r" t="t"/>
              <a:pathLst>
                <a:path extrusionOk="0" h="10786" w="36371">
                  <a:moveTo>
                    <a:pt x="29215" y="1"/>
                  </a:moveTo>
                  <a:cubicBezTo>
                    <a:pt x="25025" y="1"/>
                    <a:pt x="20773" y="654"/>
                    <a:pt x="16812" y="1491"/>
                  </a:cubicBezTo>
                  <a:cubicBezTo>
                    <a:pt x="11208" y="2692"/>
                    <a:pt x="5004" y="4693"/>
                    <a:pt x="400" y="8263"/>
                  </a:cubicBezTo>
                  <a:cubicBezTo>
                    <a:pt x="100" y="8463"/>
                    <a:pt x="0" y="8930"/>
                    <a:pt x="67" y="9263"/>
                  </a:cubicBezTo>
                  <a:lnTo>
                    <a:pt x="234" y="9997"/>
                  </a:lnTo>
                  <a:cubicBezTo>
                    <a:pt x="343" y="10498"/>
                    <a:pt x="793" y="10786"/>
                    <a:pt x="1259" y="10786"/>
                  </a:cubicBezTo>
                  <a:cubicBezTo>
                    <a:pt x="1507" y="10786"/>
                    <a:pt x="1760" y="10705"/>
                    <a:pt x="1968" y="10531"/>
                  </a:cubicBezTo>
                  <a:cubicBezTo>
                    <a:pt x="3369" y="9297"/>
                    <a:pt x="5237" y="8496"/>
                    <a:pt x="6938" y="7762"/>
                  </a:cubicBezTo>
                  <a:cubicBezTo>
                    <a:pt x="10308" y="6295"/>
                    <a:pt x="13877" y="5294"/>
                    <a:pt x="17446" y="4493"/>
                  </a:cubicBezTo>
                  <a:cubicBezTo>
                    <a:pt x="21082" y="3693"/>
                    <a:pt x="24785" y="3159"/>
                    <a:pt x="28521" y="2959"/>
                  </a:cubicBezTo>
                  <a:cubicBezTo>
                    <a:pt x="29309" y="2933"/>
                    <a:pt x="30127" y="2903"/>
                    <a:pt x="30948" y="2903"/>
                  </a:cubicBezTo>
                  <a:cubicBezTo>
                    <a:pt x="32280" y="2903"/>
                    <a:pt x="33620" y="2983"/>
                    <a:pt x="34858" y="3292"/>
                  </a:cubicBezTo>
                  <a:cubicBezTo>
                    <a:pt x="34959" y="3319"/>
                    <a:pt x="35060" y="3331"/>
                    <a:pt x="35159" y="3331"/>
                  </a:cubicBezTo>
                  <a:cubicBezTo>
                    <a:pt x="35811" y="3331"/>
                    <a:pt x="36371" y="2787"/>
                    <a:pt x="36226" y="2092"/>
                  </a:cubicBezTo>
                  <a:cubicBezTo>
                    <a:pt x="36159" y="1825"/>
                    <a:pt x="36093" y="1558"/>
                    <a:pt x="36026" y="1291"/>
                  </a:cubicBezTo>
                  <a:cubicBezTo>
                    <a:pt x="35926" y="824"/>
                    <a:pt x="35559" y="557"/>
                    <a:pt x="35092" y="490"/>
                  </a:cubicBezTo>
                  <a:cubicBezTo>
                    <a:pt x="33172" y="147"/>
                    <a:pt x="31201" y="1"/>
                    <a:pt x="29215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2" name="Google Shape;12742;p386"/>
            <p:cNvSpPr/>
            <p:nvPr/>
          </p:nvSpPr>
          <p:spPr>
            <a:xfrm>
              <a:off x="808800" y="2036550"/>
              <a:ext cx="44200" cy="73975"/>
            </a:xfrm>
            <a:custGeom>
              <a:rect b="b" l="l" r="r" t="t"/>
              <a:pathLst>
                <a:path extrusionOk="0" h="2959" w="1768">
                  <a:moveTo>
                    <a:pt x="623" y="1"/>
                  </a:moveTo>
                  <a:cubicBezTo>
                    <a:pt x="593" y="1"/>
                    <a:pt x="563" y="5"/>
                    <a:pt x="534" y="12"/>
                  </a:cubicBezTo>
                  <a:cubicBezTo>
                    <a:pt x="167" y="79"/>
                    <a:pt x="0" y="812"/>
                    <a:pt x="167" y="1613"/>
                  </a:cubicBezTo>
                  <a:cubicBezTo>
                    <a:pt x="352" y="2386"/>
                    <a:pt x="738" y="2958"/>
                    <a:pt x="1113" y="2958"/>
                  </a:cubicBezTo>
                  <a:cubicBezTo>
                    <a:pt x="1142" y="2958"/>
                    <a:pt x="1172" y="2955"/>
                    <a:pt x="1201" y="2947"/>
                  </a:cubicBezTo>
                  <a:cubicBezTo>
                    <a:pt x="1601" y="2881"/>
                    <a:pt x="1768" y="2147"/>
                    <a:pt x="1568" y="1313"/>
                  </a:cubicBezTo>
                  <a:cubicBezTo>
                    <a:pt x="1413" y="571"/>
                    <a:pt x="1001" y="1"/>
                    <a:pt x="623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3" name="Google Shape;12743;p386"/>
            <p:cNvSpPr/>
            <p:nvPr/>
          </p:nvSpPr>
          <p:spPr>
            <a:xfrm>
              <a:off x="819625" y="2055775"/>
              <a:ext cx="21700" cy="35525"/>
            </a:xfrm>
            <a:custGeom>
              <a:rect b="b" l="l" r="r" t="t"/>
              <a:pathLst>
                <a:path extrusionOk="0" h="1421" w="868">
                  <a:moveTo>
                    <a:pt x="325" y="1"/>
                  </a:moveTo>
                  <a:cubicBezTo>
                    <a:pt x="306" y="1"/>
                    <a:pt x="286" y="4"/>
                    <a:pt x="268" y="10"/>
                  </a:cubicBezTo>
                  <a:cubicBezTo>
                    <a:pt x="101" y="43"/>
                    <a:pt x="1" y="377"/>
                    <a:pt x="101" y="777"/>
                  </a:cubicBezTo>
                  <a:cubicBezTo>
                    <a:pt x="191" y="1140"/>
                    <a:pt x="364" y="1420"/>
                    <a:pt x="545" y="1420"/>
                  </a:cubicBezTo>
                  <a:cubicBezTo>
                    <a:pt x="563" y="1420"/>
                    <a:pt x="582" y="1417"/>
                    <a:pt x="601" y="1411"/>
                  </a:cubicBezTo>
                  <a:cubicBezTo>
                    <a:pt x="768" y="1378"/>
                    <a:pt x="868" y="1011"/>
                    <a:pt x="768" y="644"/>
                  </a:cubicBezTo>
                  <a:cubicBezTo>
                    <a:pt x="707" y="281"/>
                    <a:pt x="510" y="1"/>
                    <a:pt x="325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4" name="Google Shape;12744;p386"/>
          <p:cNvGrpSpPr/>
          <p:nvPr/>
        </p:nvGrpSpPr>
        <p:grpSpPr>
          <a:xfrm>
            <a:off x="5565975" y="4338475"/>
            <a:ext cx="330501" cy="420623"/>
            <a:chOff x="3828325" y="875775"/>
            <a:chExt cx="330501" cy="420623"/>
          </a:xfrm>
        </p:grpSpPr>
        <p:sp>
          <p:nvSpPr>
            <p:cNvPr id="12745" name="Google Shape;12745;p38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38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38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38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38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38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38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38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38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38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38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38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57" name="Google Shape;12757;p386"/>
          <p:cNvSpPr/>
          <p:nvPr/>
        </p:nvSpPr>
        <p:spPr>
          <a:xfrm>
            <a:off x="3169450" y="6249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58" name="Google Shape;12758;p38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759" name="Google Shape;12759;p386"/>
          <p:cNvSpPr txBox="1"/>
          <p:nvPr>
            <p:ph idx="1" type="subTitle"/>
          </p:nvPr>
        </p:nvSpPr>
        <p:spPr>
          <a:xfrm>
            <a:off x="3558675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60" name="Google Shape;12760;p386"/>
          <p:cNvSpPr txBox="1"/>
          <p:nvPr>
            <p:ph idx="2" type="subTitle"/>
          </p:nvPr>
        </p:nvSpPr>
        <p:spPr>
          <a:xfrm>
            <a:off x="6427850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61" name="Google Shape;12761;p386"/>
          <p:cNvSpPr txBox="1"/>
          <p:nvPr>
            <p:ph idx="3" type="subTitle"/>
          </p:nvPr>
        </p:nvSpPr>
        <p:spPr>
          <a:xfrm>
            <a:off x="3558675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62" name="Google Shape;12762;p386"/>
          <p:cNvSpPr txBox="1"/>
          <p:nvPr>
            <p:ph idx="4" type="subTitle"/>
          </p:nvPr>
        </p:nvSpPr>
        <p:spPr>
          <a:xfrm>
            <a:off x="6427850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63" name="Google Shape;12763;p386"/>
          <p:cNvSpPr txBox="1"/>
          <p:nvPr>
            <p:ph idx="5" type="subTitle"/>
          </p:nvPr>
        </p:nvSpPr>
        <p:spPr>
          <a:xfrm>
            <a:off x="3558675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64" name="Google Shape;12764;p386"/>
          <p:cNvSpPr txBox="1"/>
          <p:nvPr>
            <p:ph idx="6" type="subTitle"/>
          </p:nvPr>
        </p:nvSpPr>
        <p:spPr>
          <a:xfrm>
            <a:off x="6427850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65" name="Google Shape;12765;p386"/>
          <p:cNvSpPr txBox="1"/>
          <p:nvPr>
            <p:ph idx="7" type="subTitle"/>
          </p:nvPr>
        </p:nvSpPr>
        <p:spPr>
          <a:xfrm>
            <a:off x="3558675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66" name="Google Shape;12766;p386"/>
          <p:cNvSpPr txBox="1"/>
          <p:nvPr>
            <p:ph idx="8" type="subTitle"/>
          </p:nvPr>
        </p:nvSpPr>
        <p:spPr>
          <a:xfrm>
            <a:off x="6427850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67" name="Google Shape;12767;p386"/>
          <p:cNvSpPr txBox="1"/>
          <p:nvPr>
            <p:ph hasCustomPrompt="1" idx="9" type="title"/>
          </p:nvPr>
        </p:nvSpPr>
        <p:spPr>
          <a:xfrm>
            <a:off x="2695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2768" name="Google Shape;12768;p386"/>
          <p:cNvSpPr txBox="1"/>
          <p:nvPr>
            <p:ph hasCustomPrompt="1" idx="13" type="title"/>
          </p:nvPr>
        </p:nvSpPr>
        <p:spPr>
          <a:xfrm>
            <a:off x="5560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2769" name="Google Shape;12769;p386"/>
          <p:cNvSpPr txBox="1"/>
          <p:nvPr>
            <p:ph hasCustomPrompt="1" idx="14" type="title"/>
          </p:nvPr>
        </p:nvSpPr>
        <p:spPr>
          <a:xfrm>
            <a:off x="2695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2770" name="Google Shape;12770;p386"/>
          <p:cNvSpPr txBox="1"/>
          <p:nvPr>
            <p:ph hasCustomPrompt="1" idx="15" type="title"/>
          </p:nvPr>
        </p:nvSpPr>
        <p:spPr>
          <a:xfrm>
            <a:off x="5560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12771" name="Shape 12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2" name="Google Shape;12772;p387"/>
          <p:cNvSpPr/>
          <p:nvPr/>
        </p:nvSpPr>
        <p:spPr>
          <a:xfrm flipH="1">
            <a:off x="473225" y="1884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73" name="Google Shape;12773;p387"/>
          <p:cNvGrpSpPr/>
          <p:nvPr/>
        </p:nvGrpSpPr>
        <p:grpSpPr>
          <a:xfrm>
            <a:off x="968061" y="-35329"/>
            <a:ext cx="5265500" cy="4827849"/>
            <a:chOff x="2958950" y="1937675"/>
            <a:chExt cx="1635350" cy="1499425"/>
          </a:xfrm>
        </p:grpSpPr>
        <p:sp>
          <p:nvSpPr>
            <p:cNvPr id="12774" name="Google Shape;12774;p38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38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38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38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38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38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80" name="Google Shape;12780;p387"/>
          <p:cNvGrpSpPr/>
          <p:nvPr/>
        </p:nvGrpSpPr>
        <p:grpSpPr>
          <a:xfrm>
            <a:off x="3906042" y="4362088"/>
            <a:ext cx="253593" cy="322744"/>
            <a:chOff x="3828325" y="875775"/>
            <a:chExt cx="330501" cy="420623"/>
          </a:xfrm>
        </p:grpSpPr>
        <p:sp>
          <p:nvSpPr>
            <p:cNvPr id="12781" name="Google Shape;12781;p38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38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38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38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38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38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7" name="Google Shape;12787;p38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8" name="Google Shape;12788;p38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38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38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1" name="Google Shape;12791;p38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2" name="Google Shape;12792;p38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3" name="Google Shape;12793;p387"/>
          <p:cNvGrpSpPr/>
          <p:nvPr/>
        </p:nvGrpSpPr>
        <p:grpSpPr>
          <a:xfrm flipH="1">
            <a:off x="5508013" y="646532"/>
            <a:ext cx="253560" cy="322660"/>
            <a:chOff x="3828325" y="875775"/>
            <a:chExt cx="330501" cy="420623"/>
          </a:xfrm>
        </p:grpSpPr>
        <p:sp>
          <p:nvSpPr>
            <p:cNvPr id="12794" name="Google Shape;12794;p38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38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38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38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38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38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38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38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38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3" name="Google Shape;12803;p38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4" name="Google Shape;12804;p38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38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06" name="Google Shape;12806;p387"/>
          <p:cNvSpPr txBox="1"/>
          <p:nvPr>
            <p:ph type="title"/>
          </p:nvPr>
        </p:nvSpPr>
        <p:spPr>
          <a:xfrm flipH="1">
            <a:off x="3855775" y="2648950"/>
            <a:ext cx="457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2807" name="Google Shape;12807;p387"/>
          <p:cNvSpPr txBox="1"/>
          <p:nvPr>
            <p:ph idx="1" type="subTitle"/>
          </p:nvPr>
        </p:nvSpPr>
        <p:spPr>
          <a:xfrm flipH="1">
            <a:off x="3855775" y="1535850"/>
            <a:ext cx="4575000" cy="11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5">
    <p:spTree>
      <p:nvGrpSpPr>
        <p:cNvPr id="12808" name="Shape 12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09" name="Google Shape;12809;p388"/>
          <p:cNvGrpSpPr/>
          <p:nvPr/>
        </p:nvGrpSpPr>
        <p:grpSpPr>
          <a:xfrm rot="-4886887">
            <a:off x="206622" y="88712"/>
            <a:ext cx="5080199" cy="4411688"/>
            <a:chOff x="3016500" y="2066925"/>
            <a:chExt cx="1577800" cy="1370175"/>
          </a:xfrm>
        </p:grpSpPr>
        <p:sp>
          <p:nvSpPr>
            <p:cNvPr id="12810" name="Google Shape;12810;p38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1" name="Google Shape;12811;p388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38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38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38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15" name="Google Shape;12815;p388"/>
          <p:cNvSpPr/>
          <p:nvPr/>
        </p:nvSpPr>
        <p:spPr>
          <a:xfrm flipH="1">
            <a:off x="358375" y="2093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16" name="Google Shape;12816;p388"/>
          <p:cNvSpPr/>
          <p:nvPr/>
        </p:nvSpPr>
        <p:spPr>
          <a:xfrm>
            <a:off x="7902625" y="7770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17" name="Google Shape;12817;p388"/>
          <p:cNvSpPr/>
          <p:nvPr/>
        </p:nvSpPr>
        <p:spPr>
          <a:xfrm>
            <a:off x="2494025" y="54865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818" name="Google Shape;12818;p388"/>
          <p:cNvGrpSpPr/>
          <p:nvPr/>
        </p:nvGrpSpPr>
        <p:grpSpPr>
          <a:xfrm>
            <a:off x="6643825" y="548650"/>
            <a:ext cx="330501" cy="420623"/>
            <a:chOff x="3828325" y="875775"/>
            <a:chExt cx="330501" cy="420623"/>
          </a:xfrm>
        </p:grpSpPr>
        <p:sp>
          <p:nvSpPr>
            <p:cNvPr id="12819" name="Google Shape;12819;p38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0" name="Google Shape;12820;p38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1" name="Google Shape;12821;p38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38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3" name="Google Shape;12823;p38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4" name="Google Shape;12824;p38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38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38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38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38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38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38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1" name="Google Shape;12831;p388"/>
          <p:cNvGrpSpPr/>
          <p:nvPr/>
        </p:nvGrpSpPr>
        <p:grpSpPr>
          <a:xfrm flipH="1">
            <a:off x="1832387" y="4287150"/>
            <a:ext cx="330501" cy="420623"/>
            <a:chOff x="3828325" y="875775"/>
            <a:chExt cx="330501" cy="420623"/>
          </a:xfrm>
        </p:grpSpPr>
        <p:sp>
          <p:nvSpPr>
            <p:cNvPr id="12832" name="Google Shape;12832;p38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38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4" name="Google Shape;12834;p38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5" name="Google Shape;12835;p38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38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38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38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38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38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38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38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38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44" name="Google Shape;12844;p388"/>
          <p:cNvSpPr txBox="1"/>
          <p:nvPr>
            <p:ph type="title"/>
          </p:nvPr>
        </p:nvSpPr>
        <p:spPr>
          <a:xfrm flipH="1">
            <a:off x="4084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845" name="Google Shape;12845;p388"/>
          <p:cNvSpPr txBox="1"/>
          <p:nvPr>
            <p:ph idx="1" type="subTitle"/>
          </p:nvPr>
        </p:nvSpPr>
        <p:spPr>
          <a:xfrm flipH="1">
            <a:off x="1302425" y="3355200"/>
            <a:ext cx="25209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46" name="Google Shape;12846;p388"/>
          <p:cNvSpPr txBox="1"/>
          <p:nvPr>
            <p:ph hasCustomPrompt="1" idx="2" type="title"/>
          </p:nvPr>
        </p:nvSpPr>
        <p:spPr>
          <a:xfrm flipH="1">
            <a:off x="19177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7">
    <p:spTree>
      <p:nvGrpSpPr>
        <p:cNvPr id="12847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48" name="Google Shape;12848;p389"/>
          <p:cNvGrpSpPr/>
          <p:nvPr/>
        </p:nvGrpSpPr>
        <p:grpSpPr>
          <a:xfrm rot="-5237344">
            <a:off x="4137226" y="689183"/>
            <a:ext cx="4264113" cy="4169752"/>
            <a:chOff x="2615425" y="-43849"/>
            <a:chExt cx="5349587" cy="5231206"/>
          </a:xfrm>
        </p:grpSpPr>
        <p:sp>
          <p:nvSpPr>
            <p:cNvPr id="12849" name="Google Shape;12849;p389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850" name="Google Shape;12850;p389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2851" name="Google Shape;12851;p389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2" name="Google Shape;12852;p389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3" name="Google Shape;12853;p389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854" name="Google Shape;12854;p389"/>
          <p:cNvSpPr/>
          <p:nvPr/>
        </p:nvSpPr>
        <p:spPr>
          <a:xfrm>
            <a:off x="7974300" y="2753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55" name="Google Shape;12855;p389"/>
          <p:cNvSpPr/>
          <p:nvPr/>
        </p:nvSpPr>
        <p:spPr>
          <a:xfrm flipH="1">
            <a:off x="405375" y="11833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856" name="Google Shape;12856;p389"/>
          <p:cNvGrpSpPr/>
          <p:nvPr/>
        </p:nvGrpSpPr>
        <p:grpSpPr>
          <a:xfrm>
            <a:off x="7974292" y="4276675"/>
            <a:ext cx="253593" cy="322744"/>
            <a:chOff x="3828325" y="875775"/>
            <a:chExt cx="330501" cy="420623"/>
          </a:xfrm>
        </p:grpSpPr>
        <p:sp>
          <p:nvSpPr>
            <p:cNvPr id="12857" name="Google Shape;12857;p38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38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9" name="Google Shape;12859;p38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0" name="Google Shape;12860;p38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38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38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38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4" name="Google Shape;12864;p38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5" name="Google Shape;12865;p38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38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38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8" name="Google Shape;12868;p38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9" name="Google Shape;12869;p389"/>
          <p:cNvGrpSpPr/>
          <p:nvPr/>
        </p:nvGrpSpPr>
        <p:grpSpPr>
          <a:xfrm flipH="1">
            <a:off x="3870301" y="694307"/>
            <a:ext cx="253560" cy="322660"/>
            <a:chOff x="3828325" y="875775"/>
            <a:chExt cx="330501" cy="420623"/>
          </a:xfrm>
        </p:grpSpPr>
        <p:sp>
          <p:nvSpPr>
            <p:cNvPr id="12870" name="Google Shape;12870;p38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38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2" name="Google Shape;12872;p38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3" name="Google Shape;12873;p38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38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38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6" name="Google Shape;12876;p38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7" name="Google Shape;12877;p38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8" name="Google Shape;12878;p38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38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38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1" name="Google Shape;12881;p38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2" name="Google Shape;12882;p389"/>
          <p:cNvGrpSpPr/>
          <p:nvPr/>
        </p:nvGrpSpPr>
        <p:grpSpPr>
          <a:xfrm flipH="1">
            <a:off x="633429" y="3507600"/>
            <a:ext cx="253593" cy="322744"/>
            <a:chOff x="3828325" y="875775"/>
            <a:chExt cx="330501" cy="420623"/>
          </a:xfrm>
        </p:grpSpPr>
        <p:sp>
          <p:nvSpPr>
            <p:cNvPr id="12883" name="Google Shape;12883;p38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38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38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38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7" name="Google Shape;12887;p38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8" name="Google Shape;12888;p38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9" name="Google Shape;12889;p38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38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38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38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3" name="Google Shape;12893;p38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4" name="Google Shape;12894;p38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95" name="Google Shape;12895;p389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896" name="Google Shape;12896;p389"/>
          <p:cNvSpPr txBox="1"/>
          <p:nvPr>
            <p:ph idx="1" type="subTitle"/>
          </p:nvPr>
        </p:nvSpPr>
        <p:spPr>
          <a:xfrm>
            <a:off x="5015875" y="3355200"/>
            <a:ext cx="24228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97" name="Google Shape;12897;p389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2">
    <p:spTree>
      <p:nvGrpSpPr>
        <p:cNvPr id="12898" name="Shape 12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9" name="Google Shape;12899;p390"/>
          <p:cNvSpPr/>
          <p:nvPr/>
        </p:nvSpPr>
        <p:spPr>
          <a:xfrm>
            <a:off x="7960975" y="91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0" name="Google Shape;12900;p390"/>
          <p:cNvSpPr/>
          <p:nvPr/>
        </p:nvSpPr>
        <p:spPr>
          <a:xfrm flipH="1">
            <a:off x="428575" y="16460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01" name="Google Shape;12901;p390"/>
          <p:cNvGrpSpPr/>
          <p:nvPr/>
        </p:nvGrpSpPr>
        <p:grpSpPr>
          <a:xfrm flipH="1">
            <a:off x="586438" y="3795019"/>
            <a:ext cx="253560" cy="322660"/>
            <a:chOff x="3828325" y="875775"/>
            <a:chExt cx="330501" cy="420623"/>
          </a:xfrm>
        </p:grpSpPr>
        <p:sp>
          <p:nvSpPr>
            <p:cNvPr id="12902" name="Google Shape;12902;p39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3" name="Google Shape;12903;p39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4" name="Google Shape;12904;p39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5" name="Google Shape;12905;p39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6" name="Google Shape;12906;p39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39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8" name="Google Shape;12908;p39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9" name="Google Shape;12909;p39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39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39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2" name="Google Shape;12912;p39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3" name="Google Shape;12913;p39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14" name="Google Shape;12914;p390"/>
          <p:cNvGrpSpPr/>
          <p:nvPr/>
        </p:nvGrpSpPr>
        <p:grpSpPr>
          <a:xfrm>
            <a:off x="7548650" y="4349538"/>
            <a:ext cx="330501" cy="420623"/>
            <a:chOff x="3828325" y="875775"/>
            <a:chExt cx="330501" cy="420623"/>
          </a:xfrm>
        </p:grpSpPr>
        <p:sp>
          <p:nvSpPr>
            <p:cNvPr id="12915" name="Google Shape;12915;p39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6" name="Google Shape;12916;p39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7" name="Google Shape;12917;p39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8" name="Google Shape;12918;p39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9" name="Google Shape;12919;p39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0" name="Google Shape;12920;p39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39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2" name="Google Shape;12922;p39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3" name="Google Shape;12923;p39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39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39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6" name="Google Shape;12926;p39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7" name="Google Shape;12927;p390"/>
          <p:cNvGrpSpPr/>
          <p:nvPr/>
        </p:nvGrpSpPr>
        <p:grpSpPr>
          <a:xfrm flipH="1">
            <a:off x="1798625" y="548638"/>
            <a:ext cx="330501" cy="420623"/>
            <a:chOff x="3828325" y="875775"/>
            <a:chExt cx="330501" cy="420623"/>
          </a:xfrm>
        </p:grpSpPr>
        <p:sp>
          <p:nvSpPr>
            <p:cNvPr id="12928" name="Google Shape;12928;p39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9" name="Google Shape;12929;p39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0" name="Google Shape;12930;p39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39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39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3" name="Google Shape;12933;p39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39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5" name="Google Shape;12935;p39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6" name="Google Shape;12936;p39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39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8" name="Google Shape;12938;p39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9" name="Google Shape;12939;p39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40" name="Google Shape;12940;p390"/>
          <p:cNvSpPr txBox="1"/>
          <p:nvPr>
            <p:ph type="title"/>
          </p:nvPr>
        </p:nvSpPr>
        <p:spPr>
          <a:xfrm flipH="1">
            <a:off x="7132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941" name="Google Shape;12941;p390"/>
          <p:cNvSpPr txBox="1"/>
          <p:nvPr>
            <p:ph idx="1" type="subTitle"/>
          </p:nvPr>
        </p:nvSpPr>
        <p:spPr>
          <a:xfrm flipH="1">
            <a:off x="106842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42" name="Google Shape;12942;p390"/>
          <p:cNvSpPr txBox="1"/>
          <p:nvPr>
            <p:ph hasCustomPrompt="1" idx="2" type="title"/>
          </p:nvPr>
        </p:nvSpPr>
        <p:spPr>
          <a:xfrm flipH="1">
            <a:off x="22225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"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3" name="Google Shape;963;p40"/>
          <p:cNvGrpSpPr/>
          <p:nvPr/>
        </p:nvGrpSpPr>
        <p:grpSpPr>
          <a:xfrm>
            <a:off x="2499658" y="482322"/>
            <a:ext cx="5228621" cy="5171127"/>
            <a:chOff x="1578533" y="-27616"/>
            <a:chExt cx="5228621" cy="5171127"/>
          </a:xfrm>
        </p:grpSpPr>
        <p:grpSp>
          <p:nvGrpSpPr>
            <p:cNvPr id="964" name="Google Shape;964;p4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965" name="Google Shape;965;p4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66" name="Google Shape;966;p4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967" name="Google Shape;967;p4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" name="Google Shape;968;p4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" name="Google Shape;969;p4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70" name="Google Shape;970;p4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1" name="Google Shape;971;p40"/>
          <p:cNvSpPr/>
          <p:nvPr/>
        </p:nvSpPr>
        <p:spPr>
          <a:xfrm>
            <a:off x="7920150" y="34463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" name="Google Shape;972;p40"/>
          <p:cNvSpPr/>
          <p:nvPr/>
        </p:nvSpPr>
        <p:spPr>
          <a:xfrm flipH="1">
            <a:off x="666425" y="8285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3" name="Google Shape;973;p40"/>
          <p:cNvGrpSpPr/>
          <p:nvPr/>
        </p:nvGrpSpPr>
        <p:grpSpPr>
          <a:xfrm>
            <a:off x="7630725" y="704088"/>
            <a:ext cx="330501" cy="420623"/>
            <a:chOff x="3828325" y="875775"/>
            <a:chExt cx="330501" cy="420623"/>
          </a:xfrm>
        </p:grpSpPr>
        <p:sp>
          <p:nvSpPr>
            <p:cNvPr id="974" name="Google Shape;974;p4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4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4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4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4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4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4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4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4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4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4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" name="Google Shape;986;p40"/>
          <p:cNvGrpSpPr/>
          <p:nvPr/>
        </p:nvGrpSpPr>
        <p:grpSpPr>
          <a:xfrm flipH="1">
            <a:off x="1376125" y="3926700"/>
            <a:ext cx="330501" cy="420623"/>
            <a:chOff x="3828325" y="875775"/>
            <a:chExt cx="330501" cy="420623"/>
          </a:xfrm>
        </p:grpSpPr>
        <p:sp>
          <p:nvSpPr>
            <p:cNvPr id="987" name="Google Shape;987;p4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4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4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4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4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4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4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4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4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4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" name="Google Shape;999;p40"/>
          <p:cNvGrpSpPr/>
          <p:nvPr/>
        </p:nvGrpSpPr>
        <p:grpSpPr>
          <a:xfrm>
            <a:off x="7489150" y="4118200"/>
            <a:ext cx="330501" cy="420623"/>
            <a:chOff x="3828325" y="875775"/>
            <a:chExt cx="330501" cy="420623"/>
          </a:xfrm>
        </p:grpSpPr>
        <p:sp>
          <p:nvSpPr>
            <p:cNvPr id="1000" name="Google Shape;1000;p4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4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4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4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2" name="Google Shape;1012;p4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13">
    <p:spTree>
      <p:nvGrpSpPr>
        <p:cNvPr id="12943" name="Shape 12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44" name="Google Shape;12944;p391"/>
          <p:cNvGrpSpPr/>
          <p:nvPr/>
        </p:nvGrpSpPr>
        <p:grpSpPr>
          <a:xfrm rot="-5815465">
            <a:off x="3120308" y="724962"/>
            <a:ext cx="4264231" cy="4169868"/>
            <a:chOff x="2615425" y="-43849"/>
            <a:chExt cx="5349587" cy="5231206"/>
          </a:xfrm>
        </p:grpSpPr>
        <p:sp>
          <p:nvSpPr>
            <p:cNvPr id="12945" name="Google Shape;12945;p39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946" name="Google Shape;12946;p39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2947" name="Google Shape;12947;p39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8" name="Google Shape;12948;p39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9" name="Google Shape;12949;p39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950" name="Google Shape;12950;p391"/>
          <p:cNvSpPr/>
          <p:nvPr/>
        </p:nvSpPr>
        <p:spPr>
          <a:xfrm>
            <a:off x="78172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51" name="Google Shape;12951;p391"/>
          <p:cNvSpPr/>
          <p:nvPr/>
        </p:nvSpPr>
        <p:spPr>
          <a:xfrm flipH="1">
            <a:off x="358375" y="4372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52" name="Google Shape;12952;p391"/>
          <p:cNvSpPr/>
          <p:nvPr/>
        </p:nvSpPr>
        <p:spPr>
          <a:xfrm>
            <a:off x="4363500" y="2334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53" name="Google Shape;12953;p391"/>
          <p:cNvGrpSpPr/>
          <p:nvPr/>
        </p:nvGrpSpPr>
        <p:grpSpPr>
          <a:xfrm>
            <a:off x="5087175" y="704100"/>
            <a:ext cx="330501" cy="420623"/>
            <a:chOff x="3828325" y="875775"/>
            <a:chExt cx="330501" cy="420623"/>
          </a:xfrm>
        </p:grpSpPr>
        <p:sp>
          <p:nvSpPr>
            <p:cNvPr id="12954" name="Google Shape;12954;p39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39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6" name="Google Shape;12956;p39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7" name="Google Shape;12957;p39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39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9" name="Google Shape;12959;p39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0" name="Google Shape;12960;p39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1" name="Google Shape;12961;p39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2" name="Google Shape;12962;p39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3" name="Google Shape;12963;p39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4" name="Google Shape;12964;p39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39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6" name="Google Shape;12966;p391"/>
          <p:cNvGrpSpPr/>
          <p:nvPr/>
        </p:nvGrpSpPr>
        <p:grpSpPr>
          <a:xfrm flipH="1">
            <a:off x="2776387" y="4372825"/>
            <a:ext cx="330501" cy="420623"/>
            <a:chOff x="3828325" y="875775"/>
            <a:chExt cx="330501" cy="420623"/>
          </a:xfrm>
        </p:grpSpPr>
        <p:sp>
          <p:nvSpPr>
            <p:cNvPr id="12967" name="Google Shape;12967;p39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39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39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0" name="Google Shape;12970;p39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1" name="Google Shape;12971;p39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2" name="Google Shape;12972;p39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39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4" name="Google Shape;12974;p39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5" name="Google Shape;12975;p39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6" name="Google Shape;12976;p39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7" name="Google Shape;12977;p39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39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9" name="Google Shape;12979;p391"/>
          <p:cNvSpPr txBox="1"/>
          <p:nvPr>
            <p:ph idx="1" type="subTitle"/>
          </p:nvPr>
        </p:nvSpPr>
        <p:spPr>
          <a:xfrm>
            <a:off x="713225" y="1448763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80" name="Google Shape;12980;p391"/>
          <p:cNvSpPr txBox="1"/>
          <p:nvPr>
            <p:ph hasCustomPrompt="1" type="title"/>
          </p:nvPr>
        </p:nvSpPr>
        <p:spPr>
          <a:xfrm>
            <a:off x="713225" y="972313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981" name="Google Shape;12981;p391"/>
          <p:cNvSpPr txBox="1"/>
          <p:nvPr>
            <p:ph idx="2" type="subTitle"/>
          </p:nvPr>
        </p:nvSpPr>
        <p:spPr>
          <a:xfrm>
            <a:off x="713225" y="25822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82" name="Google Shape;12982;p391"/>
          <p:cNvSpPr txBox="1"/>
          <p:nvPr>
            <p:ph hasCustomPrompt="1" idx="3" type="title"/>
          </p:nvPr>
        </p:nvSpPr>
        <p:spPr>
          <a:xfrm>
            <a:off x="713225" y="2105825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983" name="Google Shape;12983;p391"/>
          <p:cNvSpPr txBox="1"/>
          <p:nvPr>
            <p:ph idx="4" type="subTitle"/>
          </p:nvPr>
        </p:nvSpPr>
        <p:spPr>
          <a:xfrm>
            <a:off x="713225" y="37157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84" name="Google Shape;12984;p391"/>
          <p:cNvSpPr txBox="1"/>
          <p:nvPr>
            <p:ph hasCustomPrompt="1" idx="5" type="title"/>
          </p:nvPr>
        </p:nvSpPr>
        <p:spPr>
          <a:xfrm>
            <a:off x="713225" y="3239337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5">
    <p:spTree>
      <p:nvGrpSpPr>
        <p:cNvPr id="12985" name="Shape 12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86" name="Google Shape;12986;p392"/>
          <p:cNvGrpSpPr/>
          <p:nvPr/>
        </p:nvGrpSpPr>
        <p:grpSpPr>
          <a:xfrm rot="-1074791">
            <a:off x="2379128" y="270280"/>
            <a:ext cx="4436571" cy="4602955"/>
            <a:chOff x="2958950" y="1937675"/>
            <a:chExt cx="1445225" cy="1499425"/>
          </a:xfrm>
        </p:grpSpPr>
        <p:sp>
          <p:nvSpPr>
            <p:cNvPr id="12987" name="Google Shape;12987;p39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8" name="Google Shape;12988;p39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39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39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1" name="Google Shape;12991;p39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92" name="Google Shape;12992;p392"/>
          <p:cNvSpPr/>
          <p:nvPr/>
        </p:nvSpPr>
        <p:spPr>
          <a:xfrm>
            <a:off x="8075925" y="305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93" name="Google Shape;12993;p392"/>
          <p:cNvSpPr/>
          <p:nvPr/>
        </p:nvSpPr>
        <p:spPr>
          <a:xfrm flipH="1">
            <a:off x="40967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94" name="Google Shape;12994;p39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95" name="Google Shape;12995;p392"/>
          <p:cNvGrpSpPr/>
          <p:nvPr/>
        </p:nvGrpSpPr>
        <p:grpSpPr>
          <a:xfrm>
            <a:off x="586429" y="2273150"/>
            <a:ext cx="253593" cy="322744"/>
            <a:chOff x="3828325" y="875775"/>
            <a:chExt cx="330501" cy="420623"/>
          </a:xfrm>
        </p:grpSpPr>
        <p:sp>
          <p:nvSpPr>
            <p:cNvPr id="12996" name="Google Shape;12996;p39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39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39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9" name="Google Shape;12999;p39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0" name="Google Shape;13000;p39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39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39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3" name="Google Shape;13003;p39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4" name="Google Shape;13004;p39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39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39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7" name="Google Shape;13007;p39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8" name="Google Shape;13008;p392"/>
          <p:cNvGrpSpPr/>
          <p:nvPr/>
        </p:nvGrpSpPr>
        <p:grpSpPr>
          <a:xfrm flipH="1" rot="-1286283">
            <a:off x="8304097" y="1188718"/>
            <a:ext cx="253553" cy="322654"/>
            <a:chOff x="3828325" y="875775"/>
            <a:chExt cx="330501" cy="420623"/>
          </a:xfrm>
        </p:grpSpPr>
        <p:sp>
          <p:nvSpPr>
            <p:cNvPr id="13009" name="Google Shape;13009;p39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39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39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2" name="Google Shape;13012;p39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3" name="Google Shape;13013;p39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4" name="Google Shape;13014;p39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5" name="Google Shape;13015;p39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6" name="Google Shape;13016;p39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7" name="Google Shape;13017;p39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8" name="Google Shape;13018;p39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9" name="Google Shape;13019;p39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0" name="Google Shape;13020;p39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1" name="Google Shape;13021;p392"/>
          <p:cNvGrpSpPr/>
          <p:nvPr/>
        </p:nvGrpSpPr>
        <p:grpSpPr>
          <a:xfrm flipH="1">
            <a:off x="5827804" y="4284250"/>
            <a:ext cx="253593" cy="322744"/>
            <a:chOff x="3828325" y="875775"/>
            <a:chExt cx="330501" cy="420623"/>
          </a:xfrm>
        </p:grpSpPr>
        <p:sp>
          <p:nvSpPr>
            <p:cNvPr id="13022" name="Google Shape;13022;p39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3" name="Google Shape;13023;p39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4" name="Google Shape;13024;p39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5" name="Google Shape;13025;p39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39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39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39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39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39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39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2" name="Google Shape;13032;p39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3" name="Google Shape;13033;p39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34" name="Google Shape;13034;p39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035" name="Google Shape;13035;p392"/>
          <p:cNvSpPr txBox="1"/>
          <p:nvPr>
            <p:ph idx="1" type="subTitle"/>
          </p:nvPr>
        </p:nvSpPr>
        <p:spPr>
          <a:xfrm>
            <a:off x="779725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36" name="Google Shape;13036;p392"/>
          <p:cNvSpPr txBox="1"/>
          <p:nvPr>
            <p:ph idx="2" type="subTitle"/>
          </p:nvPr>
        </p:nvSpPr>
        <p:spPr>
          <a:xfrm>
            <a:off x="347078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37" name="Google Shape;13037;p392"/>
          <p:cNvSpPr txBox="1"/>
          <p:nvPr>
            <p:ph idx="3" type="subTitle"/>
          </p:nvPr>
        </p:nvSpPr>
        <p:spPr>
          <a:xfrm>
            <a:off x="779725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38" name="Google Shape;13038;p392"/>
          <p:cNvSpPr txBox="1"/>
          <p:nvPr>
            <p:ph idx="4" type="subTitle"/>
          </p:nvPr>
        </p:nvSpPr>
        <p:spPr>
          <a:xfrm>
            <a:off x="347078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39" name="Google Shape;13039;p392"/>
          <p:cNvSpPr txBox="1"/>
          <p:nvPr>
            <p:ph hasCustomPrompt="1" idx="5" type="title"/>
          </p:nvPr>
        </p:nvSpPr>
        <p:spPr>
          <a:xfrm>
            <a:off x="779725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3040" name="Google Shape;13040;p392"/>
          <p:cNvSpPr txBox="1"/>
          <p:nvPr>
            <p:ph hasCustomPrompt="1" idx="6" type="title"/>
          </p:nvPr>
        </p:nvSpPr>
        <p:spPr>
          <a:xfrm>
            <a:off x="347078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3041" name="Google Shape;13041;p392"/>
          <p:cNvSpPr txBox="1"/>
          <p:nvPr>
            <p:ph idx="7" type="subTitle"/>
          </p:nvPr>
        </p:nvSpPr>
        <p:spPr>
          <a:xfrm>
            <a:off x="619372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42" name="Google Shape;13042;p392"/>
          <p:cNvSpPr txBox="1"/>
          <p:nvPr>
            <p:ph idx="8" type="subTitle"/>
          </p:nvPr>
        </p:nvSpPr>
        <p:spPr>
          <a:xfrm>
            <a:off x="619372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43" name="Google Shape;13043;p392"/>
          <p:cNvSpPr txBox="1"/>
          <p:nvPr>
            <p:ph hasCustomPrompt="1" idx="9" type="title"/>
          </p:nvPr>
        </p:nvSpPr>
        <p:spPr>
          <a:xfrm>
            <a:off x="619372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2">
    <p:spTree>
      <p:nvGrpSpPr>
        <p:cNvPr id="13044" name="Shape 1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45" name="Google Shape;13045;p393"/>
          <p:cNvGrpSpPr/>
          <p:nvPr/>
        </p:nvGrpSpPr>
        <p:grpSpPr>
          <a:xfrm rot="-2882640">
            <a:off x="3417774" y="228408"/>
            <a:ext cx="5080133" cy="4411631"/>
            <a:chOff x="3016500" y="2066925"/>
            <a:chExt cx="1577800" cy="1370175"/>
          </a:xfrm>
        </p:grpSpPr>
        <p:sp>
          <p:nvSpPr>
            <p:cNvPr id="13046" name="Google Shape;13046;p39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393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39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39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393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51" name="Google Shape;13051;p393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52" name="Google Shape;13052;p393"/>
          <p:cNvGrpSpPr/>
          <p:nvPr/>
        </p:nvGrpSpPr>
        <p:grpSpPr>
          <a:xfrm>
            <a:off x="6900600" y="724675"/>
            <a:ext cx="330501" cy="420623"/>
            <a:chOff x="3828325" y="875775"/>
            <a:chExt cx="330501" cy="420623"/>
          </a:xfrm>
        </p:grpSpPr>
        <p:sp>
          <p:nvSpPr>
            <p:cNvPr id="13053" name="Google Shape;13053;p39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39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39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39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39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8" name="Google Shape;13058;p39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9" name="Google Shape;13059;p39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39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39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39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39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4" name="Google Shape;13064;p39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5" name="Google Shape;13065;p393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13066" name="Google Shape;13066;p39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39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39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39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39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39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39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3" name="Google Shape;13073;p39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4" name="Google Shape;13074;p39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5" name="Google Shape;13075;p39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6" name="Google Shape;13076;p39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7" name="Google Shape;13077;p39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78" name="Google Shape;13078;p393"/>
          <p:cNvSpPr txBox="1"/>
          <p:nvPr>
            <p:ph type="title"/>
          </p:nvPr>
        </p:nvSpPr>
        <p:spPr>
          <a:xfrm>
            <a:off x="713225" y="445025"/>
            <a:ext cx="3597000" cy="10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079" name="Google Shape;13079;p393"/>
          <p:cNvSpPr txBox="1"/>
          <p:nvPr>
            <p:ph idx="1" type="subTitle"/>
          </p:nvPr>
        </p:nvSpPr>
        <p:spPr>
          <a:xfrm>
            <a:off x="713225" y="1643850"/>
            <a:ext cx="3597000" cy="25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Nunito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9pPr>
          </a:lstStyle>
          <a:p/>
        </p:txBody>
      </p:sp>
      <p:sp>
        <p:nvSpPr>
          <p:cNvPr id="13080" name="Google Shape;13080;p393"/>
          <p:cNvSpPr/>
          <p:nvPr/>
        </p:nvSpPr>
        <p:spPr>
          <a:xfrm>
            <a:off x="34742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9">
    <p:spTree>
      <p:nvGrpSpPr>
        <p:cNvPr id="13081" name="Shape 1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82" name="Google Shape;13082;p394"/>
          <p:cNvGrpSpPr/>
          <p:nvPr/>
        </p:nvGrpSpPr>
        <p:grpSpPr>
          <a:xfrm rot="1346752">
            <a:off x="2341623" y="665471"/>
            <a:ext cx="3956737" cy="3869179"/>
            <a:chOff x="2615425" y="-43849"/>
            <a:chExt cx="5349587" cy="5231206"/>
          </a:xfrm>
        </p:grpSpPr>
        <p:sp>
          <p:nvSpPr>
            <p:cNvPr id="13083" name="Google Shape;13083;p39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84" name="Google Shape;13084;p39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3085" name="Google Shape;13085;p39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6" name="Google Shape;13086;p39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7" name="Google Shape;13087;p39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088" name="Google Shape;13088;p394"/>
          <p:cNvSpPr/>
          <p:nvPr/>
        </p:nvSpPr>
        <p:spPr>
          <a:xfrm>
            <a:off x="7990750" y="12504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89" name="Google Shape;13089;p394"/>
          <p:cNvSpPr/>
          <p:nvPr/>
        </p:nvSpPr>
        <p:spPr>
          <a:xfrm flipH="1">
            <a:off x="400900" y="3049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90" name="Google Shape;13090;p394"/>
          <p:cNvGrpSpPr/>
          <p:nvPr/>
        </p:nvGrpSpPr>
        <p:grpSpPr>
          <a:xfrm flipH="1">
            <a:off x="8218804" y="2249000"/>
            <a:ext cx="253593" cy="322744"/>
            <a:chOff x="3828325" y="875775"/>
            <a:chExt cx="330501" cy="420623"/>
          </a:xfrm>
        </p:grpSpPr>
        <p:sp>
          <p:nvSpPr>
            <p:cNvPr id="13091" name="Google Shape;13091;p39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39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3" name="Google Shape;13093;p39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4" name="Google Shape;13094;p39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5" name="Google Shape;13095;p39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39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39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39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39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39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39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39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3" name="Google Shape;13103;p394"/>
          <p:cNvGrpSpPr/>
          <p:nvPr/>
        </p:nvGrpSpPr>
        <p:grpSpPr>
          <a:xfrm>
            <a:off x="2252404" y="4276725"/>
            <a:ext cx="253593" cy="322744"/>
            <a:chOff x="3828325" y="875775"/>
            <a:chExt cx="330501" cy="420623"/>
          </a:xfrm>
        </p:grpSpPr>
        <p:sp>
          <p:nvSpPr>
            <p:cNvPr id="13104" name="Google Shape;13104;p39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5" name="Google Shape;13105;p39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39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39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8" name="Google Shape;13108;p39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9" name="Google Shape;13109;p39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39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39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2" name="Google Shape;13112;p39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3" name="Google Shape;13113;p39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39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39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16" name="Google Shape;13116;p39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117" name="Google Shape;13117;p394"/>
          <p:cNvSpPr txBox="1"/>
          <p:nvPr>
            <p:ph idx="1" type="subTitle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5">
    <p:spTree>
      <p:nvGrpSpPr>
        <p:cNvPr id="13118" name="Shape 13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19" name="Google Shape;13119;p395"/>
          <p:cNvGrpSpPr/>
          <p:nvPr/>
        </p:nvGrpSpPr>
        <p:grpSpPr>
          <a:xfrm rot="-1553136">
            <a:off x="3544154" y="128363"/>
            <a:ext cx="4436552" cy="4602936"/>
            <a:chOff x="2958950" y="1937675"/>
            <a:chExt cx="1445225" cy="1499425"/>
          </a:xfrm>
        </p:grpSpPr>
        <p:sp>
          <p:nvSpPr>
            <p:cNvPr id="13120" name="Google Shape;13120;p395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395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395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395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4" name="Google Shape;13124;p395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5" name="Google Shape;13125;p395"/>
          <p:cNvSpPr/>
          <p:nvPr/>
        </p:nvSpPr>
        <p:spPr>
          <a:xfrm>
            <a:off x="7942050" y="116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26" name="Google Shape;13126;p395"/>
          <p:cNvSpPr/>
          <p:nvPr/>
        </p:nvSpPr>
        <p:spPr>
          <a:xfrm flipH="1">
            <a:off x="495500" y="3604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27" name="Google Shape;13127;p395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13128" name="Google Shape;13128;p39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9" name="Google Shape;13129;p39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0" name="Google Shape;13130;p39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1" name="Google Shape;13131;p39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39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3" name="Google Shape;13133;p39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4" name="Google Shape;13134;p39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39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39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39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8" name="Google Shape;13138;p39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9" name="Google Shape;13139;p39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40" name="Google Shape;13140;p395"/>
          <p:cNvGrpSpPr/>
          <p:nvPr/>
        </p:nvGrpSpPr>
        <p:grpSpPr>
          <a:xfrm flipH="1">
            <a:off x="3762729" y="4372525"/>
            <a:ext cx="253593" cy="322744"/>
            <a:chOff x="3828325" y="875775"/>
            <a:chExt cx="330501" cy="420623"/>
          </a:xfrm>
        </p:grpSpPr>
        <p:sp>
          <p:nvSpPr>
            <p:cNvPr id="13141" name="Google Shape;13141;p39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39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39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39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39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39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39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39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9" name="Google Shape;13149;p39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0" name="Google Shape;13150;p39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1" name="Google Shape;13151;p39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2" name="Google Shape;13152;p39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53" name="Google Shape;13153;p39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154" name="Google Shape;13154;p395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6">
    <p:spTree>
      <p:nvGrpSpPr>
        <p:cNvPr id="13155" name="Shape 13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56" name="Google Shape;13156;p396"/>
          <p:cNvGrpSpPr/>
          <p:nvPr/>
        </p:nvGrpSpPr>
        <p:grpSpPr>
          <a:xfrm rot="-5815465">
            <a:off x="1360983" y="728012"/>
            <a:ext cx="4264231" cy="4169868"/>
            <a:chOff x="2615425" y="-43849"/>
            <a:chExt cx="5349587" cy="5231206"/>
          </a:xfrm>
        </p:grpSpPr>
        <p:sp>
          <p:nvSpPr>
            <p:cNvPr id="13157" name="Google Shape;13157;p39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158" name="Google Shape;13158;p39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3159" name="Google Shape;13159;p39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0" name="Google Shape;13160;p39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1" name="Google Shape;13161;p39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162" name="Google Shape;13162;p396"/>
          <p:cNvSpPr/>
          <p:nvPr/>
        </p:nvSpPr>
        <p:spPr>
          <a:xfrm>
            <a:off x="7942050" y="37529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63" name="Google Shape;13163;p396"/>
          <p:cNvSpPr/>
          <p:nvPr/>
        </p:nvSpPr>
        <p:spPr>
          <a:xfrm flipH="1">
            <a:off x="456625" y="1017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64" name="Google Shape;13164;p396"/>
          <p:cNvGrpSpPr/>
          <p:nvPr/>
        </p:nvGrpSpPr>
        <p:grpSpPr>
          <a:xfrm>
            <a:off x="5819879" y="4438050"/>
            <a:ext cx="253593" cy="322744"/>
            <a:chOff x="3828325" y="875775"/>
            <a:chExt cx="330501" cy="420623"/>
          </a:xfrm>
        </p:grpSpPr>
        <p:sp>
          <p:nvSpPr>
            <p:cNvPr id="13165" name="Google Shape;13165;p39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6" name="Google Shape;13166;p39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39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39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9" name="Google Shape;13169;p39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0" name="Google Shape;13170;p39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39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2" name="Google Shape;13172;p39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3" name="Google Shape;13173;p39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4" name="Google Shape;13174;p39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39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6" name="Google Shape;13176;p39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7" name="Google Shape;13177;p396"/>
          <p:cNvGrpSpPr/>
          <p:nvPr/>
        </p:nvGrpSpPr>
        <p:grpSpPr>
          <a:xfrm flipH="1" rot="-1286283">
            <a:off x="7228222" y="831568"/>
            <a:ext cx="253553" cy="322654"/>
            <a:chOff x="3828325" y="875775"/>
            <a:chExt cx="330501" cy="420623"/>
          </a:xfrm>
        </p:grpSpPr>
        <p:sp>
          <p:nvSpPr>
            <p:cNvPr id="13178" name="Google Shape;13178;p39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39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0" name="Google Shape;13180;p39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1" name="Google Shape;13181;p39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39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39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4" name="Google Shape;13184;p39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5" name="Google Shape;13185;p39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39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39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39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39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90" name="Google Shape;13190;p39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191" name="Google Shape;13191;p396"/>
          <p:cNvSpPr txBox="1"/>
          <p:nvPr>
            <p:ph idx="1" type="subTitle"/>
          </p:nvPr>
        </p:nvSpPr>
        <p:spPr>
          <a:xfrm>
            <a:off x="52939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7">
    <p:spTree>
      <p:nvGrpSpPr>
        <p:cNvPr id="13192" name="Shape 13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93" name="Google Shape;13193;p397"/>
          <p:cNvGrpSpPr/>
          <p:nvPr/>
        </p:nvGrpSpPr>
        <p:grpSpPr>
          <a:xfrm rot="-10095505">
            <a:off x="2884021" y="394508"/>
            <a:ext cx="4967040" cy="4149238"/>
            <a:chOff x="3016500" y="2277900"/>
            <a:chExt cx="1387675" cy="1159200"/>
          </a:xfrm>
        </p:grpSpPr>
        <p:sp>
          <p:nvSpPr>
            <p:cNvPr id="13194" name="Google Shape;13194;p39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39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39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97" name="Google Shape;13197;p397"/>
          <p:cNvSpPr/>
          <p:nvPr/>
        </p:nvSpPr>
        <p:spPr>
          <a:xfrm>
            <a:off x="7949675" y="15308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98" name="Google Shape;13198;p397"/>
          <p:cNvSpPr/>
          <p:nvPr/>
        </p:nvSpPr>
        <p:spPr>
          <a:xfrm flipH="1">
            <a:off x="501450" y="36382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99" name="Google Shape;13199;p397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13200" name="Google Shape;13200;p39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39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2" name="Google Shape;13202;p39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39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39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39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39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39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39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39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0" name="Google Shape;13210;p39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1" name="Google Shape;13211;p39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2" name="Google Shape;13212;p397"/>
          <p:cNvGrpSpPr/>
          <p:nvPr/>
        </p:nvGrpSpPr>
        <p:grpSpPr>
          <a:xfrm flipH="1">
            <a:off x="7653729" y="4352875"/>
            <a:ext cx="253593" cy="322744"/>
            <a:chOff x="3828325" y="875775"/>
            <a:chExt cx="330501" cy="420623"/>
          </a:xfrm>
        </p:grpSpPr>
        <p:sp>
          <p:nvSpPr>
            <p:cNvPr id="13213" name="Google Shape;13213;p39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4" name="Google Shape;13214;p39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5" name="Google Shape;13215;p39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6" name="Google Shape;13216;p39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7" name="Google Shape;13217;p39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8" name="Google Shape;13218;p39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39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0" name="Google Shape;13220;p39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1" name="Google Shape;13221;p39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2" name="Google Shape;13222;p39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3" name="Google Shape;13223;p39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39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25" name="Google Shape;13225;p39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226" name="Google Shape;13226;p397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8">
    <p:spTree>
      <p:nvGrpSpPr>
        <p:cNvPr id="13227" name="Shape 1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28" name="Google Shape;13228;p398"/>
          <p:cNvGrpSpPr/>
          <p:nvPr/>
        </p:nvGrpSpPr>
        <p:grpSpPr>
          <a:xfrm rot="-1074791">
            <a:off x="2507853" y="346480"/>
            <a:ext cx="4436571" cy="4602955"/>
            <a:chOff x="2958950" y="1937675"/>
            <a:chExt cx="1445225" cy="1499425"/>
          </a:xfrm>
        </p:grpSpPr>
        <p:sp>
          <p:nvSpPr>
            <p:cNvPr id="13229" name="Google Shape;13229;p39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398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39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39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39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34" name="Google Shape;13234;p398"/>
          <p:cNvSpPr/>
          <p:nvPr/>
        </p:nvSpPr>
        <p:spPr>
          <a:xfrm>
            <a:off x="7974300" y="41294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35" name="Google Shape;13235;p398"/>
          <p:cNvSpPr/>
          <p:nvPr/>
        </p:nvSpPr>
        <p:spPr>
          <a:xfrm flipH="1">
            <a:off x="405375" y="709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36" name="Google Shape;13236;p398"/>
          <p:cNvGrpSpPr/>
          <p:nvPr/>
        </p:nvGrpSpPr>
        <p:grpSpPr>
          <a:xfrm>
            <a:off x="7974292" y="914400"/>
            <a:ext cx="253593" cy="322744"/>
            <a:chOff x="3828325" y="875775"/>
            <a:chExt cx="330501" cy="420623"/>
          </a:xfrm>
        </p:grpSpPr>
        <p:sp>
          <p:nvSpPr>
            <p:cNvPr id="13237" name="Google Shape;13237;p39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8" name="Google Shape;13238;p39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39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39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1" name="Google Shape;13241;p39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2" name="Google Shape;13242;p39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39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39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39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39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39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8" name="Google Shape;13248;p39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49" name="Google Shape;13249;p398"/>
          <p:cNvGrpSpPr/>
          <p:nvPr/>
        </p:nvGrpSpPr>
        <p:grpSpPr>
          <a:xfrm flipH="1">
            <a:off x="1362354" y="4349450"/>
            <a:ext cx="253593" cy="322744"/>
            <a:chOff x="3828325" y="875775"/>
            <a:chExt cx="330501" cy="420623"/>
          </a:xfrm>
        </p:grpSpPr>
        <p:sp>
          <p:nvSpPr>
            <p:cNvPr id="13250" name="Google Shape;13250;p39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39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39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39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39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39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39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39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39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9" name="Google Shape;13259;p39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0" name="Google Shape;13260;p39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39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62" name="Google Shape;13262;p39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9">
    <p:spTree>
      <p:nvGrpSpPr>
        <p:cNvPr id="13263" name="Shape 1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64" name="Google Shape;13264;p399"/>
          <p:cNvGrpSpPr/>
          <p:nvPr/>
        </p:nvGrpSpPr>
        <p:grpSpPr>
          <a:xfrm rot="-4978490">
            <a:off x="3618962" y="-386298"/>
            <a:ext cx="4392608" cy="6408584"/>
            <a:chOff x="1767275" y="2886675"/>
            <a:chExt cx="843125" cy="1230075"/>
          </a:xfrm>
        </p:grpSpPr>
        <p:sp>
          <p:nvSpPr>
            <p:cNvPr id="13265" name="Google Shape;13265;p399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6" name="Google Shape;13266;p399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7" name="Google Shape;13267;p399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8" name="Google Shape;13268;p399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399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0" name="Google Shape;13270;p399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1" name="Google Shape;13271;p399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72" name="Google Shape;13272;p399"/>
          <p:cNvSpPr/>
          <p:nvPr/>
        </p:nvSpPr>
        <p:spPr>
          <a:xfrm>
            <a:off x="8159100" y="1623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73" name="Google Shape;13273;p399"/>
          <p:cNvSpPr/>
          <p:nvPr/>
        </p:nvSpPr>
        <p:spPr>
          <a:xfrm flipH="1">
            <a:off x="415625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74" name="Google Shape;13274;p399"/>
          <p:cNvGrpSpPr/>
          <p:nvPr/>
        </p:nvGrpSpPr>
        <p:grpSpPr>
          <a:xfrm>
            <a:off x="7542725" y="704088"/>
            <a:ext cx="330501" cy="420623"/>
            <a:chOff x="3828325" y="875775"/>
            <a:chExt cx="330501" cy="420623"/>
          </a:xfrm>
        </p:grpSpPr>
        <p:sp>
          <p:nvSpPr>
            <p:cNvPr id="13275" name="Google Shape;13275;p39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6" name="Google Shape;13276;p39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7" name="Google Shape;13277;p39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39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9" name="Google Shape;13279;p39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0" name="Google Shape;13280;p39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1" name="Google Shape;13281;p39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2" name="Google Shape;13282;p39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3" name="Google Shape;13283;p39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4" name="Google Shape;13284;p39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39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39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7" name="Google Shape;13287;p399"/>
          <p:cNvGrpSpPr/>
          <p:nvPr/>
        </p:nvGrpSpPr>
        <p:grpSpPr>
          <a:xfrm flipH="1">
            <a:off x="2642937" y="4332650"/>
            <a:ext cx="330501" cy="420623"/>
            <a:chOff x="3828325" y="875775"/>
            <a:chExt cx="330501" cy="420623"/>
          </a:xfrm>
        </p:grpSpPr>
        <p:sp>
          <p:nvSpPr>
            <p:cNvPr id="13288" name="Google Shape;13288;p39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9" name="Google Shape;13289;p39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39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39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2" name="Google Shape;13292;p39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3" name="Google Shape;13293;p39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39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5" name="Google Shape;13295;p39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6" name="Google Shape;13296;p39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7" name="Google Shape;13297;p39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39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9" name="Google Shape;13299;p39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00" name="Google Shape;13300;p39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">
    <p:spTree>
      <p:nvGrpSpPr>
        <p:cNvPr id="13301" name="Shape 13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02" name="Google Shape;13302;p400"/>
          <p:cNvGrpSpPr/>
          <p:nvPr/>
        </p:nvGrpSpPr>
        <p:grpSpPr>
          <a:xfrm>
            <a:off x="2499658" y="482322"/>
            <a:ext cx="5228621" cy="5171127"/>
            <a:chOff x="1578533" y="-27616"/>
            <a:chExt cx="5228621" cy="5171127"/>
          </a:xfrm>
        </p:grpSpPr>
        <p:grpSp>
          <p:nvGrpSpPr>
            <p:cNvPr id="13303" name="Google Shape;13303;p40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13304" name="Google Shape;13304;p40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305" name="Google Shape;13305;p40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13306" name="Google Shape;13306;p40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7" name="Google Shape;13307;p40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8" name="Google Shape;13308;p40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3309" name="Google Shape;13309;p40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10" name="Google Shape;13310;p400"/>
          <p:cNvSpPr/>
          <p:nvPr/>
        </p:nvSpPr>
        <p:spPr>
          <a:xfrm>
            <a:off x="7920150" y="34463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11" name="Google Shape;13311;p400"/>
          <p:cNvSpPr/>
          <p:nvPr/>
        </p:nvSpPr>
        <p:spPr>
          <a:xfrm flipH="1">
            <a:off x="666425" y="8285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12" name="Google Shape;13312;p400"/>
          <p:cNvGrpSpPr/>
          <p:nvPr/>
        </p:nvGrpSpPr>
        <p:grpSpPr>
          <a:xfrm>
            <a:off x="7630725" y="704088"/>
            <a:ext cx="330501" cy="420623"/>
            <a:chOff x="3828325" y="875775"/>
            <a:chExt cx="330501" cy="420623"/>
          </a:xfrm>
        </p:grpSpPr>
        <p:sp>
          <p:nvSpPr>
            <p:cNvPr id="13313" name="Google Shape;13313;p40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40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40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40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7" name="Google Shape;13317;p40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8" name="Google Shape;13318;p40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9" name="Google Shape;13319;p40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0" name="Google Shape;13320;p40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40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40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3" name="Google Shape;13323;p40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40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25" name="Google Shape;13325;p400"/>
          <p:cNvGrpSpPr/>
          <p:nvPr/>
        </p:nvGrpSpPr>
        <p:grpSpPr>
          <a:xfrm flipH="1">
            <a:off x="1376125" y="3926700"/>
            <a:ext cx="330501" cy="420623"/>
            <a:chOff x="3828325" y="875775"/>
            <a:chExt cx="330501" cy="420623"/>
          </a:xfrm>
        </p:grpSpPr>
        <p:sp>
          <p:nvSpPr>
            <p:cNvPr id="13326" name="Google Shape;13326;p40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7" name="Google Shape;13327;p40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40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40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40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1" name="Google Shape;13331;p40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2" name="Google Shape;13332;p40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40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40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5" name="Google Shape;13335;p40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6" name="Google Shape;13336;p40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40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38" name="Google Shape;13338;p400"/>
          <p:cNvGrpSpPr/>
          <p:nvPr/>
        </p:nvGrpSpPr>
        <p:grpSpPr>
          <a:xfrm>
            <a:off x="7489150" y="4118200"/>
            <a:ext cx="330501" cy="420623"/>
            <a:chOff x="3828325" y="875775"/>
            <a:chExt cx="330501" cy="420623"/>
          </a:xfrm>
        </p:grpSpPr>
        <p:sp>
          <p:nvSpPr>
            <p:cNvPr id="13339" name="Google Shape;13339;p40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40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40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40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40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40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5" name="Google Shape;13345;p40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6" name="Google Shape;13346;p40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40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40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40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0" name="Google Shape;13350;p40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51" name="Google Shape;13351;p40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1"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4" name="Google Shape;1014;p41"/>
          <p:cNvGrpSpPr/>
          <p:nvPr/>
        </p:nvGrpSpPr>
        <p:grpSpPr>
          <a:xfrm rot="-5237344">
            <a:off x="306113" y="486871"/>
            <a:ext cx="4264113" cy="4169752"/>
            <a:chOff x="2615425" y="-43849"/>
            <a:chExt cx="5349587" cy="5231206"/>
          </a:xfrm>
        </p:grpSpPr>
        <p:sp>
          <p:nvSpPr>
            <p:cNvPr id="1015" name="Google Shape;1015;p4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6" name="Google Shape;1016;p4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017" name="Google Shape;1017;p4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4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4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20" name="Google Shape;1020;p41"/>
          <p:cNvGrpSpPr/>
          <p:nvPr/>
        </p:nvGrpSpPr>
        <p:grpSpPr>
          <a:xfrm>
            <a:off x="3405242" y="4276688"/>
            <a:ext cx="253593" cy="322744"/>
            <a:chOff x="3828325" y="875775"/>
            <a:chExt cx="330501" cy="420623"/>
          </a:xfrm>
        </p:grpSpPr>
        <p:sp>
          <p:nvSpPr>
            <p:cNvPr id="1021" name="Google Shape;1021;p4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4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4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4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" name="Google Shape;1033;p41"/>
          <p:cNvGrpSpPr/>
          <p:nvPr/>
        </p:nvGrpSpPr>
        <p:grpSpPr>
          <a:xfrm flipH="1">
            <a:off x="7941163" y="753069"/>
            <a:ext cx="253560" cy="322660"/>
            <a:chOff x="3828325" y="875775"/>
            <a:chExt cx="330501" cy="420623"/>
          </a:xfrm>
        </p:grpSpPr>
        <p:sp>
          <p:nvSpPr>
            <p:cNvPr id="1034" name="Google Shape;1034;p4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6" name="Google Shape;1046;p41"/>
          <p:cNvSpPr/>
          <p:nvPr/>
        </p:nvSpPr>
        <p:spPr>
          <a:xfrm>
            <a:off x="7713100" y="40851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41"/>
          <p:cNvSpPr/>
          <p:nvPr/>
        </p:nvSpPr>
        <p:spPr>
          <a:xfrm>
            <a:off x="5008150" y="433380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41"/>
          <p:cNvSpPr/>
          <p:nvPr/>
        </p:nvSpPr>
        <p:spPr>
          <a:xfrm flipH="1">
            <a:off x="504025" y="10030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4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1">
    <p:spTree>
      <p:nvGrpSpPr>
        <p:cNvPr id="13352" name="Shape 13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53" name="Google Shape;13353;p401"/>
          <p:cNvGrpSpPr/>
          <p:nvPr/>
        </p:nvGrpSpPr>
        <p:grpSpPr>
          <a:xfrm rot="-5237344">
            <a:off x="306113" y="486871"/>
            <a:ext cx="4264113" cy="4169752"/>
            <a:chOff x="2615425" y="-43849"/>
            <a:chExt cx="5349587" cy="5231206"/>
          </a:xfrm>
        </p:grpSpPr>
        <p:sp>
          <p:nvSpPr>
            <p:cNvPr id="13354" name="Google Shape;13354;p40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355" name="Google Shape;13355;p40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3356" name="Google Shape;13356;p40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7" name="Google Shape;13357;p40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8" name="Google Shape;13358;p40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359" name="Google Shape;13359;p401"/>
          <p:cNvGrpSpPr/>
          <p:nvPr/>
        </p:nvGrpSpPr>
        <p:grpSpPr>
          <a:xfrm>
            <a:off x="3405242" y="4276688"/>
            <a:ext cx="253593" cy="322744"/>
            <a:chOff x="3828325" y="875775"/>
            <a:chExt cx="330501" cy="420623"/>
          </a:xfrm>
        </p:grpSpPr>
        <p:sp>
          <p:nvSpPr>
            <p:cNvPr id="13360" name="Google Shape;13360;p40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40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2" name="Google Shape;13362;p40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3" name="Google Shape;13363;p40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40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5" name="Google Shape;13365;p40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6" name="Google Shape;13366;p40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40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40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9" name="Google Shape;13369;p40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0" name="Google Shape;13370;p40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40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2" name="Google Shape;13372;p401"/>
          <p:cNvGrpSpPr/>
          <p:nvPr/>
        </p:nvGrpSpPr>
        <p:grpSpPr>
          <a:xfrm flipH="1">
            <a:off x="7941163" y="753069"/>
            <a:ext cx="253560" cy="322660"/>
            <a:chOff x="3828325" y="875775"/>
            <a:chExt cx="330501" cy="420623"/>
          </a:xfrm>
        </p:grpSpPr>
        <p:sp>
          <p:nvSpPr>
            <p:cNvPr id="13373" name="Google Shape;13373;p40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40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40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6" name="Google Shape;13376;p40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7" name="Google Shape;13377;p40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40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40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40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40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40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40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40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85" name="Google Shape;13385;p401"/>
          <p:cNvSpPr/>
          <p:nvPr/>
        </p:nvSpPr>
        <p:spPr>
          <a:xfrm>
            <a:off x="7713100" y="40851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86" name="Google Shape;13386;p401"/>
          <p:cNvSpPr/>
          <p:nvPr/>
        </p:nvSpPr>
        <p:spPr>
          <a:xfrm>
            <a:off x="5008150" y="433380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87" name="Google Shape;13387;p401"/>
          <p:cNvSpPr/>
          <p:nvPr/>
        </p:nvSpPr>
        <p:spPr>
          <a:xfrm flipH="1">
            <a:off x="504025" y="10030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88" name="Google Shape;13388;p40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6">
    <p:spTree>
      <p:nvGrpSpPr>
        <p:cNvPr id="13389" name="Shape 13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90" name="Google Shape;13390;p402"/>
          <p:cNvGrpSpPr/>
          <p:nvPr/>
        </p:nvGrpSpPr>
        <p:grpSpPr>
          <a:xfrm rot="-1371433">
            <a:off x="1625236" y="-70746"/>
            <a:ext cx="5265558" cy="4827902"/>
            <a:chOff x="2958950" y="1937675"/>
            <a:chExt cx="1635350" cy="1499425"/>
          </a:xfrm>
        </p:grpSpPr>
        <p:sp>
          <p:nvSpPr>
            <p:cNvPr id="13391" name="Google Shape;13391;p40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40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402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40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40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40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97" name="Google Shape;13397;p402"/>
          <p:cNvSpPr/>
          <p:nvPr/>
        </p:nvSpPr>
        <p:spPr>
          <a:xfrm>
            <a:off x="7870575" y="1017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98" name="Google Shape;13398;p402"/>
          <p:cNvSpPr/>
          <p:nvPr/>
        </p:nvSpPr>
        <p:spPr>
          <a:xfrm flipH="1">
            <a:off x="491800" y="2041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99" name="Google Shape;13399;p40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00" name="Google Shape;13400;p402"/>
          <p:cNvGrpSpPr/>
          <p:nvPr/>
        </p:nvGrpSpPr>
        <p:grpSpPr>
          <a:xfrm>
            <a:off x="843079" y="753025"/>
            <a:ext cx="253593" cy="322744"/>
            <a:chOff x="3828325" y="875775"/>
            <a:chExt cx="330501" cy="420623"/>
          </a:xfrm>
        </p:grpSpPr>
        <p:sp>
          <p:nvSpPr>
            <p:cNvPr id="13401" name="Google Shape;13401;p40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40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40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4" name="Google Shape;13404;p40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40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40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40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40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9" name="Google Shape;13409;p40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0" name="Google Shape;13410;p40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40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40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3" name="Google Shape;13413;p402"/>
          <p:cNvGrpSpPr/>
          <p:nvPr/>
        </p:nvGrpSpPr>
        <p:grpSpPr>
          <a:xfrm flipH="1">
            <a:off x="6618329" y="4438050"/>
            <a:ext cx="253593" cy="322744"/>
            <a:chOff x="3828325" y="875775"/>
            <a:chExt cx="330501" cy="420623"/>
          </a:xfrm>
        </p:grpSpPr>
        <p:sp>
          <p:nvSpPr>
            <p:cNvPr id="13414" name="Google Shape;13414;p40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40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40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40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40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9" name="Google Shape;13419;p40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0" name="Google Shape;13420;p40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40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40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3" name="Google Shape;13423;p40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4" name="Google Shape;13424;p40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40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26" name="Google Shape;13426;p40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3">
    <p:spTree>
      <p:nvGrpSpPr>
        <p:cNvPr id="13427" name="Shape 1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28" name="Google Shape;13428;p403"/>
          <p:cNvGrpSpPr/>
          <p:nvPr/>
        </p:nvGrpSpPr>
        <p:grpSpPr>
          <a:xfrm rot="-4351734">
            <a:off x="2537070" y="1908580"/>
            <a:ext cx="4263995" cy="4169637"/>
            <a:chOff x="2615425" y="-43849"/>
            <a:chExt cx="5349587" cy="5231206"/>
          </a:xfrm>
        </p:grpSpPr>
        <p:sp>
          <p:nvSpPr>
            <p:cNvPr id="13429" name="Google Shape;13429;p403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430" name="Google Shape;13430;p403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3431" name="Google Shape;13431;p403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2" name="Google Shape;13432;p403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3" name="Google Shape;13433;p403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434" name="Google Shape;13434;p403"/>
          <p:cNvSpPr/>
          <p:nvPr/>
        </p:nvSpPr>
        <p:spPr>
          <a:xfrm flipH="1">
            <a:off x="485750" y="1302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35" name="Google Shape;13435;p403"/>
          <p:cNvSpPr/>
          <p:nvPr/>
        </p:nvSpPr>
        <p:spPr>
          <a:xfrm>
            <a:off x="8075925" y="38435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36" name="Google Shape;13436;p403"/>
          <p:cNvSpPr txBox="1"/>
          <p:nvPr>
            <p:ph type="title"/>
          </p:nvPr>
        </p:nvSpPr>
        <p:spPr>
          <a:xfrm>
            <a:off x="713250" y="445025"/>
            <a:ext cx="7717500" cy="7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437" name="Google Shape;13437;p403"/>
          <p:cNvSpPr txBox="1"/>
          <p:nvPr>
            <p:ph idx="1" type="subTitle"/>
          </p:nvPr>
        </p:nvSpPr>
        <p:spPr>
          <a:xfrm>
            <a:off x="713237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38" name="Google Shape;13438;p403"/>
          <p:cNvSpPr txBox="1"/>
          <p:nvPr>
            <p:ph idx="2" type="subTitle"/>
          </p:nvPr>
        </p:nvSpPr>
        <p:spPr>
          <a:xfrm>
            <a:off x="5587763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39" name="Google Shape;13439;p403"/>
          <p:cNvSpPr txBox="1"/>
          <p:nvPr>
            <p:ph idx="3" type="subTitle"/>
          </p:nvPr>
        </p:nvSpPr>
        <p:spPr>
          <a:xfrm>
            <a:off x="713238" y="2629901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40" name="Google Shape;13440;p403"/>
          <p:cNvSpPr txBox="1"/>
          <p:nvPr>
            <p:ph idx="4" type="subTitle"/>
          </p:nvPr>
        </p:nvSpPr>
        <p:spPr>
          <a:xfrm>
            <a:off x="5587763" y="2629922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8">
    <p:spTree>
      <p:nvGrpSpPr>
        <p:cNvPr id="13441" name="Shape 13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42" name="Google Shape;13442;p404"/>
          <p:cNvGrpSpPr/>
          <p:nvPr/>
        </p:nvGrpSpPr>
        <p:grpSpPr>
          <a:xfrm rot="-6913858">
            <a:off x="3222725" y="612555"/>
            <a:ext cx="4264427" cy="4170059"/>
            <a:chOff x="2615425" y="-43849"/>
            <a:chExt cx="5349587" cy="5231206"/>
          </a:xfrm>
        </p:grpSpPr>
        <p:sp>
          <p:nvSpPr>
            <p:cNvPr id="13443" name="Google Shape;13443;p40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444" name="Google Shape;13444;p40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3445" name="Google Shape;13445;p40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6" name="Google Shape;13446;p40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7" name="Google Shape;13447;p40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448" name="Google Shape;13448;p404"/>
          <p:cNvSpPr/>
          <p:nvPr/>
        </p:nvSpPr>
        <p:spPr>
          <a:xfrm>
            <a:off x="7900975" y="22640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49" name="Google Shape;13449;p404"/>
          <p:cNvSpPr/>
          <p:nvPr/>
        </p:nvSpPr>
        <p:spPr>
          <a:xfrm flipH="1">
            <a:off x="5739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50" name="Google Shape;13450;p404"/>
          <p:cNvGrpSpPr/>
          <p:nvPr/>
        </p:nvGrpSpPr>
        <p:grpSpPr>
          <a:xfrm>
            <a:off x="1582279" y="4334625"/>
            <a:ext cx="253593" cy="322744"/>
            <a:chOff x="3828325" y="875775"/>
            <a:chExt cx="330501" cy="420623"/>
          </a:xfrm>
        </p:grpSpPr>
        <p:sp>
          <p:nvSpPr>
            <p:cNvPr id="13451" name="Google Shape;13451;p40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2" name="Google Shape;13452;p40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3" name="Google Shape;13453;p40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40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40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6" name="Google Shape;13456;p40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7" name="Google Shape;13457;p40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40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40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0" name="Google Shape;13460;p40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1" name="Google Shape;13461;p40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40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3" name="Google Shape;13463;p404"/>
          <p:cNvGrpSpPr/>
          <p:nvPr/>
        </p:nvGrpSpPr>
        <p:grpSpPr>
          <a:xfrm flipH="1">
            <a:off x="6895529" y="753025"/>
            <a:ext cx="253593" cy="322744"/>
            <a:chOff x="3828325" y="875775"/>
            <a:chExt cx="330501" cy="420623"/>
          </a:xfrm>
        </p:grpSpPr>
        <p:sp>
          <p:nvSpPr>
            <p:cNvPr id="13464" name="Google Shape;13464;p40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40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40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40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8" name="Google Shape;13468;p40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40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40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40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40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40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40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40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76" name="Google Shape;13476;p404"/>
          <p:cNvSpPr txBox="1"/>
          <p:nvPr>
            <p:ph idx="1" type="subTitle"/>
          </p:nvPr>
        </p:nvSpPr>
        <p:spPr>
          <a:xfrm>
            <a:off x="713225" y="165785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477" name="Google Shape;13477;p404"/>
          <p:cNvSpPr txBox="1"/>
          <p:nvPr>
            <p:ph idx="2" type="subTitle"/>
          </p:nvPr>
        </p:nvSpPr>
        <p:spPr>
          <a:xfrm>
            <a:off x="6334675" y="295010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478" name="Google Shape;13478;p404"/>
          <p:cNvSpPr txBox="1"/>
          <p:nvPr>
            <p:ph idx="3" type="subTitle"/>
          </p:nvPr>
        </p:nvSpPr>
        <p:spPr>
          <a:xfrm>
            <a:off x="713225" y="2112351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79" name="Google Shape;13479;p404"/>
          <p:cNvSpPr txBox="1"/>
          <p:nvPr>
            <p:ph idx="4" type="subTitle"/>
          </p:nvPr>
        </p:nvSpPr>
        <p:spPr>
          <a:xfrm>
            <a:off x="6334675" y="3404608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80" name="Google Shape;13480;p40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24">
    <p:spTree>
      <p:nvGrpSpPr>
        <p:cNvPr id="13481" name="Shape 13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82" name="Google Shape;13482;p405"/>
          <p:cNvGrpSpPr/>
          <p:nvPr/>
        </p:nvGrpSpPr>
        <p:grpSpPr>
          <a:xfrm rot="-5815465">
            <a:off x="1428483" y="728012"/>
            <a:ext cx="4264231" cy="4169868"/>
            <a:chOff x="2615425" y="-43849"/>
            <a:chExt cx="5349587" cy="5231206"/>
          </a:xfrm>
        </p:grpSpPr>
        <p:sp>
          <p:nvSpPr>
            <p:cNvPr id="13483" name="Google Shape;13483;p40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484" name="Google Shape;13484;p40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3485" name="Google Shape;13485;p40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6" name="Google Shape;13486;p40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7" name="Google Shape;13487;p40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488" name="Google Shape;13488;p405"/>
          <p:cNvSpPr/>
          <p:nvPr/>
        </p:nvSpPr>
        <p:spPr>
          <a:xfrm>
            <a:off x="7888075" y="81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89" name="Google Shape;13489;p405"/>
          <p:cNvSpPr/>
          <p:nvPr/>
        </p:nvSpPr>
        <p:spPr>
          <a:xfrm flipH="1">
            <a:off x="524125" y="3114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90" name="Google Shape;13490;p405"/>
          <p:cNvGrpSpPr/>
          <p:nvPr/>
        </p:nvGrpSpPr>
        <p:grpSpPr>
          <a:xfrm>
            <a:off x="1740604" y="4367825"/>
            <a:ext cx="253593" cy="322744"/>
            <a:chOff x="3828325" y="875775"/>
            <a:chExt cx="330501" cy="420623"/>
          </a:xfrm>
        </p:grpSpPr>
        <p:sp>
          <p:nvSpPr>
            <p:cNvPr id="13491" name="Google Shape;13491;p40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2" name="Google Shape;13492;p40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3" name="Google Shape;13493;p40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4" name="Google Shape;13494;p40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5" name="Google Shape;13495;p40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6" name="Google Shape;13496;p40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40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8" name="Google Shape;13498;p40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9" name="Google Shape;13499;p40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40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40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2" name="Google Shape;13502;p40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3" name="Google Shape;13503;p405"/>
          <p:cNvGrpSpPr/>
          <p:nvPr/>
        </p:nvGrpSpPr>
        <p:grpSpPr>
          <a:xfrm flipH="1">
            <a:off x="6596279" y="753025"/>
            <a:ext cx="253593" cy="322744"/>
            <a:chOff x="3828325" y="875775"/>
            <a:chExt cx="330501" cy="420623"/>
          </a:xfrm>
        </p:grpSpPr>
        <p:sp>
          <p:nvSpPr>
            <p:cNvPr id="13504" name="Google Shape;13504;p40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5" name="Google Shape;13505;p40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40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40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8" name="Google Shape;13508;p40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9" name="Google Shape;13509;p40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0" name="Google Shape;13510;p40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1" name="Google Shape;13511;p40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40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3" name="Google Shape;13513;p40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4" name="Google Shape;13514;p40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40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16" name="Google Shape;13516;p405"/>
          <p:cNvSpPr/>
          <p:nvPr/>
        </p:nvSpPr>
        <p:spPr>
          <a:xfrm>
            <a:off x="2415575" y="43427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17" name="Google Shape;13517;p40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518" name="Google Shape;13518;p405"/>
          <p:cNvSpPr txBox="1"/>
          <p:nvPr>
            <p:ph idx="1" type="subTitle"/>
          </p:nvPr>
        </p:nvSpPr>
        <p:spPr>
          <a:xfrm>
            <a:off x="713225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519" name="Google Shape;13519;p405"/>
          <p:cNvSpPr txBox="1"/>
          <p:nvPr>
            <p:ph idx="2" type="subTitle"/>
          </p:nvPr>
        </p:nvSpPr>
        <p:spPr>
          <a:xfrm>
            <a:off x="4572000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4">
    <p:spTree>
      <p:nvGrpSpPr>
        <p:cNvPr id="13520" name="Shape 13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21" name="Google Shape;13521;p406"/>
          <p:cNvGrpSpPr/>
          <p:nvPr/>
        </p:nvGrpSpPr>
        <p:grpSpPr>
          <a:xfrm rot="-1074791">
            <a:off x="622478" y="263205"/>
            <a:ext cx="4436571" cy="4602955"/>
            <a:chOff x="2958950" y="1937675"/>
            <a:chExt cx="1445225" cy="1499425"/>
          </a:xfrm>
        </p:grpSpPr>
        <p:sp>
          <p:nvSpPr>
            <p:cNvPr id="13522" name="Google Shape;13522;p406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406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406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406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406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7" name="Google Shape;13527;p406"/>
          <p:cNvGrpSpPr/>
          <p:nvPr/>
        </p:nvGrpSpPr>
        <p:grpSpPr>
          <a:xfrm>
            <a:off x="856892" y="4085888"/>
            <a:ext cx="253593" cy="322744"/>
            <a:chOff x="3828325" y="875775"/>
            <a:chExt cx="330501" cy="420623"/>
          </a:xfrm>
        </p:grpSpPr>
        <p:sp>
          <p:nvSpPr>
            <p:cNvPr id="13528" name="Google Shape;13528;p40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40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40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1" name="Google Shape;13531;p40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2" name="Google Shape;13532;p40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3" name="Google Shape;13533;p40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40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5" name="Google Shape;13535;p40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6" name="Google Shape;13536;p40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7" name="Google Shape;13537;p40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8" name="Google Shape;13538;p40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40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40" name="Google Shape;13540;p406"/>
          <p:cNvSpPr/>
          <p:nvPr/>
        </p:nvSpPr>
        <p:spPr>
          <a:xfrm flipH="1">
            <a:off x="400775" y="497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41" name="Google Shape;13541;p406"/>
          <p:cNvSpPr/>
          <p:nvPr/>
        </p:nvSpPr>
        <p:spPr>
          <a:xfrm>
            <a:off x="4116925" y="4314725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42" name="Google Shape;13542;p406"/>
          <p:cNvSpPr txBox="1"/>
          <p:nvPr>
            <p:ph idx="1" type="subTitle"/>
          </p:nvPr>
        </p:nvSpPr>
        <p:spPr>
          <a:xfrm>
            <a:off x="4116925" y="36314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43" name="Google Shape;13543;p406"/>
          <p:cNvSpPr txBox="1"/>
          <p:nvPr>
            <p:ph idx="2" type="subTitle"/>
          </p:nvPr>
        </p:nvSpPr>
        <p:spPr>
          <a:xfrm>
            <a:off x="4116925" y="257645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44" name="Google Shape;13544;p406"/>
          <p:cNvSpPr txBox="1"/>
          <p:nvPr>
            <p:ph idx="3" type="subTitle"/>
          </p:nvPr>
        </p:nvSpPr>
        <p:spPr>
          <a:xfrm>
            <a:off x="4116925" y="4022125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45" name="Google Shape;13545;p406"/>
          <p:cNvSpPr txBox="1"/>
          <p:nvPr>
            <p:ph idx="4" type="subTitle"/>
          </p:nvPr>
        </p:nvSpPr>
        <p:spPr>
          <a:xfrm>
            <a:off x="4116925" y="296720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46" name="Google Shape;13546;p406"/>
          <p:cNvSpPr txBox="1"/>
          <p:nvPr>
            <p:ph idx="5" type="subTitle"/>
          </p:nvPr>
        </p:nvSpPr>
        <p:spPr>
          <a:xfrm>
            <a:off x="4116850" y="15215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47" name="Google Shape;13547;p406"/>
          <p:cNvSpPr txBox="1"/>
          <p:nvPr>
            <p:ph idx="6" type="subTitle"/>
          </p:nvPr>
        </p:nvSpPr>
        <p:spPr>
          <a:xfrm>
            <a:off x="4116850" y="191225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48" name="Google Shape;13548;p406"/>
          <p:cNvSpPr txBox="1"/>
          <p:nvPr>
            <p:ph type="title"/>
          </p:nvPr>
        </p:nvSpPr>
        <p:spPr>
          <a:xfrm>
            <a:off x="2238100" y="445025"/>
            <a:ext cx="6192600" cy="10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0">
    <p:spTree>
      <p:nvGrpSpPr>
        <p:cNvPr id="13549" name="Shape 13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50" name="Google Shape;13550;p407"/>
          <p:cNvGrpSpPr/>
          <p:nvPr/>
        </p:nvGrpSpPr>
        <p:grpSpPr>
          <a:xfrm rot="-10143216">
            <a:off x="846473" y="603027"/>
            <a:ext cx="4967081" cy="4149272"/>
            <a:chOff x="3016500" y="2277900"/>
            <a:chExt cx="1387675" cy="1159200"/>
          </a:xfrm>
        </p:grpSpPr>
        <p:sp>
          <p:nvSpPr>
            <p:cNvPr id="13551" name="Google Shape;13551;p40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40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3" name="Google Shape;13553;p40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54" name="Google Shape;13554;p407"/>
          <p:cNvSpPr/>
          <p:nvPr/>
        </p:nvSpPr>
        <p:spPr>
          <a:xfrm>
            <a:off x="7942050" y="2105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55" name="Google Shape;13555;p407"/>
          <p:cNvSpPr/>
          <p:nvPr/>
        </p:nvSpPr>
        <p:spPr>
          <a:xfrm flipH="1">
            <a:off x="573950" y="12738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56" name="Google Shape;13556;p407"/>
          <p:cNvGrpSpPr/>
          <p:nvPr/>
        </p:nvGrpSpPr>
        <p:grpSpPr>
          <a:xfrm>
            <a:off x="586429" y="4192975"/>
            <a:ext cx="253593" cy="322744"/>
            <a:chOff x="3828325" y="875775"/>
            <a:chExt cx="330501" cy="420623"/>
          </a:xfrm>
        </p:grpSpPr>
        <p:sp>
          <p:nvSpPr>
            <p:cNvPr id="13557" name="Google Shape;13557;p40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8" name="Google Shape;13558;p40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9" name="Google Shape;13559;p40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0" name="Google Shape;13560;p40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40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40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3" name="Google Shape;13563;p40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4" name="Google Shape;13564;p40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40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40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7" name="Google Shape;13567;p40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8" name="Google Shape;13568;p40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69" name="Google Shape;13569;p407"/>
          <p:cNvGrpSpPr/>
          <p:nvPr/>
        </p:nvGrpSpPr>
        <p:grpSpPr>
          <a:xfrm flipH="1" rot="-1286283">
            <a:off x="8303997" y="1223768"/>
            <a:ext cx="253553" cy="322654"/>
            <a:chOff x="3828325" y="875775"/>
            <a:chExt cx="330501" cy="420623"/>
          </a:xfrm>
        </p:grpSpPr>
        <p:sp>
          <p:nvSpPr>
            <p:cNvPr id="13570" name="Google Shape;13570;p40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1" name="Google Shape;13571;p40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2" name="Google Shape;13572;p40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3" name="Google Shape;13573;p40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4" name="Google Shape;13574;p40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40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40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7" name="Google Shape;13577;p40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8" name="Google Shape;13578;p40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40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40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1" name="Google Shape;13581;p40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82" name="Google Shape;13582;p407"/>
          <p:cNvSpPr/>
          <p:nvPr/>
        </p:nvSpPr>
        <p:spPr>
          <a:xfrm>
            <a:off x="6162325" y="42500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83" name="Google Shape;13583;p40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584" name="Google Shape;13584;p407"/>
          <p:cNvSpPr txBox="1"/>
          <p:nvPr>
            <p:ph idx="1" type="subTitle"/>
          </p:nvPr>
        </p:nvSpPr>
        <p:spPr>
          <a:xfrm>
            <a:off x="86562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585" name="Google Shape;13585;p407"/>
          <p:cNvSpPr txBox="1"/>
          <p:nvPr>
            <p:ph idx="2" type="subTitle"/>
          </p:nvPr>
        </p:nvSpPr>
        <p:spPr>
          <a:xfrm>
            <a:off x="3457650" y="17274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586" name="Google Shape;13586;p407"/>
          <p:cNvSpPr txBox="1"/>
          <p:nvPr>
            <p:ph idx="3" type="subTitle"/>
          </p:nvPr>
        </p:nvSpPr>
        <p:spPr>
          <a:xfrm>
            <a:off x="865625" y="31455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87" name="Google Shape;13587;p407"/>
          <p:cNvSpPr txBox="1"/>
          <p:nvPr>
            <p:ph idx="4" type="subTitle"/>
          </p:nvPr>
        </p:nvSpPr>
        <p:spPr>
          <a:xfrm>
            <a:off x="3457650" y="21819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88" name="Google Shape;13588;p407"/>
          <p:cNvSpPr txBox="1"/>
          <p:nvPr>
            <p:ph idx="5" type="subTitle"/>
          </p:nvPr>
        </p:nvSpPr>
        <p:spPr>
          <a:xfrm>
            <a:off x="604967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589" name="Google Shape;13589;p407"/>
          <p:cNvSpPr txBox="1"/>
          <p:nvPr>
            <p:ph idx="6" type="subTitle"/>
          </p:nvPr>
        </p:nvSpPr>
        <p:spPr>
          <a:xfrm>
            <a:off x="6049675" y="31455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4">
    <p:spTree>
      <p:nvGrpSpPr>
        <p:cNvPr id="13590" name="Shape 13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91" name="Google Shape;13591;p408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13592" name="Google Shape;13592;p40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40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40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95" name="Google Shape;13595;p408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96" name="Google Shape;13596;p408"/>
          <p:cNvSpPr/>
          <p:nvPr/>
        </p:nvSpPr>
        <p:spPr>
          <a:xfrm flipH="1">
            <a:off x="409675" y="5486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97" name="Google Shape;13597;p408"/>
          <p:cNvGrpSpPr/>
          <p:nvPr/>
        </p:nvGrpSpPr>
        <p:grpSpPr>
          <a:xfrm>
            <a:off x="6252264" y="4321548"/>
            <a:ext cx="330501" cy="420581"/>
            <a:chOff x="3828325" y="875775"/>
            <a:chExt cx="330501" cy="420623"/>
          </a:xfrm>
        </p:grpSpPr>
        <p:sp>
          <p:nvSpPr>
            <p:cNvPr id="13598" name="Google Shape;13598;p40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9" name="Google Shape;13599;p40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0" name="Google Shape;13600;p40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1" name="Google Shape;13601;p40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40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3" name="Google Shape;13603;p40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40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5" name="Google Shape;13605;p40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6" name="Google Shape;13606;p40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40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40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40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10" name="Google Shape;13610;p408"/>
          <p:cNvGrpSpPr/>
          <p:nvPr/>
        </p:nvGrpSpPr>
        <p:grpSpPr>
          <a:xfrm flipH="1">
            <a:off x="1716500" y="597113"/>
            <a:ext cx="330501" cy="420623"/>
            <a:chOff x="3828325" y="875775"/>
            <a:chExt cx="330501" cy="420623"/>
          </a:xfrm>
        </p:grpSpPr>
        <p:sp>
          <p:nvSpPr>
            <p:cNvPr id="13611" name="Google Shape;13611;p40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40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40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40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40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40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40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40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40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40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40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40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23" name="Google Shape;13623;p40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624" name="Google Shape;13624;p408"/>
          <p:cNvSpPr txBox="1"/>
          <p:nvPr>
            <p:ph idx="1" type="subTitle"/>
          </p:nvPr>
        </p:nvSpPr>
        <p:spPr>
          <a:xfrm>
            <a:off x="3838588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625" name="Google Shape;13625;p408"/>
          <p:cNvSpPr txBox="1"/>
          <p:nvPr>
            <p:ph idx="2" type="subTitle"/>
          </p:nvPr>
        </p:nvSpPr>
        <p:spPr>
          <a:xfrm>
            <a:off x="6202013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626" name="Google Shape;13626;p408"/>
          <p:cNvSpPr txBox="1"/>
          <p:nvPr>
            <p:ph idx="3" type="subTitle"/>
          </p:nvPr>
        </p:nvSpPr>
        <p:spPr>
          <a:xfrm>
            <a:off x="3838588" y="2060800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27" name="Google Shape;13627;p408"/>
          <p:cNvSpPr txBox="1"/>
          <p:nvPr>
            <p:ph idx="4" type="subTitle"/>
          </p:nvPr>
        </p:nvSpPr>
        <p:spPr>
          <a:xfrm>
            <a:off x="6202013" y="20608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28" name="Google Shape;13628;p408"/>
          <p:cNvSpPr txBox="1"/>
          <p:nvPr>
            <p:ph idx="5" type="subTitle"/>
          </p:nvPr>
        </p:nvSpPr>
        <p:spPr>
          <a:xfrm>
            <a:off x="3838600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629" name="Google Shape;13629;p408"/>
          <p:cNvSpPr txBox="1"/>
          <p:nvPr>
            <p:ph idx="6" type="subTitle"/>
          </p:nvPr>
        </p:nvSpPr>
        <p:spPr>
          <a:xfrm>
            <a:off x="6202025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630" name="Google Shape;13630;p408"/>
          <p:cNvSpPr txBox="1"/>
          <p:nvPr>
            <p:ph idx="7" type="subTitle"/>
          </p:nvPr>
        </p:nvSpPr>
        <p:spPr>
          <a:xfrm>
            <a:off x="3838600" y="338032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31" name="Google Shape;13631;p408"/>
          <p:cNvSpPr txBox="1"/>
          <p:nvPr>
            <p:ph idx="8" type="subTitle"/>
          </p:nvPr>
        </p:nvSpPr>
        <p:spPr>
          <a:xfrm>
            <a:off x="6202025" y="338032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13632" name="Shape 13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33" name="Google Shape;13633;p409"/>
          <p:cNvGrpSpPr/>
          <p:nvPr/>
        </p:nvGrpSpPr>
        <p:grpSpPr>
          <a:xfrm rot="-1074791">
            <a:off x="935253" y="270280"/>
            <a:ext cx="4436571" cy="4602955"/>
            <a:chOff x="2958950" y="1937675"/>
            <a:chExt cx="1445225" cy="1499425"/>
          </a:xfrm>
        </p:grpSpPr>
        <p:sp>
          <p:nvSpPr>
            <p:cNvPr id="13634" name="Google Shape;13634;p40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409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6" name="Google Shape;13636;p40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40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40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39" name="Google Shape;13639;p409"/>
          <p:cNvSpPr/>
          <p:nvPr/>
        </p:nvSpPr>
        <p:spPr>
          <a:xfrm>
            <a:off x="7994850" y="12433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40" name="Google Shape;13640;p409"/>
          <p:cNvSpPr/>
          <p:nvPr/>
        </p:nvSpPr>
        <p:spPr>
          <a:xfrm flipH="1">
            <a:off x="384825" y="31750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41" name="Google Shape;13641;p409"/>
          <p:cNvGrpSpPr/>
          <p:nvPr/>
        </p:nvGrpSpPr>
        <p:grpSpPr>
          <a:xfrm>
            <a:off x="5741217" y="4438050"/>
            <a:ext cx="253593" cy="322744"/>
            <a:chOff x="3828325" y="875775"/>
            <a:chExt cx="330501" cy="420623"/>
          </a:xfrm>
        </p:grpSpPr>
        <p:sp>
          <p:nvSpPr>
            <p:cNvPr id="13642" name="Google Shape;13642;p40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40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4" name="Google Shape;13644;p40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40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40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40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40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40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40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1" name="Google Shape;13651;p40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2" name="Google Shape;13652;p40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40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54" name="Google Shape;13654;p40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655" name="Google Shape;13655;p409"/>
          <p:cNvSpPr txBox="1"/>
          <p:nvPr>
            <p:ph idx="1" type="subTitle"/>
          </p:nvPr>
        </p:nvSpPr>
        <p:spPr>
          <a:xfrm>
            <a:off x="86562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656" name="Google Shape;13656;p409"/>
          <p:cNvSpPr txBox="1"/>
          <p:nvPr>
            <p:ph idx="2" type="subTitle"/>
          </p:nvPr>
        </p:nvSpPr>
        <p:spPr>
          <a:xfrm>
            <a:off x="3457650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657" name="Google Shape;13657;p409"/>
          <p:cNvSpPr txBox="1"/>
          <p:nvPr>
            <p:ph idx="3" type="subTitle"/>
          </p:nvPr>
        </p:nvSpPr>
        <p:spPr>
          <a:xfrm>
            <a:off x="865625" y="22311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58" name="Google Shape;13658;p409"/>
          <p:cNvSpPr txBox="1"/>
          <p:nvPr>
            <p:ph idx="4" type="subTitle"/>
          </p:nvPr>
        </p:nvSpPr>
        <p:spPr>
          <a:xfrm>
            <a:off x="3457650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59" name="Google Shape;13659;p409"/>
          <p:cNvSpPr txBox="1"/>
          <p:nvPr>
            <p:ph idx="5" type="subTitle"/>
          </p:nvPr>
        </p:nvSpPr>
        <p:spPr>
          <a:xfrm>
            <a:off x="604967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660" name="Google Shape;13660;p409"/>
          <p:cNvSpPr txBox="1"/>
          <p:nvPr>
            <p:ph idx="6" type="subTitle"/>
          </p:nvPr>
        </p:nvSpPr>
        <p:spPr>
          <a:xfrm>
            <a:off x="6049675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61" name="Google Shape;13661;p409"/>
          <p:cNvSpPr txBox="1"/>
          <p:nvPr>
            <p:ph idx="7" type="subTitle"/>
          </p:nvPr>
        </p:nvSpPr>
        <p:spPr>
          <a:xfrm>
            <a:off x="86562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662" name="Google Shape;13662;p409"/>
          <p:cNvSpPr txBox="1"/>
          <p:nvPr>
            <p:ph idx="8" type="subTitle"/>
          </p:nvPr>
        </p:nvSpPr>
        <p:spPr>
          <a:xfrm>
            <a:off x="3457650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663" name="Google Shape;13663;p409"/>
          <p:cNvSpPr txBox="1"/>
          <p:nvPr>
            <p:ph idx="9" type="subTitle"/>
          </p:nvPr>
        </p:nvSpPr>
        <p:spPr>
          <a:xfrm>
            <a:off x="865625" y="39372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64" name="Google Shape;13664;p409"/>
          <p:cNvSpPr txBox="1"/>
          <p:nvPr>
            <p:ph idx="13" type="subTitle"/>
          </p:nvPr>
        </p:nvSpPr>
        <p:spPr>
          <a:xfrm>
            <a:off x="3457650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65" name="Google Shape;13665;p409"/>
          <p:cNvSpPr txBox="1"/>
          <p:nvPr>
            <p:ph idx="14" type="subTitle"/>
          </p:nvPr>
        </p:nvSpPr>
        <p:spPr>
          <a:xfrm>
            <a:off x="604967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666" name="Google Shape;13666;p409"/>
          <p:cNvSpPr txBox="1"/>
          <p:nvPr>
            <p:ph idx="15" type="subTitle"/>
          </p:nvPr>
        </p:nvSpPr>
        <p:spPr>
          <a:xfrm>
            <a:off x="6049675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7">
    <p:spTree>
      <p:nvGrpSpPr>
        <p:cNvPr id="13667" name="Shape 13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68" name="Google Shape;13668;p410"/>
          <p:cNvGrpSpPr/>
          <p:nvPr/>
        </p:nvGrpSpPr>
        <p:grpSpPr>
          <a:xfrm rot="-2947951">
            <a:off x="3357063" y="33933"/>
            <a:ext cx="5061179" cy="5250987"/>
            <a:chOff x="2958950" y="1937675"/>
            <a:chExt cx="1445225" cy="1499425"/>
          </a:xfrm>
        </p:grpSpPr>
        <p:sp>
          <p:nvSpPr>
            <p:cNvPr id="13669" name="Google Shape;13669;p410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410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410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410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410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74" name="Google Shape;13674;p410"/>
          <p:cNvSpPr/>
          <p:nvPr/>
        </p:nvSpPr>
        <p:spPr>
          <a:xfrm>
            <a:off x="8075925" y="3835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75" name="Google Shape;13675;p410"/>
          <p:cNvSpPr/>
          <p:nvPr/>
        </p:nvSpPr>
        <p:spPr>
          <a:xfrm flipH="1">
            <a:off x="409675" y="2825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76" name="Google Shape;13676;p410"/>
          <p:cNvSpPr/>
          <p:nvPr/>
        </p:nvSpPr>
        <p:spPr>
          <a:xfrm>
            <a:off x="40157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77" name="Google Shape;13677;p410"/>
          <p:cNvGrpSpPr/>
          <p:nvPr/>
        </p:nvGrpSpPr>
        <p:grpSpPr>
          <a:xfrm flipH="1" rot="-1286283">
            <a:off x="8304097" y="1036318"/>
            <a:ext cx="253553" cy="322654"/>
            <a:chOff x="3828325" y="875775"/>
            <a:chExt cx="330501" cy="420623"/>
          </a:xfrm>
        </p:grpSpPr>
        <p:sp>
          <p:nvSpPr>
            <p:cNvPr id="13678" name="Google Shape;13678;p41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41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41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1" name="Google Shape;13681;p41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41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3" name="Google Shape;13683;p41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4" name="Google Shape;13684;p41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41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41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7" name="Google Shape;13687;p41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8" name="Google Shape;13688;p41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9" name="Google Shape;13689;p41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90" name="Google Shape;13690;p410"/>
          <p:cNvSpPr txBox="1"/>
          <p:nvPr>
            <p:ph type="title"/>
          </p:nvPr>
        </p:nvSpPr>
        <p:spPr>
          <a:xfrm flipH="1">
            <a:off x="713225" y="707850"/>
            <a:ext cx="4013400" cy="10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691" name="Google Shape;13691;p410"/>
          <p:cNvSpPr txBox="1"/>
          <p:nvPr>
            <p:ph idx="1" type="subTitle"/>
          </p:nvPr>
        </p:nvSpPr>
        <p:spPr>
          <a:xfrm flipH="1">
            <a:off x="743900" y="1720350"/>
            <a:ext cx="4013400" cy="10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92" name="Google Shape;13692;p410"/>
          <p:cNvSpPr txBox="1"/>
          <p:nvPr/>
        </p:nvSpPr>
        <p:spPr>
          <a:xfrm flipH="1">
            <a:off x="756850" y="3339725"/>
            <a:ext cx="3702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including icons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infographics &amp; images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endParaRPr sz="12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6"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1" name="Google Shape;1051;p42"/>
          <p:cNvGrpSpPr/>
          <p:nvPr/>
        </p:nvGrpSpPr>
        <p:grpSpPr>
          <a:xfrm rot="-1371433">
            <a:off x="1625236" y="-70746"/>
            <a:ext cx="5265558" cy="4827902"/>
            <a:chOff x="2958950" y="1937675"/>
            <a:chExt cx="1635350" cy="1499425"/>
          </a:xfrm>
        </p:grpSpPr>
        <p:sp>
          <p:nvSpPr>
            <p:cNvPr id="1052" name="Google Shape;1052;p4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2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8" name="Google Shape;1058;p42"/>
          <p:cNvSpPr/>
          <p:nvPr/>
        </p:nvSpPr>
        <p:spPr>
          <a:xfrm>
            <a:off x="7870575" y="1017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42"/>
          <p:cNvSpPr/>
          <p:nvPr/>
        </p:nvSpPr>
        <p:spPr>
          <a:xfrm flipH="1">
            <a:off x="491800" y="2041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4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1" name="Google Shape;1061;p42"/>
          <p:cNvGrpSpPr/>
          <p:nvPr/>
        </p:nvGrpSpPr>
        <p:grpSpPr>
          <a:xfrm>
            <a:off x="843079" y="753025"/>
            <a:ext cx="253593" cy="322744"/>
            <a:chOff x="3828325" y="875775"/>
            <a:chExt cx="330501" cy="420623"/>
          </a:xfrm>
        </p:grpSpPr>
        <p:sp>
          <p:nvSpPr>
            <p:cNvPr id="1062" name="Google Shape;1062;p4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4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4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" name="Google Shape;1074;p42"/>
          <p:cNvGrpSpPr/>
          <p:nvPr/>
        </p:nvGrpSpPr>
        <p:grpSpPr>
          <a:xfrm flipH="1">
            <a:off x="6618329" y="4438050"/>
            <a:ext cx="253593" cy="322744"/>
            <a:chOff x="3828325" y="875775"/>
            <a:chExt cx="330501" cy="420623"/>
          </a:xfrm>
        </p:grpSpPr>
        <p:sp>
          <p:nvSpPr>
            <p:cNvPr id="1075" name="Google Shape;1075;p4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7" name="Google Shape;1087;p4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1">
    <p:spTree>
      <p:nvGrpSpPr>
        <p:cNvPr id="13693" name="Shape 13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94" name="Google Shape;13694;p411"/>
          <p:cNvGrpSpPr/>
          <p:nvPr/>
        </p:nvGrpSpPr>
        <p:grpSpPr>
          <a:xfrm rot="-2882640">
            <a:off x="2073624" y="219683"/>
            <a:ext cx="5080133" cy="4411631"/>
            <a:chOff x="3016500" y="2066925"/>
            <a:chExt cx="1577800" cy="1370175"/>
          </a:xfrm>
        </p:grpSpPr>
        <p:sp>
          <p:nvSpPr>
            <p:cNvPr id="13695" name="Google Shape;13695;p411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6" name="Google Shape;13696;p411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7" name="Google Shape;13697;p411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8" name="Google Shape;13698;p411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411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00" name="Google Shape;13700;p411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01" name="Google Shape;13701;p411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13702" name="Google Shape;13702;p41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3" name="Google Shape;13703;p41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41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41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6" name="Google Shape;13706;p41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7" name="Google Shape;13707;p41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8" name="Google Shape;13708;p41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41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41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41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2" name="Google Shape;13712;p41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41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14" name="Google Shape;13714;p411"/>
          <p:cNvSpPr/>
          <p:nvPr/>
        </p:nvSpPr>
        <p:spPr>
          <a:xfrm>
            <a:off x="6891450" y="44856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15" name="Google Shape;13715;p411"/>
          <p:cNvSpPr/>
          <p:nvPr/>
        </p:nvSpPr>
        <p:spPr>
          <a:xfrm flipH="1">
            <a:off x="644825" y="21102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16" name="Google Shape;13716;p411"/>
          <p:cNvGrpSpPr/>
          <p:nvPr/>
        </p:nvGrpSpPr>
        <p:grpSpPr>
          <a:xfrm>
            <a:off x="6026713" y="448975"/>
            <a:ext cx="330501" cy="420623"/>
            <a:chOff x="3828325" y="875775"/>
            <a:chExt cx="330501" cy="420623"/>
          </a:xfrm>
        </p:grpSpPr>
        <p:sp>
          <p:nvSpPr>
            <p:cNvPr id="13717" name="Google Shape;13717;p41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41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41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0" name="Google Shape;13720;p41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1" name="Google Shape;13721;p41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41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41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41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41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41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41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8" name="Google Shape;13728;p41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2">
    <p:spTree>
      <p:nvGrpSpPr>
        <p:cNvPr id="13729" name="Shape 13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30" name="Google Shape;13730;p412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13731" name="Google Shape;13731;p41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2" name="Google Shape;13732;p41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41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34" name="Google Shape;13734;p412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5" name="Google Shape;13735;p412"/>
          <p:cNvSpPr/>
          <p:nvPr/>
        </p:nvSpPr>
        <p:spPr>
          <a:xfrm flipH="1">
            <a:off x="682675" y="3643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6" name="Google Shape;13736;p412"/>
          <p:cNvSpPr/>
          <p:nvPr/>
        </p:nvSpPr>
        <p:spPr>
          <a:xfrm>
            <a:off x="4619650" y="4248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37" name="Google Shape;13737;p412"/>
          <p:cNvGrpSpPr/>
          <p:nvPr/>
        </p:nvGrpSpPr>
        <p:grpSpPr>
          <a:xfrm>
            <a:off x="6905414" y="4245823"/>
            <a:ext cx="330501" cy="420581"/>
            <a:chOff x="3828325" y="875775"/>
            <a:chExt cx="330501" cy="420623"/>
          </a:xfrm>
        </p:grpSpPr>
        <p:sp>
          <p:nvSpPr>
            <p:cNvPr id="13738" name="Google Shape;13738;p41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41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41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1" name="Google Shape;13741;p41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2" name="Google Shape;13742;p41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3" name="Google Shape;13743;p41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4" name="Google Shape;13744;p41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5" name="Google Shape;13745;p41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6" name="Google Shape;13746;p41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7" name="Google Shape;13747;p41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8" name="Google Shape;13748;p41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9" name="Google Shape;13749;p41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50" name="Google Shape;13750;p412"/>
          <p:cNvGrpSpPr/>
          <p:nvPr/>
        </p:nvGrpSpPr>
        <p:grpSpPr>
          <a:xfrm>
            <a:off x="1350588" y="424838"/>
            <a:ext cx="330501" cy="420623"/>
            <a:chOff x="3828325" y="875775"/>
            <a:chExt cx="330501" cy="420623"/>
          </a:xfrm>
        </p:grpSpPr>
        <p:sp>
          <p:nvSpPr>
            <p:cNvPr id="13751" name="Google Shape;13751;p41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2" name="Google Shape;13752;p41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3" name="Google Shape;13753;p41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4" name="Google Shape;13754;p41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5" name="Google Shape;13755;p41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6" name="Google Shape;13756;p41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7" name="Google Shape;13757;p41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8" name="Google Shape;13758;p41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9" name="Google Shape;13759;p41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0" name="Google Shape;13760;p41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1" name="Google Shape;13761;p41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2" name="Google Shape;13762;p41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23">
    <p:spTree>
      <p:nvGrpSpPr>
        <p:cNvPr id="13763" name="Shape 13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64" name="Google Shape;13764;p413"/>
          <p:cNvGrpSpPr/>
          <p:nvPr/>
        </p:nvGrpSpPr>
        <p:grpSpPr>
          <a:xfrm rot="-9029400">
            <a:off x="3477319" y="301567"/>
            <a:ext cx="4966975" cy="4149183"/>
            <a:chOff x="3016500" y="2277900"/>
            <a:chExt cx="1387675" cy="1159200"/>
          </a:xfrm>
        </p:grpSpPr>
        <p:sp>
          <p:nvSpPr>
            <p:cNvPr id="13765" name="Google Shape;13765;p41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6" name="Google Shape;13766;p41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7" name="Google Shape;13767;p41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68" name="Google Shape;13768;p413"/>
          <p:cNvSpPr/>
          <p:nvPr/>
        </p:nvSpPr>
        <p:spPr>
          <a:xfrm>
            <a:off x="8106575" y="4206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69" name="Google Shape;13769;p413"/>
          <p:cNvSpPr/>
          <p:nvPr/>
        </p:nvSpPr>
        <p:spPr>
          <a:xfrm flipH="1">
            <a:off x="578575" y="2034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70" name="Google Shape;13770;p413"/>
          <p:cNvSpPr/>
          <p:nvPr/>
        </p:nvSpPr>
        <p:spPr>
          <a:xfrm>
            <a:off x="3861450" y="39978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71" name="Google Shape;13771;p413"/>
          <p:cNvGrpSpPr/>
          <p:nvPr/>
        </p:nvGrpSpPr>
        <p:grpSpPr>
          <a:xfrm>
            <a:off x="1424689" y="3891861"/>
            <a:ext cx="330501" cy="420581"/>
            <a:chOff x="3828325" y="875775"/>
            <a:chExt cx="330501" cy="420623"/>
          </a:xfrm>
        </p:grpSpPr>
        <p:sp>
          <p:nvSpPr>
            <p:cNvPr id="13772" name="Google Shape;13772;p41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3" name="Google Shape;13773;p41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41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41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6" name="Google Shape;13776;p41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7" name="Google Shape;13777;p41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8" name="Google Shape;13778;p41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9" name="Google Shape;13779;p41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41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41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2" name="Google Shape;13782;p41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3" name="Google Shape;13783;p41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84" name="Google Shape;13784;p413"/>
          <p:cNvGrpSpPr/>
          <p:nvPr/>
        </p:nvGrpSpPr>
        <p:grpSpPr>
          <a:xfrm>
            <a:off x="3157038" y="633088"/>
            <a:ext cx="330501" cy="420623"/>
            <a:chOff x="3828325" y="875775"/>
            <a:chExt cx="330501" cy="420623"/>
          </a:xfrm>
        </p:grpSpPr>
        <p:sp>
          <p:nvSpPr>
            <p:cNvPr id="13785" name="Google Shape;13785;p41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6" name="Google Shape;13786;p41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7" name="Google Shape;13787;p41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8" name="Google Shape;13788;p41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9" name="Google Shape;13789;p41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0" name="Google Shape;13790;p41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1" name="Google Shape;13791;p41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2" name="Google Shape;13792;p41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3" name="Google Shape;13793;p41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4" name="Google Shape;13794;p41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5" name="Google Shape;13795;p41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6" name="Google Shape;13796;p41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801" name="Shape 13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02" name="Google Shape;13802;p415"/>
          <p:cNvGrpSpPr/>
          <p:nvPr/>
        </p:nvGrpSpPr>
        <p:grpSpPr>
          <a:xfrm rot="1346743">
            <a:off x="5486393" y="216689"/>
            <a:ext cx="3533624" cy="3455429"/>
            <a:chOff x="2615425" y="-43849"/>
            <a:chExt cx="5349587" cy="5231206"/>
          </a:xfrm>
        </p:grpSpPr>
        <p:sp>
          <p:nvSpPr>
            <p:cNvPr id="13803" name="Google Shape;13803;p41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804" name="Google Shape;13804;p41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3805" name="Google Shape;13805;p41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6" name="Google Shape;13806;p41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7" name="Google Shape;13807;p41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808" name="Google Shape;13808;p415"/>
          <p:cNvGrpSpPr/>
          <p:nvPr/>
        </p:nvGrpSpPr>
        <p:grpSpPr>
          <a:xfrm flipH="1">
            <a:off x="-123832" y="2653673"/>
            <a:ext cx="9144212" cy="2489827"/>
            <a:chOff x="877800" y="1947200"/>
            <a:chExt cx="6107950" cy="1663100"/>
          </a:xfrm>
        </p:grpSpPr>
        <p:sp>
          <p:nvSpPr>
            <p:cNvPr id="13809" name="Google Shape;13809;p415"/>
            <p:cNvSpPr/>
            <p:nvPr/>
          </p:nvSpPr>
          <p:spPr>
            <a:xfrm>
              <a:off x="3921525" y="2169550"/>
              <a:ext cx="314725" cy="184400"/>
            </a:xfrm>
            <a:custGeom>
              <a:rect b="b" l="l" r="r" t="t"/>
              <a:pathLst>
                <a:path extrusionOk="0" h="7376" w="12589">
                  <a:moveTo>
                    <a:pt x="4883" y="1"/>
                  </a:moveTo>
                  <a:cubicBezTo>
                    <a:pt x="1464" y="1"/>
                    <a:pt x="0" y="3151"/>
                    <a:pt x="491" y="5088"/>
                  </a:cubicBezTo>
                  <a:cubicBezTo>
                    <a:pt x="491" y="5088"/>
                    <a:pt x="926" y="7376"/>
                    <a:pt x="4279" y="7376"/>
                  </a:cubicBezTo>
                  <a:cubicBezTo>
                    <a:pt x="4998" y="7376"/>
                    <a:pt x="5850" y="7271"/>
                    <a:pt x="6861" y="7016"/>
                  </a:cubicBezTo>
                  <a:cubicBezTo>
                    <a:pt x="12589" y="5570"/>
                    <a:pt x="9992" y="752"/>
                    <a:pt x="5871" y="83"/>
                  </a:cubicBezTo>
                  <a:cubicBezTo>
                    <a:pt x="5525" y="27"/>
                    <a:pt x="5196" y="1"/>
                    <a:pt x="4883" y="1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0" name="Google Shape;13810;p415"/>
            <p:cNvSpPr/>
            <p:nvPr/>
          </p:nvSpPr>
          <p:spPr>
            <a:xfrm>
              <a:off x="1439900" y="2673550"/>
              <a:ext cx="666925" cy="371800"/>
            </a:xfrm>
            <a:custGeom>
              <a:rect b="b" l="l" r="r" t="t"/>
              <a:pathLst>
                <a:path extrusionOk="0" h="14872" w="26677">
                  <a:moveTo>
                    <a:pt x="9192" y="0"/>
                  </a:moveTo>
                  <a:cubicBezTo>
                    <a:pt x="3620" y="0"/>
                    <a:pt x="212" y="4016"/>
                    <a:pt x="295" y="7278"/>
                  </a:cubicBezTo>
                  <a:cubicBezTo>
                    <a:pt x="295" y="7278"/>
                    <a:pt x="0" y="13996"/>
                    <a:pt x="13463" y="14826"/>
                  </a:cubicBezTo>
                  <a:cubicBezTo>
                    <a:pt x="13966" y="14857"/>
                    <a:pt x="14445" y="14872"/>
                    <a:pt x="14902" y="14872"/>
                  </a:cubicBezTo>
                  <a:cubicBezTo>
                    <a:pt x="26677" y="14872"/>
                    <a:pt x="23358" y="4889"/>
                    <a:pt x="14855" y="1255"/>
                  </a:cubicBezTo>
                  <a:cubicBezTo>
                    <a:pt x="12791" y="374"/>
                    <a:pt x="10891" y="0"/>
                    <a:pt x="9192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1" name="Google Shape;13811;p415"/>
            <p:cNvSpPr/>
            <p:nvPr/>
          </p:nvSpPr>
          <p:spPr>
            <a:xfrm>
              <a:off x="877800" y="1947200"/>
              <a:ext cx="6107950" cy="1663100"/>
            </a:xfrm>
            <a:custGeom>
              <a:rect b="b" l="l" r="r" t="t"/>
              <a:pathLst>
                <a:path extrusionOk="0" h="66524" w="244318">
                  <a:moveTo>
                    <a:pt x="189589" y="0"/>
                  </a:moveTo>
                  <a:cubicBezTo>
                    <a:pt x="165593" y="0"/>
                    <a:pt x="148224" y="15450"/>
                    <a:pt x="139396" y="25572"/>
                  </a:cubicBezTo>
                  <a:cubicBezTo>
                    <a:pt x="137128" y="28194"/>
                    <a:pt x="133888" y="29581"/>
                    <a:pt x="130598" y="29581"/>
                  </a:cubicBezTo>
                  <a:cubicBezTo>
                    <a:pt x="128649" y="29581"/>
                    <a:pt x="126682" y="29094"/>
                    <a:pt x="124889" y="28088"/>
                  </a:cubicBezTo>
                  <a:cubicBezTo>
                    <a:pt x="119720" y="25219"/>
                    <a:pt x="111954" y="22407"/>
                    <a:pt x="101377" y="22407"/>
                  </a:cubicBezTo>
                  <a:cubicBezTo>
                    <a:pt x="99523" y="22407"/>
                    <a:pt x="97582" y="22494"/>
                    <a:pt x="95554" y="22681"/>
                  </a:cubicBezTo>
                  <a:cubicBezTo>
                    <a:pt x="99409" y="18586"/>
                    <a:pt x="94751" y="12350"/>
                    <a:pt x="88194" y="11306"/>
                  </a:cubicBezTo>
                  <a:cubicBezTo>
                    <a:pt x="87501" y="11196"/>
                    <a:pt x="86840" y="11144"/>
                    <a:pt x="86211" y="11144"/>
                  </a:cubicBezTo>
                  <a:cubicBezTo>
                    <a:pt x="79217" y="11144"/>
                    <a:pt x="76213" y="17572"/>
                    <a:pt x="77220" y="21477"/>
                  </a:cubicBezTo>
                  <a:cubicBezTo>
                    <a:pt x="77220" y="21477"/>
                    <a:pt x="77782" y="24368"/>
                    <a:pt x="81342" y="25599"/>
                  </a:cubicBezTo>
                  <a:cubicBezTo>
                    <a:pt x="68227" y="30122"/>
                    <a:pt x="60598" y="38687"/>
                    <a:pt x="56450" y="45271"/>
                  </a:cubicBezTo>
                  <a:cubicBezTo>
                    <a:pt x="54263" y="48734"/>
                    <a:pt x="50483" y="50726"/>
                    <a:pt x="46547" y="50726"/>
                  </a:cubicBezTo>
                  <a:cubicBezTo>
                    <a:pt x="45280" y="50726"/>
                    <a:pt x="43997" y="50519"/>
                    <a:pt x="42746" y="50089"/>
                  </a:cubicBezTo>
                  <a:cubicBezTo>
                    <a:pt x="37877" y="48409"/>
                    <a:pt x="31655" y="46839"/>
                    <a:pt x="25399" y="46839"/>
                  </a:cubicBezTo>
                  <a:cubicBezTo>
                    <a:pt x="15010" y="46839"/>
                    <a:pt x="4528" y="51170"/>
                    <a:pt x="1" y="66523"/>
                  </a:cubicBezTo>
                  <a:lnTo>
                    <a:pt x="232139" y="66523"/>
                  </a:lnTo>
                  <a:cubicBezTo>
                    <a:pt x="232139" y="66523"/>
                    <a:pt x="244318" y="10101"/>
                    <a:pt x="201466" y="1242"/>
                  </a:cubicBezTo>
                  <a:cubicBezTo>
                    <a:pt x="197346" y="387"/>
                    <a:pt x="193384" y="0"/>
                    <a:pt x="189589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12" name="Google Shape;13812;p415"/>
          <p:cNvSpPr/>
          <p:nvPr/>
        </p:nvSpPr>
        <p:spPr>
          <a:xfrm>
            <a:off x="4496425" y="4384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13" name="Google Shape;13813;p415"/>
          <p:cNvSpPr/>
          <p:nvPr/>
        </p:nvSpPr>
        <p:spPr>
          <a:xfrm flipH="1">
            <a:off x="7071563" y="595613"/>
            <a:ext cx="721375" cy="294400"/>
          </a:xfrm>
          <a:custGeom>
            <a:rect b="b" l="l" r="r" t="t"/>
            <a:pathLst>
              <a:path extrusionOk="0" h="11776" w="28855">
                <a:moveTo>
                  <a:pt x="9707" y="1"/>
                </a:moveTo>
                <a:cubicBezTo>
                  <a:pt x="4537" y="1"/>
                  <a:pt x="300" y="3670"/>
                  <a:pt x="34" y="8774"/>
                </a:cubicBezTo>
                <a:cubicBezTo>
                  <a:pt x="34" y="8907"/>
                  <a:pt x="0" y="9007"/>
                  <a:pt x="0" y="9107"/>
                </a:cubicBezTo>
                <a:cubicBezTo>
                  <a:pt x="0" y="10575"/>
                  <a:pt x="1201" y="11776"/>
                  <a:pt x="2669" y="11776"/>
                </a:cubicBezTo>
                <a:lnTo>
                  <a:pt x="26186" y="11776"/>
                </a:lnTo>
                <a:cubicBezTo>
                  <a:pt x="27653" y="11776"/>
                  <a:pt x="28854" y="10575"/>
                  <a:pt x="28854" y="9107"/>
                </a:cubicBezTo>
                <a:cubicBezTo>
                  <a:pt x="28854" y="7639"/>
                  <a:pt x="27653" y="6439"/>
                  <a:pt x="26186" y="6439"/>
                </a:cubicBezTo>
                <a:lnTo>
                  <a:pt x="18814" y="6439"/>
                </a:lnTo>
                <a:cubicBezTo>
                  <a:pt x="17479" y="2703"/>
                  <a:pt x="13910" y="1"/>
                  <a:pt x="9707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14" name="Google Shape;13814;p415"/>
          <p:cNvSpPr txBox="1"/>
          <p:nvPr>
            <p:ph type="ctrTitle"/>
          </p:nvPr>
        </p:nvSpPr>
        <p:spPr>
          <a:xfrm flipH="1">
            <a:off x="3897175" y="685800"/>
            <a:ext cx="4457400" cy="31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815" name="Google Shape;13815;p415"/>
          <p:cNvSpPr txBox="1"/>
          <p:nvPr>
            <p:ph idx="1" type="subTitle"/>
          </p:nvPr>
        </p:nvSpPr>
        <p:spPr>
          <a:xfrm flipH="1">
            <a:off x="5499750" y="3547682"/>
            <a:ext cx="28263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816" name="Shape 13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17" name="Google Shape;13817;p416"/>
          <p:cNvGrpSpPr/>
          <p:nvPr/>
        </p:nvGrpSpPr>
        <p:grpSpPr>
          <a:xfrm flipH="1">
            <a:off x="3606025" y="32351"/>
            <a:ext cx="5349587" cy="5231206"/>
            <a:chOff x="2615425" y="-43849"/>
            <a:chExt cx="5349587" cy="5231206"/>
          </a:xfrm>
        </p:grpSpPr>
        <p:sp>
          <p:nvSpPr>
            <p:cNvPr id="13818" name="Google Shape;13818;p41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819" name="Google Shape;13819;p41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3820" name="Google Shape;13820;p41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1" name="Google Shape;13821;p41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2" name="Google Shape;13822;p41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823" name="Google Shape;13823;p416"/>
          <p:cNvSpPr/>
          <p:nvPr/>
        </p:nvSpPr>
        <p:spPr>
          <a:xfrm>
            <a:off x="7965000" y="16454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24" name="Google Shape;13824;p416"/>
          <p:cNvSpPr/>
          <p:nvPr/>
        </p:nvSpPr>
        <p:spPr>
          <a:xfrm>
            <a:off x="2528975" y="43002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25" name="Google Shape;13825;p416"/>
          <p:cNvGrpSpPr/>
          <p:nvPr/>
        </p:nvGrpSpPr>
        <p:grpSpPr>
          <a:xfrm>
            <a:off x="4526525" y="4058700"/>
            <a:ext cx="330501" cy="420623"/>
            <a:chOff x="3828325" y="875775"/>
            <a:chExt cx="330501" cy="420623"/>
          </a:xfrm>
        </p:grpSpPr>
        <p:sp>
          <p:nvSpPr>
            <p:cNvPr id="13826" name="Google Shape;13826;p41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7" name="Google Shape;13827;p41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8" name="Google Shape;13828;p41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9" name="Google Shape;13829;p41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0" name="Google Shape;13830;p41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1" name="Google Shape;13831;p41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2" name="Google Shape;13832;p41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3" name="Google Shape;13833;p41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4" name="Google Shape;13834;p41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5" name="Google Shape;13835;p41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6" name="Google Shape;13836;p41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7" name="Google Shape;13837;p41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38" name="Google Shape;13838;p416"/>
          <p:cNvGrpSpPr/>
          <p:nvPr/>
        </p:nvGrpSpPr>
        <p:grpSpPr>
          <a:xfrm flipH="1">
            <a:off x="7555463" y="620338"/>
            <a:ext cx="330501" cy="420623"/>
            <a:chOff x="3828325" y="875775"/>
            <a:chExt cx="330501" cy="420623"/>
          </a:xfrm>
        </p:grpSpPr>
        <p:sp>
          <p:nvSpPr>
            <p:cNvPr id="13839" name="Google Shape;13839;p41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0" name="Google Shape;13840;p41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1" name="Google Shape;13841;p41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2" name="Google Shape;13842;p41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3" name="Google Shape;13843;p41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4" name="Google Shape;13844;p41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5" name="Google Shape;13845;p41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6" name="Google Shape;13846;p41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7" name="Google Shape;13847;p41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8" name="Google Shape;13848;p41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9" name="Google Shape;13849;p41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0" name="Google Shape;13850;p41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51" name="Google Shape;13851;p416"/>
          <p:cNvSpPr/>
          <p:nvPr/>
        </p:nvSpPr>
        <p:spPr>
          <a:xfrm flipH="1">
            <a:off x="474675" y="1084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2" name="Google Shape;13852;p416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853" name="Google Shape;13853;p416"/>
          <p:cNvSpPr txBox="1"/>
          <p:nvPr>
            <p:ph idx="1" type="subTitle"/>
          </p:nvPr>
        </p:nvSpPr>
        <p:spPr>
          <a:xfrm>
            <a:off x="501587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54" name="Google Shape;13854;p416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855" name="Shape 13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6" name="Google Shape;13856;p417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AutoNum type="arabicPeriod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13857" name="Google Shape;13857;p417"/>
          <p:cNvGrpSpPr/>
          <p:nvPr/>
        </p:nvGrpSpPr>
        <p:grpSpPr>
          <a:xfrm flipH="1">
            <a:off x="3415117" y="444932"/>
            <a:ext cx="4896565" cy="4489578"/>
            <a:chOff x="2958950" y="1937675"/>
            <a:chExt cx="1635350" cy="1499425"/>
          </a:xfrm>
        </p:grpSpPr>
        <p:sp>
          <p:nvSpPr>
            <p:cNvPr id="13858" name="Google Shape;13858;p41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9" name="Google Shape;13859;p41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0" name="Google Shape;13860;p41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1" name="Google Shape;13861;p41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2" name="Google Shape;13862;p41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3" name="Google Shape;13863;p41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64" name="Google Shape;13864;p417"/>
          <p:cNvSpPr/>
          <p:nvPr/>
        </p:nvSpPr>
        <p:spPr>
          <a:xfrm flipH="1">
            <a:off x="6240550" y="633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65" name="Google Shape;13865;p417"/>
          <p:cNvSpPr/>
          <p:nvPr/>
        </p:nvSpPr>
        <p:spPr>
          <a:xfrm>
            <a:off x="4224875" y="47342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66" name="Google Shape;13866;p417"/>
          <p:cNvGrpSpPr/>
          <p:nvPr/>
        </p:nvGrpSpPr>
        <p:grpSpPr>
          <a:xfrm>
            <a:off x="572595" y="3561770"/>
            <a:ext cx="281256" cy="357950"/>
            <a:chOff x="3828325" y="875775"/>
            <a:chExt cx="330501" cy="420623"/>
          </a:xfrm>
        </p:grpSpPr>
        <p:sp>
          <p:nvSpPr>
            <p:cNvPr id="13867" name="Google Shape;13867;p41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8" name="Google Shape;13868;p41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9" name="Google Shape;13869;p41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0" name="Google Shape;13870;p41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1" name="Google Shape;13871;p41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2" name="Google Shape;13872;p41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3" name="Google Shape;13873;p41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4" name="Google Shape;13874;p41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5" name="Google Shape;13875;p41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6" name="Google Shape;13876;p41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7" name="Google Shape;13877;p41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8" name="Google Shape;13878;p41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79" name="Google Shape;13879;p417"/>
          <p:cNvGrpSpPr/>
          <p:nvPr/>
        </p:nvGrpSpPr>
        <p:grpSpPr>
          <a:xfrm flipH="1">
            <a:off x="7692817" y="941531"/>
            <a:ext cx="281256" cy="357950"/>
            <a:chOff x="3828325" y="875775"/>
            <a:chExt cx="330501" cy="420623"/>
          </a:xfrm>
        </p:grpSpPr>
        <p:sp>
          <p:nvSpPr>
            <p:cNvPr id="13880" name="Google Shape;13880;p41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1" name="Google Shape;13881;p41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2" name="Google Shape;13882;p41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3" name="Google Shape;13883;p41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4" name="Google Shape;13884;p41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5" name="Google Shape;13885;p41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6" name="Google Shape;13886;p41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7" name="Google Shape;13887;p41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8" name="Google Shape;13888;p41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9" name="Google Shape;13889;p41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0" name="Google Shape;13890;p41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1" name="Google Shape;13891;p41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92" name="Google Shape;13892;p41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893" name="Shape 13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94" name="Google Shape;13894;p418"/>
          <p:cNvGrpSpPr/>
          <p:nvPr/>
        </p:nvGrpSpPr>
        <p:grpSpPr>
          <a:xfrm rot="-9029400">
            <a:off x="2884019" y="623392"/>
            <a:ext cx="4966975" cy="4149183"/>
            <a:chOff x="3016500" y="2277900"/>
            <a:chExt cx="1387675" cy="1159200"/>
          </a:xfrm>
        </p:grpSpPr>
        <p:sp>
          <p:nvSpPr>
            <p:cNvPr id="13895" name="Google Shape;13895;p41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6" name="Google Shape;13896;p41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7" name="Google Shape;13897;p41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98" name="Google Shape;13898;p418"/>
          <p:cNvSpPr/>
          <p:nvPr/>
        </p:nvSpPr>
        <p:spPr>
          <a:xfrm>
            <a:off x="7939425" y="6858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9" name="Google Shape;13899;p418"/>
          <p:cNvSpPr/>
          <p:nvPr/>
        </p:nvSpPr>
        <p:spPr>
          <a:xfrm flipH="1">
            <a:off x="277700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00" name="Google Shape;13900;p418"/>
          <p:cNvGrpSpPr/>
          <p:nvPr/>
        </p:nvGrpSpPr>
        <p:grpSpPr>
          <a:xfrm flipH="1">
            <a:off x="8238904" y="1800200"/>
            <a:ext cx="253593" cy="322744"/>
            <a:chOff x="3828325" y="875775"/>
            <a:chExt cx="330501" cy="420623"/>
          </a:xfrm>
        </p:grpSpPr>
        <p:sp>
          <p:nvSpPr>
            <p:cNvPr id="13901" name="Google Shape;13901;p41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2" name="Google Shape;13902;p41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3" name="Google Shape;13903;p41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4" name="Google Shape;13904;p41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5" name="Google Shape;13905;p41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6" name="Google Shape;13906;p41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7" name="Google Shape;13907;p41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8" name="Google Shape;13908;p41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9" name="Google Shape;13909;p41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0" name="Google Shape;13910;p41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1" name="Google Shape;13911;p41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2" name="Google Shape;13912;p41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13" name="Google Shape;13913;p418"/>
          <p:cNvSpPr/>
          <p:nvPr/>
        </p:nvSpPr>
        <p:spPr>
          <a:xfrm>
            <a:off x="7538550" y="43909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14" name="Google Shape;13914;p418"/>
          <p:cNvSpPr txBox="1"/>
          <p:nvPr>
            <p:ph idx="1" type="body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915" name="Google Shape;13915;p418"/>
          <p:cNvSpPr txBox="1"/>
          <p:nvPr>
            <p:ph idx="2" type="body"/>
          </p:nvPr>
        </p:nvSpPr>
        <p:spPr>
          <a:xfrm>
            <a:off x="45721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6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916" name="Google Shape;13916;p41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917" name="Shape 13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18" name="Google Shape;13918;p419"/>
          <p:cNvGrpSpPr/>
          <p:nvPr/>
        </p:nvGrpSpPr>
        <p:grpSpPr>
          <a:xfrm rot="-2882640">
            <a:off x="3162924" y="-77692"/>
            <a:ext cx="5080133" cy="4411631"/>
            <a:chOff x="3016500" y="2066925"/>
            <a:chExt cx="1577800" cy="1370175"/>
          </a:xfrm>
        </p:grpSpPr>
        <p:sp>
          <p:nvSpPr>
            <p:cNvPr id="13919" name="Google Shape;13919;p41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0" name="Google Shape;13920;p419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1" name="Google Shape;13921;p41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2" name="Google Shape;13922;p41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3" name="Google Shape;13923;p41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24" name="Google Shape;13924;p419"/>
          <p:cNvSpPr/>
          <p:nvPr/>
        </p:nvSpPr>
        <p:spPr>
          <a:xfrm>
            <a:off x="7587275" y="35645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5" name="Google Shape;13925;p419"/>
          <p:cNvSpPr/>
          <p:nvPr/>
        </p:nvSpPr>
        <p:spPr>
          <a:xfrm flipH="1">
            <a:off x="600050" y="7961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26" name="Google Shape;13926;p419"/>
          <p:cNvGrpSpPr/>
          <p:nvPr/>
        </p:nvGrpSpPr>
        <p:grpSpPr>
          <a:xfrm>
            <a:off x="7776875" y="984500"/>
            <a:ext cx="330501" cy="420623"/>
            <a:chOff x="3828325" y="875775"/>
            <a:chExt cx="330501" cy="420623"/>
          </a:xfrm>
        </p:grpSpPr>
        <p:sp>
          <p:nvSpPr>
            <p:cNvPr id="13927" name="Google Shape;13927;p41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8" name="Google Shape;13928;p41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9" name="Google Shape;13929;p41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0" name="Google Shape;13930;p41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1" name="Google Shape;13931;p41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2" name="Google Shape;13932;p41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3" name="Google Shape;13933;p41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4" name="Google Shape;13934;p41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5" name="Google Shape;13935;p41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6" name="Google Shape;13936;p41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7" name="Google Shape;13937;p41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8" name="Google Shape;13938;p41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39" name="Google Shape;13939;p419"/>
          <p:cNvGrpSpPr/>
          <p:nvPr/>
        </p:nvGrpSpPr>
        <p:grpSpPr>
          <a:xfrm flipH="1">
            <a:off x="547962" y="4089738"/>
            <a:ext cx="330501" cy="420623"/>
            <a:chOff x="3828325" y="875775"/>
            <a:chExt cx="330501" cy="420623"/>
          </a:xfrm>
        </p:grpSpPr>
        <p:sp>
          <p:nvSpPr>
            <p:cNvPr id="13940" name="Google Shape;13940;p41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1" name="Google Shape;13941;p41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2" name="Google Shape;13942;p41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3" name="Google Shape;13943;p41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4" name="Google Shape;13944;p41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5" name="Google Shape;13945;p41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6" name="Google Shape;13946;p41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7" name="Google Shape;13947;p41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8" name="Google Shape;13948;p41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9" name="Google Shape;13949;p41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0" name="Google Shape;13950;p41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1" name="Google Shape;13951;p41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52" name="Google Shape;13952;p41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953" name="Shape 13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4" name="Google Shape;13954;p420"/>
          <p:cNvSpPr/>
          <p:nvPr/>
        </p:nvSpPr>
        <p:spPr>
          <a:xfrm>
            <a:off x="5516725" y="42400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55" name="Google Shape;13955;p420"/>
          <p:cNvGrpSpPr/>
          <p:nvPr/>
        </p:nvGrpSpPr>
        <p:grpSpPr>
          <a:xfrm>
            <a:off x="7332617" y="3867688"/>
            <a:ext cx="253593" cy="322744"/>
            <a:chOff x="3828325" y="875775"/>
            <a:chExt cx="330501" cy="420623"/>
          </a:xfrm>
        </p:grpSpPr>
        <p:sp>
          <p:nvSpPr>
            <p:cNvPr id="13956" name="Google Shape;13956;p42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7" name="Google Shape;13957;p42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8" name="Google Shape;13958;p42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9" name="Google Shape;13959;p42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0" name="Google Shape;13960;p42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1" name="Google Shape;13961;p42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2" name="Google Shape;13962;p42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3" name="Google Shape;13963;p42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4" name="Google Shape;13964;p42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5" name="Google Shape;13965;p42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6" name="Google Shape;13966;p42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7" name="Google Shape;13967;p42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68" name="Google Shape;13968;p420"/>
          <p:cNvGrpSpPr/>
          <p:nvPr/>
        </p:nvGrpSpPr>
        <p:grpSpPr>
          <a:xfrm>
            <a:off x="1197533" y="200984"/>
            <a:ext cx="5228621" cy="5171127"/>
            <a:chOff x="1578533" y="-27616"/>
            <a:chExt cx="5228621" cy="5171127"/>
          </a:xfrm>
        </p:grpSpPr>
        <p:grpSp>
          <p:nvGrpSpPr>
            <p:cNvPr id="13969" name="Google Shape;13969;p42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13970" name="Google Shape;13970;p42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971" name="Google Shape;13971;p42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13972" name="Google Shape;13972;p42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73" name="Google Shape;13973;p42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74" name="Google Shape;13974;p42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3975" name="Google Shape;13975;p42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76" name="Google Shape;13976;p420"/>
          <p:cNvSpPr/>
          <p:nvPr/>
        </p:nvSpPr>
        <p:spPr>
          <a:xfrm>
            <a:off x="7414850" y="8153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77" name="Google Shape;13977;p420"/>
          <p:cNvSpPr/>
          <p:nvPr/>
        </p:nvSpPr>
        <p:spPr>
          <a:xfrm flipH="1">
            <a:off x="600050" y="4190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78" name="Google Shape;13978;p420"/>
          <p:cNvGrpSpPr/>
          <p:nvPr/>
        </p:nvGrpSpPr>
        <p:grpSpPr>
          <a:xfrm flipH="1">
            <a:off x="3218238" y="807882"/>
            <a:ext cx="253560" cy="322660"/>
            <a:chOff x="3828325" y="875775"/>
            <a:chExt cx="330501" cy="420623"/>
          </a:xfrm>
        </p:grpSpPr>
        <p:sp>
          <p:nvSpPr>
            <p:cNvPr id="13979" name="Google Shape;13979;p42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0" name="Google Shape;13980;p42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1" name="Google Shape;13981;p42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2" name="Google Shape;13982;p42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3" name="Google Shape;13983;p42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4" name="Google Shape;13984;p42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5" name="Google Shape;13985;p42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6" name="Google Shape;13986;p42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7" name="Google Shape;13987;p42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8" name="Google Shape;13988;p42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9" name="Google Shape;13989;p42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0" name="Google Shape;13990;p42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91" name="Google Shape;13991;p420"/>
          <p:cNvSpPr txBox="1"/>
          <p:nvPr>
            <p:ph type="title"/>
          </p:nvPr>
        </p:nvSpPr>
        <p:spPr>
          <a:xfrm>
            <a:off x="3634075" y="1647725"/>
            <a:ext cx="4796700" cy="10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992" name="Google Shape;13992;p420"/>
          <p:cNvSpPr txBox="1"/>
          <p:nvPr>
            <p:ph idx="1" type="body"/>
          </p:nvPr>
        </p:nvSpPr>
        <p:spPr>
          <a:xfrm>
            <a:off x="3634075" y="2749057"/>
            <a:ext cx="4796700" cy="7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993" name="Shape 13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94" name="Google Shape;13994;p421"/>
          <p:cNvGrpSpPr/>
          <p:nvPr/>
        </p:nvGrpSpPr>
        <p:grpSpPr>
          <a:xfrm rot="-4978490">
            <a:off x="2418737" y="-568211"/>
            <a:ext cx="4392608" cy="6408584"/>
            <a:chOff x="1767275" y="2886675"/>
            <a:chExt cx="843125" cy="1230075"/>
          </a:xfrm>
        </p:grpSpPr>
        <p:sp>
          <p:nvSpPr>
            <p:cNvPr id="13995" name="Google Shape;13995;p421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6" name="Google Shape;13996;p421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7" name="Google Shape;13997;p421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8" name="Google Shape;13998;p421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9" name="Google Shape;13999;p421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0" name="Google Shape;14000;p421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1" name="Google Shape;14001;p421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02" name="Google Shape;14002;p421"/>
          <p:cNvGrpSpPr/>
          <p:nvPr/>
        </p:nvGrpSpPr>
        <p:grpSpPr>
          <a:xfrm flipH="1">
            <a:off x="7555463" y="809213"/>
            <a:ext cx="330501" cy="420623"/>
            <a:chOff x="3828325" y="875775"/>
            <a:chExt cx="330501" cy="420623"/>
          </a:xfrm>
        </p:grpSpPr>
        <p:sp>
          <p:nvSpPr>
            <p:cNvPr id="14003" name="Google Shape;14003;p42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4" name="Google Shape;14004;p42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5" name="Google Shape;14005;p42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6" name="Google Shape;14006;p42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7" name="Google Shape;14007;p42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8" name="Google Shape;14008;p42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9" name="Google Shape;14009;p42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0" name="Google Shape;14010;p42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1" name="Google Shape;14011;p42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2" name="Google Shape;14012;p42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3" name="Google Shape;14013;p42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4" name="Google Shape;14014;p42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15" name="Google Shape;14015;p421"/>
          <p:cNvSpPr/>
          <p:nvPr/>
        </p:nvSpPr>
        <p:spPr>
          <a:xfrm flipH="1">
            <a:off x="1295100" y="8656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16" name="Google Shape;14016;p421"/>
          <p:cNvGrpSpPr/>
          <p:nvPr/>
        </p:nvGrpSpPr>
        <p:grpSpPr>
          <a:xfrm>
            <a:off x="4445204" y="4299213"/>
            <a:ext cx="253593" cy="322744"/>
            <a:chOff x="3828325" y="875775"/>
            <a:chExt cx="330501" cy="420623"/>
          </a:xfrm>
        </p:grpSpPr>
        <p:sp>
          <p:nvSpPr>
            <p:cNvPr id="14017" name="Google Shape;14017;p42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8" name="Google Shape;14018;p42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9" name="Google Shape;14019;p42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0" name="Google Shape;14020;p42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1" name="Google Shape;14021;p42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2" name="Google Shape;14022;p42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3" name="Google Shape;14023;p42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4" name="Google Shape;14024;p42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5" name="Google Shape;14025;p42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6" name="Google Shape;14026;p42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7" name="Google Shape;14027;p42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8" name="Google Shape;14028;p42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29" name="Google Shape;14029;p421"/>
          <p:cNvSpPr txBox="1"/>
          <p:nvPr>
            <p:ph type="title"/>
          </p:nvPr>
        </p:nvSpPr>
        <p:spPr>
          <a:xfrm>
            <a:off x="1867800" y="1228200"/>
            <a:ext cx="5408400" cy="268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3"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9" name="Google Shape;1089;p43"/>
          <p:cNvGrpSpPr/>
          <p:nvPr/>
        </p:nvGrpSpPr>
        <p:grpSpPr>
          <a:xfrm rot="-4351734">
            <a:off x="2537070" y="1908580"/>
            <a:ext cx="4263995" cy="4169637"/>
            <a:chOff x="2615425" y="-43849"/>
            <a:chExt cx="5349587" cy="5231206"/>
          </a:xfrm>
        </p:grpSpPr>
        <p:sp>
          <p:nvSpPr>
            <p:cNvPr id="1090" name="Google Shape;1090;p43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1" name="Google Shape;1091;p43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092" name="Google Shape;1092;p43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43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43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95" name="Google Shape;1095;p43"/>
          <p:cNvSpPr/>
          <p:nvPr/>
        </p:nvSpPr>
        <p:spPr>
          <a:xfrm flipH="1">
            <a:off x="485750" y="1302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43"/>
          <p:cNvSpPr/>
          <p:nvPr/>
        </p:nvSpPr>
        <p:spPr>
          <a:xfrm>
            <a:off x="8075925" y="38435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43"/>
          <p:cNvSpPr txBox="1"/>
          <p:nvPr>
            <p:ph type="title"/>
          </p:nvPr>
        </p:nvSpPr>
        <p:spPr>
          <a:xfrm>
            <a:off x="713250" y="445025"/>
            <a:ext cx="7717500" cy="7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98" name="Google Shape;1098;p43"/>
          <p:cNvSpPr txBox="1"/>
          <p:nvPr>
            <p:ph idx="1" type="subTitle"/>
          </p:nvPr>
        </p:nvSpPr>
        <p:spPr>
          <a:xfrm>
            <a:off x="713237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9" name="Google Shape;1099;p43"/>
          <p:cNvSpPr txBox="1"/>
          <p:nvPr>
            <p:ph idx="2" type="subTitle"/>
          </p:nvPr>
        </p:nvSpPr>
        <p:spPr>
          <a:xfrm>
            <a:off x="5587763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0" name="Google Shape;1100;p43"/>
          <p:cNvSpPr txBox="1"/>
          <p:nvPr>
            <p:ph idx="3" type="subTitle"/>
          </p:nvPr>
        </p:nvSpPr>
        <p:spPr>
          <a:xfrm>
            <a:off x="713238" y="2629901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1" name="Google Shape;1101;p43"/>
          <p:cNvSpPr txBox="1"/>
          <p:nvPr>
            <p:ph idx="4" type="subTitle"/>
          </p:nvPr>
        </p:nvSpPr>
        <p:spPr>
          <a:xfrm>
            <a:off x="5587763" y="2629922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030" name="Shape 14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31" name="Google Shape;14031;p422"/>
          <p:cNvGrpSpPr/>
          <p:nvPr/>
        </p:nvGrpSpPr>
        <p:grpSpPr>
          <a:xfrm>
            <a:off x="3332417" y="-403931"/>
            <a:ext cx="4392597" cy="6408568"/>
            <a:chOff x="1767275" y="2886675"/>
            <a:chExt cx="843125" cy="1230075"/>
          </a:xfrm>
        </p:grpSpPr>
        <p:sp>
          <p:nvSpPr>
            <p:cNvPr id="14032" name="Google Shape;14032;p422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3" name="Google Shape;14033;p422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4" name="Google Shape;14034;p422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5" name="Google Shape;14035;p422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6" name="Google Shape;14036;p422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7" name="Google Shape;14037;p422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8" name="Google Shape;14038;p422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39" name="Google Shape;14039;p422"/>
          <p:cNvSpPr/>
          <p:nvPr/>
        </p:nvSpPr>
        <p:spPr>
          <a:xfrm flipH="1">
            <a:off x="2154475" y="5486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40" name="Google Shape;14040;p422"/>
          <p:cNvSpPr txBox="1"/>
          <p:nvPr>
            <p:ph type="title"/>
          </p:nvPr>
        </p:nvSpPr>
        <p:spPr>
          <a:xfrm>
            <a:off x="713225" y="989575"/>
            <a:ext cx="4045200" cy="12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8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4041" name="Google Shape;14041;p422"/>
          <p:cNvSpPr txBox="1"/>
          <p:nvPr>
            <p:ph idx="1" type="subTitle"/>
          </p:nvPr>
        </p:nvSpPr>
        <p:spPr>
          <a:xfrm>
            <a:off x="713225" y="2257075"/>
            <a:ext cx="3592200" cy="8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042" name="Shape 14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3" name="Google Shape;14043;p423"/>
          <p:cNvGrpSpPr/>
          <p:nvPr/>
        </p:nvGrpSpPr>
        <p:grpSpPr>
          <a:xfrm rot="-1074791">
            <a:off x="115984" y="48573"/>
            <a:ext cx="4259903" cy="3558528"/>
            <a:chOff x="3016500" y="2277900"/>
            <a:chExt cx="1387675" cy="1159200"/>
          </a:xfrm>
        </p:grpSpPr>
        <p:sp>
          <p:nvSpPr>
            <p:cNvPr id="14044" name="Google Shape;14044;p42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5" name="Google Shape;14045;p42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6" name="Google Shape;14046;p42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47" name="Google Shape;14047;p423"/>
          <p:cNvSpPr/>
          <p:nvPr/>
        </p:nvSpPr>
        <p:spPr>
          <a:xfrm flipH="1">
            <a:off x="465900" y="3277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48" name="Google Shape;14048;p423"/>
          <p:cNvGrpSpPr/>
          <p:nvPr/>
        </p:nvGrpSpPr>
        <p:grpSpPr>
          <a:xfrm>
            <a:off x="5408900" y="402888"/>
            <a:ext cx="330501" cy="420623"/>
            <a:chOff x="3828325" y="875775"/>
            <a:chExt cx="330501" cy="420623"/>
          </a:xfrm>
        </p:grpSpPr>
        <p:sp>
          <p:nvSpPr>
            <p:cNvPr id="14049" name="Google Shape;14049;p42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0" name="Google Shape;14050;p42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1" name="Google Shape;14051;p42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2" name="Google Shape;14052;p42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3" name="Google Shape;14053;p42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4" name="Google Shape;14054;p42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5" name="Google Shape;14055;p42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6" name="Google Shape;14056;p42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7" name="Google Shape;14057;p42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8" name="Google Shape;14058;p42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9" name="Google Shape;14059;p42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0" name="Google Shape;14060;p42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61" name="Google Shape;14061;p423"/>
          <p:cNvSpPr txBox="1"/>
          <p:nvPr>
            <p:ph type="title"/>
          </p:nvPr>
        </p:nvSpPr>
        <p:spPr>
          <a:xfrm>
            <a:off x="941825" y="755900"/>
            <a:ext cx="2713500" cy="8592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062" name="Shape 14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63" name="Google Shape;14063;p424"/>
          <p:cNvGrpSpPr/>
          <p:nvPr/>
        </p:nvGrpSpPr>
        <p:grpSpPr>
          <a:xfrm flipH="1" rot="2882640">
            <a:off x="798499" y="111158"/>
            <a:ext cx="5080133" cy="4411631"/>
            <a:chOff x="3016500" y="2066925"/>
            <a:chExt cx="1577800" cy="1370175"/>
          </a:xfrm>
        </p:grpSpPr>
        <p:sp>
          <p:nvSpPr>
            <p:cNvPr id="14064" name="Google Shape;14064;p424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5" name="Google Shape;14065;p424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6" name="Google Shape;14066;p424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7" name="Google Shape;14067;p424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8" name="Google Shape;14068;p424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69" name="Google Shape;14069;p424"/>
          <p:cNvGrpSpPr/>
          <p:nvPr/>
        </p:nvGrpSpPr>
        <p:grpSpPr>
          <a:xfrm>
            <a:off x="6262539" y="4178848"/>
            <a:ext cx="330501" cy="420581"/>
            <a:chOff x="3828325" y="875775"/>
            <a:chExt cx="330501" cy="420623"/>
          </a:xfrm>
        </p:grpSpPr>
        <p:sp>
          <p:nvSpPr>
            <p:cNvPr id="14070" name="Google Shape;14070;p42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1" name="Google Shape;14071;p42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2" name="Google Shape;14072;p42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3" name="Google Shape;14073;p42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4" name="Google Shape;14074;p42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5" name="Google Shape;14075;p42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6" name="Google Shape;14076;p42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7" name="Google Shape;14077;p42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8" name="Google Shape;14078;p42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9" name="Google Shape;14079;p42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0" name="Google Shape;14080;p42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1" name="Google Shape;14081;p42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82" name="Google Shape;14082;p424"/>
          <p:cNvGrpSpPr/>
          <p:nvPr/>
        </p:nvGrpSpPr>
        <p:grpSpPr>
          <a:xfrm flipH="1">
            <a:off x="2383825" y="548638"/>
            <a:ext cx="330501" cy="420623"/>
            <a:chOff x="3828325" y="875775"/>
            <a:chExt cx="330501" cy="420623"/>
          </a:xfrm>
        </p:grpSpPr>
        <p:sp>
          <p:nvSpPr>
            <p:cNvPr id="14083" name="Google Shape;14083;p42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4" name="Google Shape;14084;p42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5" name="Google Shape;14085;p42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6" name="Google Shape;14086;p42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7" name="Google Shape;14087;p42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8" name="Google Shape;14088;p42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9" name="Google Shape;14089;p42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0" name="Google Shape;14090;p42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1" name="Google Shape;14091;p42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2" name="Google Shape;14092;p42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3" name="Google Shape;14093;p42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4" name="Google Shape;14094;p42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95" name="Google Shape;14095;p424"/>
          <p:cNvSpPr/>
          <p:nvPr/>
        </p:nvSpPr>
        <p:spPr>
          <a:xfrm>
            <a:off x="8075925" y="39532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96" name="Google Shape;14096;p424"/>
          <p:cNvSpPr/>
          <p:nvPr/>
        </p:nvSpPr>
        <p:spPr>
          <a:xfrm flipH="1">
            <a:off x="358375" y="6050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97" name="Google Shape;14097;p424"/>
          <p:cNvSpPr/>
          <p:nvPr/>
        </p:nvSpPr>
        <p:spPr>
          <a:xfrm>
            <a:off x="6151200" y="7607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98" name="Google Shape;14098;p424"/>
          <p:cNvSpPr txBox="1"/>
          <p:nvPr>
            <p:ph hasCustomPrompt="1" type="title"/>
          </p:nvPr>
        </p:nvSpPr>
        <p:spPr>
          <a:xfrm>
            <a:off x="4424850" y="1480850"/>
            <a:ext cx="4005900" cy="14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099" name="Google Shape;14099;p424"/>
          <p:cNvSpPr txBox="1"/>
          <p:nvPr>
            <p:ph idx="1" type="body"/>
          </p:nvPr>
        </p:nvSpPr>
        <p:spPr>
          <a:xfrm>
            <a:off x="4424850" y="2979650"/>
            <a:ext cx="4005900" cy="6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4100" name="Shape 14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4101" name="Shape 14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2" name="Google Shape;14102;p426"/>
          <p:cNvSpPr/>
          <p:nvPr/>
        </p:nvSpPr>
        <p:spPr>
          <a:xfrm>
            <a:off x="1369450" y="-1098725"/>
            <a:ext cx="7997608" cy="4716858"/>
          </a:xfrm>
          <a:custGeom>
            <a:rect b="b" l="l" r="r" t="t"/>
            <a:pathLst>
              <a:path extrusionOk="0" h="69583" w="113849">
                <a:moveTo>
                  <a:pt x="65503" y="1"/>
                </a:moveTo>
                <a:cubicBezTo>
                  <a:pt x="64705" y="1"/>
                  <a:pt x="63864" y="50"/>
                  <a:pt x="62979" y="157"/>
                </a:cubicBezTo>
                <a:cubicBezTo>
                  <a:pt x="49069" y="1825"/>
                  <a:pt x="52138" y="15568"/>
                  <a:pt x="52138" y="15568"/>
                </a:cubicBezTo>
                <a:cubicBezTo>
                  <a:pt x="41097" y="18003"/>
                  <a:pt x="39362" y="23106"/>
                  <a:pt x="40029" y="28310"/>
                </a:cubicBezTo>
                <a:cubicBezTo>
                  <a:pt x="40830" y="34281"/>
                  <a:pt x="46334" y="37950"/>
                  <a:pt x="46334" y="37950"/>
                </a:cubicBezTo>
                <a:lnTo>
                  <a:pt x="1" y="49926"/>
                </a:lnTo>
                <a:lnTo>
                  <a:pt x="47168" y="47524"/>
                </a:lnTo>
                <a:lnTo>
                  <a:pt x="47168" y="47524"/>
                </a:lnTo>
                <a:cubicBezTo>
                  <a:pt x="47168" y="47524"/>
                  <a:pt x="44499" y="64369"/>
                  <a:pt x="61445" y="68806"/>
                </a:cubicBezTo>
                <a:cubicBezTo>
                  <a:pt x="63490" y="69345"/>
                  <a:pt x="65346" y="69583"/>
                  <a:pt x="67028" y="69583"/>
                </a:cubicBezTo>
                <a:cubicBezTo>
                  <a:pt x="79276" y="69583"/>
                  <a:pt x="82293" y="56997"/>
                  <a:pt x="82293" y="56997"/>
                </a:cubicBezTo>
                <a:cubicBezTo>
                  <a:pt x="83619" y="57298"/>
                  <a:pt x="88657" y="60054"/>
                  <a:pt x="94093" y="60054"/>
                </a:cubicBezTo>
                <a:cubicBezTo>
                  <a:pt x="98911" y="60054"/>
                  <a:pt x="104042" y="57888"/>
                  <a:pt x="107177" y="49926"/>
                </a:cubicBezTo>
                <a:cubicBezTo>
                  <a:pt x="113849" y="32947"/>
                  <a:pt x="98404" y="27109"/>
                  <a:pt x="98404" y="27109"/>
                </a:cubicBezTo>
                <a:cubicBezTo>
                  <a:pt x="101740" y="24074"/>
                  <a:pt x="106477" y="12099"/>
                  <a:pt x="97871" y="6561"/>
                </a:cubicBezTo>
                <a:cubicBezTo>
                  <a:pt x="95950" y="5323"/>
                  <a:pt x="93989" y="4841"/>
                  <a:pt x="92101" y="4841"/>
                </a:cubicBezTo>
                <a:cubicBezTo>
                  <a:pt x="85500" y="4841"/>
                  <a:pt x="79791" y="10731"/>
                  <a:pt x="79791" y="10731"/>
                </a:cubicBezTo>
                <a:cubicBezTo>
                  <a:pt x="79791" y="10731"/>
                  <a:pt x="77218" y="1"/>
                  <a:pt x="65503" y="1"/>
                </a:cubicBezTo>
                <a:close/>
              </a:path>
            </a:pathLst>
          </a:custGeom>
          <a:solidFill>
            <a:srgbClr val="9FC5E8">
              <a:alpha val="34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03" name="Google Shape;14103;p426"/>
          <p:cNvGrpSpPr/>
          <p:nvPr/>
        </p:nvGrpSpPr>
        <p:grpSpPr>
          <a:xfrm>
            <a:off x="556050" y="2300400"/>
            <a:ext cx="1418525" cy="3058700"/>
            <a:chOff x="440200" y="1992125"/>
            <a:chExt cx="1418525" cy="3058700"/>
          </a:xfrm>
        </p:grpSpPr>
        <p:sp>
          <p:nvSpPr>
            <p:cNvPr id="14104" name="Google Shape;14104;p426"/>
            <p:cNvSpPr/>
            <p:nvPr/>
          </p:nvSpPr>
          <p:spPr>
            <a:xfrm>
              <a:off x="686200" y="1992125"/>
              <a:ext cx="223525" cy="329950"/>
            </a:xfrm>
            <a:custGeom>
              <a:rect b="b" l="l" r="r" t="t"/>
              <a:pathLst>
                <a:path extrusionOk="0" h="13198" w="8941">
                  <a:moveTo>
                    <a:pt x="4033" y="1"/>
                  </a:moveTo>
                  <a:cubicBezTo>
                    <a:pt x="3674" y="1"/>
                    <a:pt x="3276" y="46"/>
                    <a:pt x="2836" y="154"/>
                  </a:cubicBezTo>
                  <a:cubicBezTo>
                    <a:pt x="468" y="721"/>
                    <a:pt x="1" y="2489"/>
                    <a:pt x="1" y="2489"/>
                  </a:cubicBezTo>
                  <a:lnTo>
                    <a:pt x="167" y="3223"/>
                  </a:lnTo>
                  <a:lnTo>
                    <a:pt x="2202" y="12463"/>
                  </a:lnTo>
                  <a:lnTo>
                    <a:pt x="2369" y="13197"/>
                  </a:lnTo>
                  <a:cubicBezTo>
                    <a:pt x="2369" y="13197"/>
                    <a:pt x="3737" y="13097"/>
                    <a:pt x="5771" y="12630"/>
                  </a:cubicBezTo>
                  <a:cubicBezTo>
                    <a:pt x="7806" y="12196"/>
                    <a:pt x="8940" y="11729"/>
                    <a:pt x="8940" y="11729"/>
                  </a:cubicBezTo>
                  <a:lnTo>
                    <a:pt x="8773" y="10996"/>
                  </a:lnTo>
                  <a:lnTo>
                    <a:pt x="6739" y="1756"/>
                  </a:lnTo>
                  <a:lnTo>
                    <a:pt x="6572" y="1055"/>
                  </a:lnTo>
                  <a:cubicBezTo>
                    <a:pt x="6572" y="1055"/>
                    <a:pt x="5770" y="1"/>
                    <a:pt x="403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5" name="Google Shape;14105;p426"/>
            <p:cNvSpPr/>
            <p:nvPr/>
          </p:nvSpPr>
          <p:spPr>
            <a:xfrm>
              <a:off x="625325" y="2174500"/>
              <a:ext cx="390125" cy="167850"/>
            </a:xfrm>
            <a:custGeom>
              <a:rect b="b" l="l" r="r" t="t"/>
              <a:pathLst>
                <a:path extrusionOk="0" h="6714" w="15605">
                  <a:moveTo>
                    <a:pt x="11040" y="1"/>
                  </a:moveTo>
                  <a:cubicBezTo>
                    <a:pt x="7409" y="1"/>
                    <a:pt x="3425" y="1179"/>
                    <a:pt x="668" y="3234"/>
                  </a:cubicBezTo>
                  <a:cubicBezTo>
                    <a:pt x="167" y="3634"/>
                    <a:pt x="0" y="4434"/>
                    <a:pt x="134" y="5001"/>
                  </a:cubicBezTo>
                  <a:cubicBezTo>
                    <a:pt x="134" y="5102"/>
                    <a:pt x="167" y="5168"/>
                    <a:pt x="167" y="5268"/>
                  </a:cubicBezTo>
                  <a:cubicBezTo>
                    <a:pt x="382" y="6211"/>
                    <a:pt x="1160" y="6713"/>
                    <a:pt x="1981" y="6713"/>
                  </a:cubicBezTo>
                  <a:cubicBezTo>
                    <a:pt x="2439" y="6713"/>
                    <a:pt x="2909" y="6558"/>
                    <a:pt x="3303" y="6236"/>
                  </a:cubicBezTo>
                  <a:cubicBezTo>
                    <a:pt x="4404" y="5335"/>
                    <a:pt x="6372" y="4901"/>
                    <a:pt x="7806" y="4568"/>
                  </a:cubicBezTo>
                  <a:cubicBezTo>
                    <a:pt x="8991" y="4341"/>
                    <a:pt x="10385" y="4019"/>
                    <a:pt x="11672" y="4019"/>
                  </a:cubicBezTo>
                  <a:cubicBezTo>
                    <a:pt x="12088" y="4019"/>
                    <a:pt x="12493" y="4053"/>
                    <a:pt x="12876" y="4134"/>
                  </a:cubicBezTo>
                  <a:cubicBezTo>
                    <a:pt x="13040" y="4170"/>
                    <a:pt x="13204" y="4187"/>
                    <a:pt x="13366" y="4187"/>
                  </a:cubicBezTo>
                  <a:cubicBezTo>
                    <a:pt x="14555" y="4187"/>
                    <a:pt x="15605" y="3254"/>
                    <a:pt x="15311" y="1933"/>
                  </a:cubicBezTo>
                  <a:cubicBezTo>
                    <a:pt x="15278" y="1866"/>
                    <a:pt x="15278" y="1766"/>
                    <a:pt x="15245" y="1666"/>
                  </a:cubicBezTo>
                  <a:cubicBezTo>
                    <a:pt x="15045" y="798"/>
                    <a:pt x="14344" y="365"/>
                    <a:pt x="13510" y="198"/>
                  </a:cubicBezTo>
                  <a:cubicBezTo>
                    <a:pt x="12720" y="65"/>
                    <a:pt x="11890" y="1"/>
                    <a:pt x="11040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6" name="Google Shape;14106;p426"/>
            <p:cNvSpPr/>
            <p:nvPr/>
          </p:nvSpPr>
          <p:spPr>
            <a:xfrm>
              <a:off x="469375" y="2234900"/>
              <a:ext cx="822275" cy="684075"/>
            </a:xfrm>
            <a:custGeom>
              <a:rect b="b" l="l" r="r" t="t"/>
              <a:pathLst>
                <a:path extrusionOk="0" h="27363" w="32891">
                  <a:moveTo>
                    <a:pt x="18873" y="0"/>
                  </a:moveTo>
                  <a:cubicBezTo>
                    <a:pt x="17261" y="0"/>
                    <a:pt x="15569" y="201"/>
                    <a:pt x="13844" y="584"/>
                  </a:cubicBezTo>
                  <a:cubicBezTo>
                    <a:pt x="5738" y="2352"/>
                    <a:pt x="1" y="7489"/>
                    <a:pt x="1802" y="15595"/>
                  </a:cubicBezTo>
                  <a:cubicBezTo>
                    <a:pt x="3331" y="22577"/>
                    <a:pt x="9527" y="27363"/>
                    <a:pt x="16417" y="27363"/>
                  </a:cubicBezTo>
                  <a:cubicBezTo>
                    <a:pt x="17494" y="27363"/>
                    <a:pt x="18587" y="27246"/>
                    <a:pt x="19681" y="27003"/>
                  </a:cubicBezTo>
                  <a:cubicBezTo>
                    <a:pt x="27787" y="25235"/>
                    <a:pt x="32891" y="17196"/>
                    <a:pt x="31090" y="9123"/>
                  </a:cubicBezTo>
                  <a:cubicBezTo>
                    <a:pt x="29698" y="2743"/>
                    <a:pt x="24834" y="0"/>
                    <a:pt x="18873" y="0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7" name="Google Shape;14107;p426"/>
            <p:cNvSpPr/>
            <p:nvPr/>
          </p:nvSpPr>
          <p:spPr>
            <a:xfrm>
              <a:off x="927750" y="4691175"/>
              <a:ext cx="930975" cy="359650"/>
            </a:xfrm>
            <a:custGeom>
              <a:rect b="b" l="l" r="r" t="t"/>
              <a:pathLst>
                <a:path extrusionOk="0" h="14386" w="37239">
                  <a:moveTo>
                    <a:pt x="35087" y="0"/>
                  </a:moveTo>
                  <a:cubicBezTo>
                    <a:pt x="34844" y="0"/>
                    <a:pt x="34600" y="85"/>
                    <a:pt x="34403" y="270"/>
                  </a:cubicBezTo>
                  <a:cubicBezTo>
                    <a:pt x="30167" y="4072"/>
                    <a:pt x="24663" y="6274"/>
                    <a:pt x="19192" y="7542"/>
                  </a:cubicBezTo>
                  <a:cubicBezTo>
                    <a:pt x="16183" y="8168"/>
                    <a:pt x="13065" y="8540"/>
                    <a:pt x="9952" y="8540"/>
                  </a:cubicBezTo>
                  <a:cubicBezTo>
                    <a:pt x="7095" y="8540"/>
                    <a:pt x="4241" y="8227"/>
                    <a:pt x="1480" y="7508"/>
                  </a:cubicBezTo>
                  <a:cubicBezTo>
                    <a:pt x="1383" y="7482"/>
                    <a:pt x="1286" y="7469"/>
                    <a:pt x="1191" y="7469"/>
                  </a:cubicBezTo>
                  <a:cubicBezTo>
                    <a:pt x="560" y="7469"/>
                    <a:pt x="1" y="8014"/>
                    <a:pt x="146" y="8709"/>
                  </a:cubicBezTo>
                  <a:cubicBezTo>
                    <a:pt x="412" y="9910"/>
                    <a:pt x="479" y="11511"/>
                    <a:pt x="1046" y="12612"/>
                  </a:cubicBezTo>
                  <a:cubicBezTo>
                    <a:pt x="1446" y="13379"/>
                    <a:pt x="2981" y="13479"/>
                    <a:pt x="3715" y="13646"/>
                  </a:cubicBezTo>
                  <a:cubicBezTo>
                    <a:pt x="6171" y="14152"/>
                    <a:pt x="8673" y="14386"/>
                    <a:pt x="11180" y="14386"/>
                  </a:cubicBezTo>
                  <a:cubicBezTo>
                    <a:pt x="14292" y="14386"/>
                    <a:pt x="17412" y="14026"/>
                    <a:pt x="20460" y="13379"/>
                  </a:cubicBezTo>
                  <a:cubicBezTo>
                    <a:pt x="25730" y="12245"/>
                    <a:pt x="30867" y="10010"/>
                    <a:pt x="35137" y="6674"/>
                  </a:cubicBezTo>
                  <a:cubicBezTo>
                    <a:pt x="35671" y="6274"/>
                    <a:pt x="36672" y="5640"/>
                    <a:pt x="36872" y="4940"/>
                  </a:cubicBezTo>
                  <a:cubicBezTo>
                    <a:pt x="37239" y="3839"/>
                    <a:pt x="36371" y="1904"/>
                    <a:pt x="36105" y="803"/>
                  </a:cubicBezTo>
                  <a:cubicBezTo>
                    <a:pt x="35996" y="302"/>
                    <a:pt x="35545" y="0"/>
                    <a:pt x="35087" y="0"/>
                  </a:cubicBezTo>
                  <a:close/>
                </a:path>
              </a:pathLst>
            </a:custGeom>
            <a:solidFill>
              <a:srgbClr val="85828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8" name="Google Shape;14108;p426"/>
            <p:cNvSpPr/>
            <p:nvPr/>
          </p:nvSpPr>
          <p:spPr>
            <a:xfrm>
              <a:off x="930550" y="4702900"/>
              <a:ext cx="928175" cy="347800"/>
            </a:xfrm>
            <a:custGeom>
              <a:rect b="b" l="l" r="r" t="t"/>
              <a:pathLst>
                <a:path extrusionOk="0" h="13912" w="37127">
                  <a:moveTo>
                    <a:pt x="35859" y="1"/>
                  </a:moveTo>
                  <a:cubicBezTo>
                    <a:pt x="35826" y="34"/>
                    <a:pt x="35826" y="101"/>
                    <a:pt x="35826" y="134"/>
                  </a:cubicBezTo>
                  <a:cubicBezTo>
                    <a:pt x="35592" y="835"/>
                    <a:pt x="34592" y="1469"/>
                    <a:pt x="34058" y="1869"/>
                  </a:cubicBezTo>
                  <a:cubicBezTo>
                    <a:pt x="29821" y="5205"/>
                    <a:pt x="24651" y="7440"/>
                    <a:pt x="19381" y="8574"/>
                  </a:cubicBezTo>
                  <a:cubicBezTo>
                    <a:pt x="16352" y="9202"/>
                    <a:pt x="13241" y="9564"/>
                    <a:pt x="10128" y="9564"/>
                  </a:cubicBezTo>
                  <a:cubicBezTo>
                    <a:pt x="7619" y="9564"/>
                    <a:pt x="5107" y="9328"/>
                    <a:pt x="2635" y="8807"/>
                  </a:cubicBezTo>
                  <a:cubicBezTo>
                    <a:pt x="1968" y="8674"/>
                    <a:pt x="501" y="8574"/>
                    <a:pt x="34" y="7873"/>
                  </a:cubicBezTo>
                  <a:cubicBezTo>
                    <a:pt x="0" y="8007"/>
                    <a:pt x="0" y="8107"/>
                    <a:pt x="34" y="8240"/>
                  </a:cubicBezTo>
                  <a:cubicBezTo>
                    <a:pt x="300" y="9441"/>
                    <a:pt x="367" y="11042"/>
                    <a:pt x="934" y="12143"/>
                  </a:cubicBezTo>
                  <a:cubicBezTo>
                    <a:pt x="1334" y="12910"/>
                    <a:pt x="2869" y="13010"/>
                    <a:pt x="3603" y="13144"/>
                  </a:cubicBezTo>
                  <a:cubicBezTo>
                    <a:pt x="6082" y="13670"/>
                    <a:pt x="8616" y="13911"/>
                    <a:pt x="11152" y="13911"/>
                  </a:cubicBezTo>
                  <a:cubicBezTo>
                    <a:pt x="14245" y="13911"/>
                    <a:pt x="17342" y="13552"/>
                    <a:pt x="20348" y="12910"/>
                  </a:cubicBezTo>
                  <a:cubicBezTo>
                    <a:pt x="25618" y="11776"/>
                    <a:pt x="30755" y="9541"/>
                    <a:pt x="35025" y="6205"/>
                  </a:cubicBezTo>
                  <a:cubicBezTo>
                    <a:pt x="35559" y="5805"/>
                    <a:pt x="36560" y="5171"/>
                    <a:pt x="36760" y="4471"/>
                  </a:cubicBezTo>
                  <a:cubicBezTo>
                    <a:pt x="37127" y="3370"/>
                    <a:pt x="36259" y="1435"/>
                    <a:pt x="36026" y="334"/>
                  </a:cubicBezTo>
                  <a:cubicBezTo>
                    <a:pt x="35993" y="201"/>
                    <a:pt x="35926" y="101"/>
                    <a:pt x="35859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9" name="Google Shape;14109;p426"/>
            <p:cNvSpPr/>
            <p:nvPr/>
          </p:nvSpPr>
          <p:spPr>
            <a:xfrm>
              <a:off x="466050" y="2492950"/>
              <a:ext cx="1333475" cy="2416300"/>
            </a:xfrm>
            <a:custGeom>
              <a:rect b="b" l="l" r="r" t="t"/>
              <a:pathLst>
                <a:path extrusionOk="0" h="96652" w="53339">
                  <a:moveTo>
                    <a:pt x="33703" y="1"/>
                  </a:moveTo>
                  <a:cubicBezTo>
                    <a:pt x="32424" y="1"/>
                    <a:pt x="25698" y="108"/>
                    <a:pt x="16178" y="2204"/>
                  </a:cubicBezTo>
                  <a:cubicBezTo>
                    <a:pt x="5604" y="4539"/>
                    <a:pt x="0" y="7474"/>
                    <a:pt x="0" y="7474"/>
                  </a:cubicBezTo>
                  <a:lnTo>
                    <a:pt x="1301" y="13445"/>
                  </a:lnTo>
                  <a:lnTo>
                    <a:pt x="18080" y="89466"/>
                  </a:lnTo>
                  <a:lnTo>
                    <a:pt x="19414" y="95437"/>
                  </a:lnTo>
                  <a:cubicBezTo>
                    <a:pt x="19414" y="95437"/>
                    <a:pt x="23040" y="96651"/>
                    <a:pt x="28754" y="96651"/>
                  </a:cubicBezTo>
                  <a:cubicBezTo>
                    <a:pt x="31351" y="96651"/>
                    <a:pt x="34379" y="96400"/>
                    <a:pt x="37694" y="95671"/>
                  </a:cubicBezTo>
                  <a:cubicBezTo>
                    <a:pt x="48268" y="93336"/>
                    <a:pt x="53338" y="87932"/>
                    <a:pt x="53338" y="87932"/>
                  </a:cubicBezTo>
                  <a:lnTo>
                    <a:pt x="52037" y="81961"/>
                  </a:lnTo>
                  <a:lnTo>
                    <a:pt x="35225" y="5973"/>
                  </a:lnTo>
                  <a:lnTo>
                    <a:pt x="33924" y="2"/>
                  </a:lnTo>
                  <a:cubicBezTo>
                    <a:pt x="33924" y="2"/>
                    <a:pt x="33849" y="1"/>
                    <a:pt x="33703" y="1"/>
                  </a:cubicBezTo>
                  <a:close/>
                </a:path>
              </a:pathLst>
            </a:custGeom>
            <a:solidFill>
              <a:srgbClr val="B84A5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0" name="Google Shape;14110;p426"/>
            <p:cNvSpPr/>
            <p:nvPr/>
          </p:nvSpPr>
          <p:spPr>
            <a:xfrm>
              <a:off x="635325" y="2824300"/>
              <a:ext cx="830625" cy="976900"/>
            </a:xfrm>
            <a:custGeom>
              <a:rect b="b" l="l" r="r" t="t"/>
              <a:pathLst>
                <a:path extrusionOk="0" h="39076" w="33225">
                  <a:moveTo>
                    <a:pt x="14714" y="0"/>
                  </a:moveTo>
                  <a:cubicBezTo>
                    <a:pt x="13923" y="0"/>
                    <a:pt x="13131" y="84"/>
                    <a:pt x="12343" y="258"/>
                  </a:cubicBezTo>
                  <a:cubicBezTo>
                    <a:pt x="4471" y="1993"/>
                    <a:pt x="1" y="12033"/>
                    <a:pt x="2369" y="22674"/>
                  </a:cubicBezTo>
                  <a:cubicBezTo>
                    <a:pt x="4471" y="32254"/>
                    <a:pt x="11385" y="39076"/>
                    <a:pt x="18488" y="39076"/>
                  </a:cubicBezTo>
                  <a:cubicBezTo>
                    <a:pt x="19275" y="39076"/>
                    <a:pt x="20064" y="38992"/>
                    <a:pt x="20849" y="38819"/>
                  </a:cubicBezTo>
                  <a:cubicBezTo>
                    <a:pt x="28721" y="37051"/>
                    <a:pt x="33224" y="27044"/>
                    <a:pt x="30856" y="16370"/>
                  </a:cubicBezTo>
                  <a:cubicBezTo>
                    <a:pt x="28755" y="6794"/>
                    <a:pt x="21818" y="0"/>
                    <a:pt x="14714" y="0"/>
                  </a:cubicBez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1" name="Google Shape;14111;p426"/>
            <p:cNvSpPr/>
            <p:nvPr/>
          </p:nvSpPr>
          <p:spPr>
            <a:xfrm>
              <a:off x="796275" y="2928300"/>
              <a:ext cx="460350" cy="778925"/>
            </a:xfrm>
            <a:custGeom>
              <a:rect b="b" l="l" r="r" t="t"/>
              <a:pathLst>
                <a:path extrusionOk="0" h="31157" w="18414">
                  <a:moveTo>
                    <a:pt x="11842" y="1"/>
                  </a:moveTo>
                  <a:lnTo>
                    <a:pt x="6939" y="1068"/>
                  </a:lnTo>
                  <a:lnTo>
                    <a:pt x="1" y="15112"/>
                  </a:lnTo>
                  <a:lnTo>
                    <a:pt x="3970" y="14211"/>
                  </a:lnTo>
                  <a:lnTo>
                    <a:pt x="10875" y="12710"/>
                  </a:lnTo>
                  <a:lnTo>
                    <a:pt x="6572" y="20616"/>
                  </a:lnTo>
                  <a:lnTo>
                    <a:pt x="4504" y="24385"/>
                  </a:lnTo>
                  <a:lnTo>
                    <a:pt x="8707" y="23451"/>
                  </a:lnTo>
                  <a:lnTo>
                    <a:pt x="10908" y="22984"/>
                  </a:lnTo>
                  <a:lnTo>
                    <a:pt x="10908" y="22984"/>
                  </a:lnTo>
                  <a:lnTo>
                    <a:pt x="8874" y="31156"/>
                  </a:lnTo>
                  <a:lnTo>
                    <a:pt x="15345" y="21183"/>
                  </a:lnTo>
                  <a:lnTo>
                    <a:pt x="17747" y="17480"/>
                  </a:lnTo>
                  <a:lnTo>
                    <a:pt x="13110" y="18481"/>
                  </a:lnTo>
                  <a:lnTo>
                    <a:pt x="12043" y="18714"/>
                  </a:lnTo>
                  <a:lnTo>
                    <a:pt x="12043" y="18714"/>
                  </a:lnTo>
                  <a:lnTo>
                    <a:pt x="16346" y="10809"/>
                  </a:lnTo>
                  <a:lnTo>
                    <a:pt x="18414" y="7039"/>
                  </a:lnTo>
                  <a:lnTo>
                    <a:pt x="14211" y="7940"/>
                  </a:lnTo>
                  <a:lnTo>
                    <a:pt x="7106" y="9508"/>
                  </a:lnTo>
                  <a:lnTo>
                    <a:pt x="1184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2" name="Google Shape;14112;p426"/>
            <p:cNvSpPr/>
            <p:nvPr/>
          </p:nvSpPr>
          <p:spPr>
            <a:xfrm>
              <a:off x="440200" y="2462400"/>
              <a:ext cx="909275" cy="269650"/>
            </a:xfrm>
            <a:custGeom>
              <a:rect b="b" l="l" r="r" t="t"/>
              <a:pathLst>
                <a:path extrusionOk="0" h="10786" w="36371">
                  <a:moveTo>
                    <a:pt x="29215" y="1"/>
                  </a:moveTo>
                  <a:cubicBezTo>
                    <a:pt x="25025" y="1"/>
                    <a:pt x="20773" y="654"/>
                    <a:pt x="16812" y="1491"/>
                  </a:cubicBezTo>
                  <a:cubicBezTo>
                    <a:pt x="11208" y="2692"/>
                    <a:pt x="5004" y="4693"/>
                    <a:pt x="400" y="8263"/>
                  </a:cubicBezTo>
                  <a:cubicBezTo>
                    <a:pt x="100" y="8463"/>
                    <a:pt x="0" y="8930"/>
                    <a:pt x="67" y="9263"/>
                  </a:cubicBezTo>
                  <a:lnTo>
                    <a:pt x="234" y="9997"/>
                  </a:lnTo>
                  <a:cubicBezTo>
                    <a:pt x="343" y="10498"/>
                    <a:pt x="793" y="10786"/>
                    <a:pt x="1259" y="10786"/>
                  </a:cubicBezTo>
                  <a:cubicBezTo>
                    <a:pt x="1507" y="10786"/>
                    <a:pt x="1760" y="10705"/>
                    <a:pt x="1968" y="10531"/>
                  </a:cubicBezTo>
                  <a:cubicBezTo>
                    <a:pt x="3369" y="9297"/>
                    <a:pt x="5237" y="8496"/>
                    <a:pt x="6938" y="7762"/>
                  </a:cubicBezTo>
                  <a:cubicBezTo>
                    <a:pt x="10308" y="6295"/>
                    <a:pt x="13877" y="5294"/>
                    <a:pt x="17446" y="4493"/>
                  </a:cubicBezTo>
                  <a:cubicBezTo>
                    <a:pt x="21082" y="3693"/>
                    <a:pt x="24785" y="3159"/>
                    <a:pt x="28521" y="2959"/>
                  </a:cubicBezTo>
                  <a:cubicBezTo>
                    <a:pt x="29309" y="2933"/>
                    <a:pt x="30127" y="2903"/>
                    <a:pt x="30948" y="2903"/>
                  </a:cubicBezTo>
                  <a:cubicBezTo>
                    <a:pt x="32280" y="2903"/>
                    <a:pt x="33620" y="2983"/>
                    <a:pt x="34858" y="3292"/>
                  </a:cubicBezTo>
                  <a:cubicBezTo>
                    <a:pt x="34959" y="3319"/>
                    <a:pt x="35060" y="3331"/>
                    <a:pt x="35159" y="3331"/>
                  </a:cubicBezTo>
                  <a:cubicBezTo>
                    <a:pt x="35811" y="3331"/>
                    <a:pt x="36371" y="2787"/>
                    <a:pt x="36226" y="2092"/>
                  </a:cubicBezTo>
                  <a:cubicBezTo>
                    <a:pt x="36159" y="1825"/>
                    <a:pt x="36093" y="1558"/>
                    <a:pt x="36026" y="1291"/>
                  </a:cubicBezTo>
                  <a:cubicBezTo>
                    <a:pt x="35926" y="824"/>
                    <a:pt x="35559" y="557"/>
                    <a:pt x="35092" y="490"/>
                  </a:cubicBezTo>
                  <a:cubicBezTo>
                    <a:pt x="33172" y="147"/>
                    <a:pt x="31201" y="1"/>
                    <a:pt x="29215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3" name="Google Shape;14113;p426"/>
            <p:cNvSpPr/>
            <p:nvPr/>
          </p:nvSpPr>
          <p:spPr>
            <a:xfrm>
              <a:off x="808800" y="2036550"/>
              <a:ext cx="44200" cy="73975"/>
            </a:xfrm>
            <a:custGeom>
              <a:rect b="b" l="l" r="r" t="t"/>
              <a:pathLst>
                <a:path extrusionOk="0" h="2959" w="1768">
                  <a:moveTo>
                    <a:pt x="623" y="1"/>
                  </a:moveTo>
                  <a:cubicBezTo>
                    <a:pt x="593" y="1"/>
                    <a:pt x="563" y="5"/>
                    <a:pt x="534" y="12"/>
                  </a:cubicBezTo>
                  <a:cubicBezTo>
                    <a:pt x="167" y="79"/>
                    <a:pt x="0" y="812"/>
                    <a:pt x="167" y="1613"/>
                  </a:cubicBezTo>
                  <a:cubicBezTo>
                    <a:pt x="352" y="2386"/>
                    <a:pt x="738" y="2958"/>
                    <a:pt x="1113" y="2958"/>
                  </a:cubicBezTo>
                  <a:cubicBezTo>
                    <a:pt x="1142" y="2958"/>
                    <a:pt x="1172" y="2955"/>
                    <a:pt x="1201" y="2947"/>
                  </a:cubicBezTo>
                  <a:cubicBezTo>
                    <a:pt x="1601" y="2881"/>
                    <a:pt x="1768" y="2147"/>
                    <a:pt x="1568" y="1313"/>
                  </a:cubicBezTo>
                  <a:cubicBezTo>
                    <a:pt x="1413" y="571"/>
                    <a:pt x="1001" y="1"/>
                    <a:pt x="623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4" name="Google Shape;14114;p426"/>
            <p:cNvSpPr/>
            <p:nvPr/>
          </p:nvSpPr>
          <p:spPr>
            <a:xfrm>
              <a:off x="819625" y="2055775"/>
              <a:ext cx="21700" cy="35525"/>
            </a:xfrm>
            <a:custGeom>
              <a:rect b="b" l="l" r="r" t="t"/>
              <a:pathLst>
                <a:path extrusionOk="0" h="1421" w="868">
                  <a:moveTo>
                    <a:pt x="325" y="1"/>
                  </a:moveTo>
                  <a:cubicBezTo>
                    <a:pt x="306" y="1"/>
                    <a:pt x="286" y="4"/>
                    <a:pt x="268" y="10"/>
                  </a:cubicBezTo>
                  <a:cubicBezTo>
                    <a:pt x="101" y="43"/>
                    <a:pt x="1" y="377"/>
                    <a:pt x="101" y="777"/>
                  </a:cubicBezTo>
                  <a:cubicBezTo>
                    <a:pt x="191" y="1140"/>
                    <a:pt x="364" y="1420"/>
                    <a:pt x="545" y="1420"/>
                  </a:cubicBezTo>
                  <a:cubicBezTo>
                    <a:pt x="563" y="1420"/>
                    <a:pt x="582" y="1417"/>
                    <a:pt x="601" y="1411"/>
                  </a:cubicBezTo>
                  <a:cubicBezTo>
                    <a:pt x="768" y="1378"/>
                    <a:pt x="868" y="1011"/>
                    <a:pt x="768" y="644"/>
                  </a:cubicBezTo>
                  <a:cubicBezTo>
                    <a:pt x="707" y="281"/>
                    <a:pt x="510" y="1"/>
                    <a:pt x="325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15" name="Google Shape;14115;p426"/>
          <p:cNvGrpSpPr/>
          <p:nvPr/>
        </p:nvGrpSpPr>
        <p:grpSpPr>
          <a:xfrm>
            <a:off x="5565975" y="4338475"/>
            <a:ext cx="330501" cy="420623"/>
            <a:chOff x="3828325" y="875775"/>
            <a:chExt cx="330501" cy="420623"/>
          </a:xfrm>
        </p:grpSpPr>
        <p:sp>
          <p:nvSpPr>
            <p:cNvPr id="14116" name="Google Shape;14116;p42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7" name="Google Shape;14117;p42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8" name="Google Shape;14118;p42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9" name="Google Shape;14119;p42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0" name="Google Shape;14120;p42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1" name="Google Shape;14121;p42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2" name="Google Shape;14122;p42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3" name="Google Shape;14123;p42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4" name="Google Shape;14124;p42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5" name="Google Shape;14125;p42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6" name="Google Shape;14126;p42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7" name="Google Shape;14127;p42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28" name="Google Shape;14128;p426"/>
          <p:cNvSpPr/>
          <p:nvPr/>
        </p:nvSpPr>
        <p:spPr>
          <a:xfrm>
            <a:off x="3169450" y="6249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29" name="Google Shape;14129;p42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130" name="Google Shape;14130;p426"/>
          <p:cNvSpPr txBox="1"/>
          <p:nvPr>
            <p:ph idx="1" type="subTitle"/>
          </p:nvPr>
        </p:nvSpPr>
        <p:spPr>
          <a:xfrm>
            <a:off x="3558675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31" name="Google Shape;14131;p426"/>
          <p:cNvSpPr txBox="1"/>
          <p:nvPr>
            <p:ph idx="2" type="subTitle"/>
          </p:nvPr>
        </p:nvSpPr>
        <p:spPr>
          <a:xfrm>
            <a:off x="6427850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32" name="Google Shape;14132;p426"/>
          <p:cNvSpPr txBox="1"/>
          <p:nvPr>
            <p:ph idx="3" type="subTitle"/>
          </p:nvPr>
        </p:nvSpPr>
        <p:spPr>
          <a:xfrm>
            <a:off x="3558675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33" name="Google Shape;14133;p426"/>
          <p:cNvSpPr txBox="1"/>
          <p:nvPr>
            <p:ph idx="4" type="subTitle"/>
          </p:nvPr>
        </p:nvSpPr>
        <p:spPr>
          <a:xfrm>
            <a:off x="6427850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34" name="Google Shape;14134;p426"/>
          <p:cNvSpPr txBox="1"/>
          <p:nvPr>
            <p:ph idx="5" type="subTitle"/>
          </p:nvPr>
        </p:nvSpPr>
        <p:spPr>
          <a:xfrm>
            <a:off x="3558675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35" name="Google Shape;14135;p426"/>
          <p:cNvSpPr txBox="1"/>
          <p:nvPr>
            <p:ph idx="6" type="subTitle"/>
          </p:nvPr>
        </p:nvSpPr>
        <p:spPr>
          <a:xfrm>
            <a:off x="6427850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36" name="Google Shape;14136;p426"/>
          <p:cNvSpPr txBox="1"/>
          <p:nvPr>
            <p:ph idx="7" type="subTitle"/>
          </p:nvPr>
        </p:nvSpPr>
        <p:spPr>
          <a:xfrm>
            <a:off x="3558675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37" name="Google Shape;14137;p426"/>
          <p:cNvSpPr txBox="1"/>
          <p:nvPr>
            <p:ph idx="8" type="subTitle"/>
          </p:nvPr>
        </p:nvSpPr>
        <p:spPr>
          <a:xfrm>
            <a:off x="6427850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38" name="Google Shape;14138;p426"/>
          <p:cNvSpPr txBox="1"/>
          <p:nvPr>
            <p:ph hasCustomPrompt="1" idx="9" type="title"/>
          </p:nvPr>
        </p:nvSpPr>
        <p:spPr>
          <a:xfrm>
            <a:off x="2695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4139" name="Google Shape;14139;p426"/>
          <p:cNvSpPr txBox="1"/>
          <p:nvPr>
            <p:ph hasCustomPrompt="1" idx="13" type="title"/>
          </p:nvPr>
        </p:nvSpPr>
        <p:spPr>
          <a:xfrm>
            <a:off x="5560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4140" name="Google Shape;14140;p426"/>
          <p:cNvSpPr txBox="1"/>
          <p:nvPr>
            <p:ph hasCustomPrompt="1" idx="14" type="title"/>
          </p:nvPr>
        </p:nvSpPr>
        <p:spPr>
          <a:xfrm>
            <a:off x="2695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4141" name="Google Shape;14141;p426"/>
          <p:cNvSpPr txBox="1"/>
          <p:nvPr>
            <p:ph hasCustomPrompt="1" idx="15" type="title"/>
          </p:nvPr>
        </p:nvSpPr>
        <p:spPr>
          <a:xfrm>
            <a:off x="5560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14142" name="Shape 14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3" name="Google Shape;14143;p427"/>
          <p:cNvSpPr/>
          <p:nvPr/>
        </p:nvSpPr>
        <p:spPr>
          <a:xfrm flipH="1">
            <a:off x="473225" y="1884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44" name="Google Shape;14144;p427"/>
          <p:cNvGrpSpPr/>
          <p:nvPr/>
        </p:nvGrpSpPr>
        <p:grpSpPr>
          <a:xfrm>
            <a:off x="968061" y="-35329"/>
            <a:ext cx="5265500" cy="4827849"/>
            <a:chOff x="2958950" y="1937675"/>
            <a:chExt cx="1635350" cy="1499425"/>
          </a:xfrm>
        </p:grpSpPr>
        <p:sp>
          <p:nvSpPr>
            <p:cNvPr id="14145" name="Google Shape;14145;p42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6" name="Google Shape;14146;p42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7" name="Google Shape;14147;p42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8" name="Google Shape;14148;p42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9" name="Google Shape;14149;p42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0" name="Google Shape;14150;p42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51" name="Google Shape;14151;p427"/>
          <p:cNvGrpSpPr/>
          <p:nvPr/>
        </p:nvGrpSpPr>
        <p:grpSpPr>
          <a:xfrm>
            <a:off x="3906042" y="4362088"/>
            <a:ext cx="253593" cy="322744"/>
            <a:chOff x="3828325" y="875775"/>
            <a:chExt cx="330501" cy="420623"/>
          </a:xfrm>
        </p:grpSpPr>
        <p:sp>
          <p:nvSpPr>
            <p:cNvPr id="14152" name="Google Shape;14152;p42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3" name="Google Shape;14153;p42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4" name="Google Shape;14154;p42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5" name="Google Shape;14155;p42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6" name="Google Shape;14156;p42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7" name="Google Shape;14157;p42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8" name="Google Shape;14158;p42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9" name="Google Shape;14159;p42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0" name="Google Shape;14160;p42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1" name="Google Shape;14161;p42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2" name="Google Shape;14162;p42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3" name="Google Shape;14163;p42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64" name="Google Shape;14164;p427"/>
          <p:cNvGrpSpPr/>
          <p:nvPr/>
        </p:nvGrpSpPr>
        <p:grpSpPr>
          <a:xfrm flipH="1">
            <a:off x="5508013" y="646532"/>
            <a:ext cx="253560" cy="322660"/>
            <a:chOff x="3828325" y="875775"/>
            <a:chExt cx="330501" cy="420623"/>
          </a:xfrm>
        </p:grpSpPr>
        <p:sp>
          <p:nvSpPr>
            <p:cNvPr id="14165" name="Google Shape;14165;p42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6" name="Google Shape;14166;p42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7" name="Google Shape;14167;p42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8" name="Google Shape;14168;p42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9" name="Google Shape;14169;p42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0" name="Google Shape;14170;p42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1" name="Google Shape;14171;p42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2" name="Google Shape;14172;p42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3" name="Google Shape;14173;p42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4" name="Google Shape;14174;p42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5" name="Google Shape;14175;p42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6" name="Google Shape;14176;p42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77" name="Google Shape;14177;p427"/>
          <p:cNvSpPr txBox="1"/>
          <p:nvPr>
            <p:ph type="title"/>
          </p:nvPr>
        </p:nvSpPr>
        <p:spPr>
          <a:xfrm flipH="1">
            <a:off x="3855775" y="2648950"/>
            <a:ext cx="457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178" name="Google Shape;14178;p427"/>
          <p:cNvSpPr txBox="1"/>
          <p:nvPr>
            <p:ph idx="1" type="subTitle"/>
          </p:nvPr>
        </p:nvSpPr>
        <p:spPr>
          <a:xfrm flipH="1">
            <a:off x="3855775" y="1535850"/>
            <a:ext cx="4575000" cy="11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5">
    <p:spTree>
      <p:nvGrpSpPr>
        <p:cNvPr id="14179" name="Shape 14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80" name="Google Shape;14180;p428"/>
          <p:cNvGrpSpPr/>
          <p:nvPr/>
        </p:nvGrpSpPr>
        <p:grpSpPr>
          <a:xfrm rot="-4886887">
            <a:off x="206622" y="88712"/>
            <a:ext cx="5080199" cy="4411688"/>
            <a:chOff x="3016500" y="2066925"/>
            <a:chExt cx="1577800" cy="1370175"/>
          </a:xfrm>
        </p:grpSpPr>
        <p:sp>
          <p:nvSpPr>
            <p:cNvPr id="14181" name="Google Shape;14181;p42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2" name="Google Shape;14182;p428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3" name="Google Shape;14183;p42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4" name="Google Shape;14184;p42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5" name="Google Shape;14185;p42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86" name="Google Shape;14186;p428"/>
          <p:cNvSpPr/>
          <p:nvPr/>
        </p:nvSpPr>
        <p:spPr>
          <a:xfrm flipH="1">
            <a:off x="358375" y="2093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87" name="Google Shape;14187;p428"/>
          <p:cNvSpPr/>
          <p:nvPr/>
        </p:nvSpPr>
        <p:spPr>
          <a:xfrm>
            <a:off x="7902625" y="7770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88" name="Google Shape;14188;p428"/>
          <p:cNvSpPr/>
          <p:nvPr/>
        </p:nvSpPr>
        <p:spPr>
          <a:xfrm>
            <a:off x="2494025" y="54865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89" name="Google Shape;14189;p428"/>
          <p:cNvGrpSpPr/>
          <p:nvPr/>
        </p:nvGrpSpPr>
        <p:grpSpPr>
          <a:xfrm>
            <a:off x="6643825" y="548650"/>
            <a:ext cx="330501" cy="420623"/>
            <a:chOff x="3828325" y="875775"/>
            <a:chExt cx="330501" cy="420623"/>
          </a:xfrm>
        </p:grpSpPr>
        <p:sp>
          <p:nvSpPr>
            <p:cNvPr id="14190" name="Google Shape;14190;p42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1" name="Google Shape;14191;p42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2" name="Google Shape;14192;p42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3" name="Google Shape;14193;p42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4" name="Google Shape;14194;p42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5" name="Google Shape;14195;p42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6" name="Google Shape;14196;p42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7" name="Google Shape;14197;p42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8" name="Google Shape;14198;p42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9" name="Google Shape;14199;p42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0" name="Google Shape;14200;p42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1" name="Google Shape;14201;p42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02" name="Google Shape;14202;p428"/>
          <p:cNvGrpSpPr/>
          <p:nvPr/>
        </p:nvGrpSpPr>
        <p:grpSpPr>
          <a:xfrm flipH="1">
            <a:off x="1832387" y="4287150"/>
            <a:ext cx="330501" cy="420623"/>
            <a:chOff x="3828325" y="875775"/>
            <a:chExt cx="330501" cy="420623"/>
          </a:xfrm>
        </p:grpSpPr>
        <p:sp>
          <p:nvSpPr>
            <p:cNvPr id="14203" name="Google Shape;14203;p42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4" name="Google Shape;14204;p42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5" name="Google Shape;14205;p42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6" name="Google Shape;14206;p42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7" name="Google Shape;14207;p42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8" name="Google Shape;14208;p42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9" name="Google Shape;14209;p42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0" name="Google Shape;14210;p42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1" name="Google Shape;14211;p42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2" name="Google Shape;14212;p42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3" name="Google Shape;14213;p42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4" name="Google Shape;14214;p42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15" name="Google Shape;14215;p428"/>
          <p:cNvSpPr txBox="1"/>
          <p:nvPr>
            <p:ph type="title"/>
          </p:nvPr>
        </p:nvSpPr>
        <p:spPr>
          <a:xfrm flipH="1">
            <a:off x="4084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216" name="Google Shape;14216;p428"/>
          <p:cNvSpPr txBox="1"/>
          <p:nvPr>
            <p:ph idx="1" type="subTitle"/>
          </p:nvPr>
        </p:nvSpPr>
        <p:spPr>
          <a:xfrm flipH="1">
            <a:off x="1302425" y="3355200"/>
            <a:ext cx="25209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17" name="Google Shape;14217;p428"/>
          <p:cNvSpPr txBox="1"/>
          <p:nvPr>
            <p:ph hasCustomPrompt="1" idx="2" type="title"/>
          </p:nvPr>
        </p:nvSpPr>
        <p:spPr>
          <a:xfrm flipH="1">
            <a:off x="19177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7">
    <p:spTree>
      <p:nvGrpSpPr>
        <p:cNvPr id="14218" name="Shape 14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19" name="Google Shape;14219;p429"/>
          <p:cNvGrpSpPr/>
          <p:nvPr/>
        </p:nvGrpSpPr>
        <p:grpSpPr>
          <a:xfrm rot="-5237344">
            <a:off x="4137226" y="689183"/>
            <a:ext cx="4264113" cy="4169752"/>
            <a:chOff x="2615425" y="-43849"/>
            <a:chExt cx="5349587" cy="5231206"/>
          </a:xfrm>
        </p:grpSpPr>
        <p:sp>
          <p:nvSpPr>
            <p:cNvPr id="14220" name="Google Shape;14220;p429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221" name="Google Shape;14221;p429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4222" name="Google Shape;14222;p429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3" name="Google Shape;14223;p429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4" name="Google Shape;14224;p429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225" name="Google Shape;14225;p429"/>
          <p:cNvSpPr/>
          <p:nvPr/>
        </p:nvSpPr>
        <p:spPr>
          <a:xfrm>
            <a:off x="7974300" y="2753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26" name="Google Shape;14226;p429"/>
          <p:cNvSpPr/>
          <p:nvPr/>
        </p:nvSpPr>
        <p:spPr>
          <a:xfrm flipH="1">
            <a:off x="405375" y="11833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27" name="Google Shape;14227;p429"/>
          <p:cNvGrpSpPr/>
          <p:nvPr/>
        </p:nvGrpSpPr>
        <p:grpSpPr>
          <a:xfrm>
            <a:off x="7974292" y="4276675"/>
            <a:ext cx="253593" cy="322744"/>
            <a:chOff x="3828325" y="875775"/>
            <a:chExt cx="330501" cy="420623"/>
          </a:xfrm>
        </p:grpSpPr>
        <p:sp>
          <p:nvSpPr>
            <p:cNvPr id="14228" name="Google Shape;14228;p42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9" name="Google Shape;14229;p42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0" name="Google Shape;14230;p42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1" name="Google Shape;14231;p42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2" name="Google Shape;14232;p42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3" name="Google Shape;14233;p42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4" name="Google Shape;14234;p42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5" name="Google Shape;14235;p42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6" name="Google Shape;14236;p42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7" name="Google Shape;14237;p42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8" name="Google Shape;14238;p42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9" name="Google Shape;14239;p42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40" name="Google Shape;14240;p429"/>
          <p:cNvGrpSpPr/>
          <p:nvPr/>
        </p:nvGrpSpPr>
        <p:grpSpPr>
          <a:xfrm flipH="1">
            <a:off x="3870301" y="694307"/>
            <a:ext cx="253560" cy="322660"/>
            <a:chOff x="3828325" y="875775"/>
            <a:chExt cx="330501" cy="420623"/>
          </a:xfrm>
        </p:grpSpPr>
        <p:sp>
          <p:nvSpPr>
            <p:cNvPr id="14241" name="Google Shape;14241;p42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2" name="Google Shape;14242;p42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3" name="Google Shape;14243;p42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4" name="Google Shape;14244;p42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5" name="Google Shape;14245;p42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6" name="Google Shape;14246;p42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7" name="Google Shape;14247;p42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8" name="Google Shape;14248;p42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9" name="Google Shape;14249;p42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0" name="Google Shape;14250;p42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1" name="Google Shape;14251;p42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2" name="Google Shape;14252;p42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53" name="Google Shape;14253;p429"/>
          <p:cNvGrpSpPr/>
          <p:nvPr/>
        </p:nvGrpSpPr>
        <p:grpSpPr>
          <a:xfrm flipH="1">
            <a:off x="633429" y="3507600"/>
            <a:ext cx="253593" cy="322744"/>
            <a:chOff x="3828325" y="875775"/>
            <a:chExt cx="330501" cy="420623"/>
          </a:xfrm>
        </p:grpSpPr>
        <p:sp>
          <p:nvSpPr>
            <p:cNvPr id="14254" name="Google Shape;14254;p42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5" name="Google Shape;14255;p42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6" name="Google Shape;14256;p42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7" name="Google Shape;14257;p42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8" name="Google Shape;14258;p42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9" name="Google Shape;14259;p42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0" name="Google Shape;14260;p42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1" name="Google Shape;14261;p42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2" name="Google Shape;14262;p42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3" name="Google Shape;14263;p42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4" name="Google Shape;14264;p42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5" name="Google Shape;14265;p42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66" name="Google Shape;14266;p429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267" name="Google Shape;14267;p429"/>
          <p:cNvSpPr txBox="1"/>
          <p:nvPr>
            <p:ph idx="1" type="subTitle"/>
          </p:nvPr>
        </p:nvSpPr>
        <p:spPr>
          <a:xfrm>
            <a:off x="5015875" y="3355200"/>
            <a:ext cx="24228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68" name="Google Shape;14268;p429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2">
    <p:spTree>
      <p:nvGrpSpPr>
        <p:cNvPr id="14269" name="Shape 14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0" name="Google Shape;14270;p430"/>
          <p:cNvSpPr/>
          <p:nvPr/>
        </p:nvSpPr>
        <p:spPr>
          <a:xfrm>
            <a:off x="7960975" y="91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71" name="Google Shape;14271;p430"/>
          <p:cNvSpPr/>
          <p:nvPr/>
        </p:nvSpPr>
        <p:spPr>
          <a:xfrm flipH="1">
            <a:off x="428575" y="16460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72" name="Google Shape;14272;p430"/>
          <p:cNvGrpSpPr/>
          <p:nvPr/>
        </p:nvGrpSpPr>
        <p:grpSpPr>
          <a:xfrm flipH="1">
            <a:off x="586438" y="3795019"/>
            <a:ext cx="253560" cy="322660"/>
            <a:chOff x="3828325" y="875775"/>
            <a:chExt cx="330501" cy="420623"/>
          </a:xfrm>
        </p:grpSpPr>
        <p:sp>
          <p:nvSpPr>
            <p:cNvPr id="14273" name="Google Shape;14273;p43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4" name="Google Shape;14274;p43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5" name="Google Shape;14275;p43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6" name="Google Shape;14276;p43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7" name="Google Shape;14277;p43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8" name="Google Shape;14278;p43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9" name="Google Shape;14279;p43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0" name="Google Shape;14280;p43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1" name="Google Shape;14281;p43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2" name="Google Shape;14282;p43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3" name="Google Shape;14283;p43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4" name="Google Shape;14284;p43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85" name="Google Shape;14285;p430"/>
          <p:cNvGrpSpPr/>
          <p:nvPr/>
        </p:nvGrpSpPr>
        <p:grpSpPr>
          <a:xfrm>
            <a:off x="7548650" y="4349538"/>
            <a:ext cx="330501" cy="420623"/>
            <a:chOff x="3828325" y="875775"/>
            <a:chExt cx="330501" cy="420623"/>
          </a:xfrm>
        </p:grpSpPr>
        <p:sp>
          <p:nvSpPr>
            <p:cNvPr id="14286" name="Google Shape;14286;p43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7" name="Google Shape;14287;p43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8" name="Google Shape;14288;p43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9" name="Google Shape;14289;p43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0" name="Google Shape;14290;p43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1" name="Google Shape;14291;p43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2" name="Google Shape;14292;p43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3" name="Google Shape;14293;p43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4" name="Google Shape;14294;p43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5" name="Google Shape;14295;p43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6" name="Google Shape;14296;p43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7" name="Google Shape;14297;p43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98" name="Google Shape;14298;p430"/>
          <p:cNvGrpSpPr/>
          <p:nvPr/>
        </p:nvGrpSpPr>
        <p:grpSpPr>
          <a:xfrm flipH="1">
            <a:off x="1798625" y="548638"/>
            <a:ext cx="330501" cy="420623"/>
            <a:chOff x="3828325" y="875775"/>
            <a:chExt cx="330501" cy="420623"/>
          </a:xfrm>
        </p:grpSpPr>
        <p:sp>
          <p:nvSpPr>
            <p:cNvPr id="14299" name="Google Shape;14299;p43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0" name="Google Shape;14300;p43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1" name="Google Shape;14301;p43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2" name="Google Shape;14302;p43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3" name="Google Shape;14303;p43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4" name="Google Shape;14304;p43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5" name="Google Shape;14305;p43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6" name="Google Shape;14306;p43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7" name="Google Shape;14307;p43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8" name="Google Shape;14308;p43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9" name="Google Shape;14309;p43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0" name="Google Shape;14310;p43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11" name="Google Shape;14311;p430"/>
          <p:cNvSpPr txBox="1"/>
          <p:nvPr>
            <p:ph type="title"/>
          </p:nvPr>
        </p:nvSpPr>
        <p:spPr>
          <a:xfrm flipH="1">
            <a:off x="7132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312" name="Google Shape;14312;p430"/>
          <p:cNvSpPr txBox="1"/>
          <p:nvPr>
            <p:ph idx="1" type="subTitle"/>
          </p:nvPr>
        </p:nvSpPr>
        <p:spPr>
          <a:xfrm flipH="1">
            <a:off x="106842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13" name="Google Shape;14313;p430"/>
          <p:cNvSpPr txBox="1"/>
          <p:nvPr>
            <p:ph hasCustomPrompt="1" idx="2" type="title"/>
          </p:nvPr>
        </p:nvSpPr>
        <p:spPr>
          <a:xfrm flipH="1">
            <a:off x="22225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13">
    <p:spTree>
      <p:nvGrpSpPr>
        <p:cNvPr id="14314" name="Shape 14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15" name="Google Shape;14315;p431"/>
          <p:cNvGrpSpPr/>
          <p:nvPr/>
        </p:nvGrpSpPr>
        <p:grpSpPr>
          <a:xfrm rot="-5815465">
            <a:off x="3120308" y="724962"/>
            <a:ext cx="4264231" cy="4169868"/>
            <a:chOff x="2615425" y="-43849"/>
            <a:chExt cx="5349587" cy="5231206"/>
          </a:xfrm>
        </p:grpSpPr>
        <p:sp>
          <p:nvSpPr>
            <p:cNvPr id="14316" name="Google Shape;14316;p43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317" name="Google Shape;14317;p43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4318" name="Google Shape;14318;p43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9" name="Google Shape;14319;p43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0" name="Google Shape;14320;p43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321" name="Google Shape;14321;p431"/>
          <p:cNvSpPr/>
          <p:nvPr/>
        </p:nvSpPr>
        <p:spPr>
          <a:xfrm>
            <a:off x="78172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22" name="Google Shape;14322;p431"/>
          <p:cNvSpPr/>
          <p:nvPr/>
        </p:nvSpPr>
        <p:spPr>
          <a:xfrm flipH="1">
            <a:off x="358375" y="4372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23" name="Google Shape;14323;p431"/>
          <p:cNvSpPr/>
          <p:nvPr/>
        </p:nvSpPr>
        <p:spPr>
          <a:xfrm>
            <a:off x="4363500" y="2334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24" name="Google Shape;14324;p431"/>
          <p:cNvGrpSpPr/>
          <p:nvPr/>
        </p:nvGrpSpPr>
        <p:grpSpPr>
          <a:xfrm>
            <a:off x="5087175" y="704100"/>
            <a:ext cx="330501" cy="420623"/>
            <a:chOff x="3828325" y="875775"/>
            <a:chExt cx="330501" cy="420623"/>
          </a:xfrm>
        </p:grpSpPr>
        <p:sp>
          <p:nvSpPr>
            <p:cNvPr id="14325" name="Google Shape;14325;p43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6" name="Google Shape;14326;p43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7" name="Google Shape;14327;p43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8" name="Google Shape;14328;p43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9" name="Google Shape;14329;p43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0" name="Google Shape;14330;p43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1" name="Google Shape;14331;p43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2" name="Google Shape;14332;p43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3" name="Google Shape;14333;p43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4" name="Google Shape;14334;p43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5" name="Google Shape;14335;p43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6" name="Google Shape;14336;p43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37" name="Google Shape;14337;p431"/>
          <p:cNvGrpSpPr/>
          <p:nvPr/>
        </p:nvGrpSpPr>
        <p:grpSpPr>
          <a:xfrm flipH="1">
            <a:off x="2776387" y="4372825"/>
            <a:ext cx="330501" cy="420623"/>
            <a:chOff x="3828325" y="875775"/>
            <a:chExt cx="330501" cy="420623"/>
          </a:xfrm>
        </p:grpSpPr>
        <p:sp>
          <p:nvSpPr>
            <p:cNvPr id="14338" name="Google Shape;14338;p43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9" name="Google Shape;14339;p43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0" name="Google Shape;14340;p43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1" name="Google Shape;14341;p43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2" name="Google Shape;14342;p43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3" name="Google Shape;14343;p43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4" name="Google Shape;14344;p43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5" name="Google Shape;14345;p43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6" name="Google Shape;14346;p43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7" name="Google Shape;14347;p43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8" name="Google Shape;14348;p43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9" name="Google Shape;14349;p43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50" name="Google Shape;14350;p431"/>
          <p:cNvSpPr txBox="1"/>
          <p:nvPr>
            <p:ph idx="1" type="subTitle"/>
          </p:nvPr>
        </p:nvSpPr>
        <p:spPr>
          <a:xfrm>
            <a:off x="713225" y="1448763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51" name="Google Shape;14351;p431"/>
          <p:cNvSpPr txBox="1"/>
          <p:nvPr>
            <p:ph hasCustomPrompt="1" type="title"/>
          </p:nvPr>
        </p:nvSpPr>
        <p:spPr>
          <a:xfrm>
            <a:off x="713225" y="972313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352" name="Google Shape;14352;p431"/>
          <p:cNvSpPr txBox="1"/>
          <p:nvPr>
            <p:ph idx="2" type="subTitle"/>
          </p:nvPr>
        </p:nvSpPr>
        <p:spPr>
          <a:xfrm>
            <a:off x="713225" y="25822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53" name="Google Shape;14353;p431"/>
          <p:cNvSpPr txBox="1"/>
          <p:nvPr>
            <p:ph hasCustomPrompt="1" idx="3" type="title"/>
          </p:nvPr>
        </p:nvSpPr>
        <p:spPr>
          <a:xfrm>
            <a:off x="713225" y="2105825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354" name="Google Shape;14354;p431"/>
          <p:cNvSpPr txBox="1"/>
          <p:nvPr>
            <p:ph idx="4" type="subTitle"/>
          </p:nvPr>
        </p:nvSpPr>
        <p:spPr>
          <a:xfrm>
            <a:off x="713225" y="37157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55" name="Google Shape;14355;p431"/>
          <p:cNvSpPr txBox="1"/>
          <p:nvPr>
            <p:ph hasCustomPrompt="1" idx="5" type="title"/>
          </p:nvPr>
        </p:nvSpPr>
        <p:spPr>
          <a:xfrm>
            <a:off x="713225" y="3239337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8"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3" name="Google Shape;1103;p44"/>
          <p:cNvGrpSpPr/>
          <p:nvPr/>
        </p:nvGrpSpPr>
        <p:grpSpPr>
          <a:xfrm rot="-6913858">
            <a:off x="3222725" y="612555"/>
            <a:ext cx="4264427" cy="4170059"/>
            <a:chOff x="2615425" y="-43849"/>
            <a:chExt cx="5349587" cy="5231206"/>
          </a:xfrm>
        </p:grpSpPr>
        <p:sp>
          <p:nvSpPr>
            <p:cNvPr id="1104" name="Google Shape;1104;p4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05" name="Google Shape;1105;p4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106" name="Google Shape;1106;p4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4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4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09" name="Google Shape;1109;p44"/>
          <p:cNvSpPr/>
          <p:nvPr/>
        </p:nvSpPr>
        <p:spPr>
          <a:xfrm>
            <a:off x="7900975" y="22640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0" name="Google Shape;1110;p44"/>
          <p:cNvSpPr/>
          <p:nvPr/>
        </p:nvSpPr>
        <p:spPr>
          <a:xfrm flipH="1">
            <a:off x="5739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1" name="Google Shape;1111;p44"/>
          <p:cNvGrpSpPr/>
          <p:nvPr/>
        </p:nvGrpSpPr>
        <p:grpSpPr>
          <a:xfrm>
            <a:off x="1582279" y="4334625"/>
            <a:ext cx="253593" cy="322744"/>
            <a:chOff x="3828325" y="875775"/>
            <a:chExt cx="330501" cy="420623"/>
          </a:xfrm>
        </p:grpSpPr>
        <p:sp>
          <p:nvSpPr>
            <p:cNvPr id="1112" name="Google Shape;1112;p4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" name="Google Shape;1124;p44"/>
          <p:cNvGrpSpPr/>
          <p:nvPr/>
        </p:nvGrpSpPr>
        <p:grpSpPr>
          <a:xfrm flipH="1">
            <a:off x="6895529" y="753025"/>
            <a:ext cx="253593" cy="322744"/>
            <a:chOff x="3828325" y="875775"/>
            <a:chExt cx="330501" cy="420623"/>
          </a:xfrm>
        </p:grpSpPr>
        <p:sp>
          <p:nvSpPr>
            <p:cNvPr id="1125" name="Google Shape;1125;p4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4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4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4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7" name="Google Shape;1137;p44"/>
          <p:cNvSpPr txBox="1"/>
          <p:nvPr>
            <p:ph idx="1" type="subTitle"/>
          </p:nvPr>
        </p:nvSpPr>
        <p:spPr>
          <a:xfrm>
            <a:off x="713225" y="165785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38" name="Google Shape;1138;p44"/>
          <p:cNvSpPr txBox="1"/>
          <p:nvPr>
            <p:ph idx="2" type="subTitle"/>
          </p:nvPr>
        </p:nvSpPr>
        <p:spPr>
          <a:xfrm>
            <a:off x="6334675" y="295010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39" name="Google Shape;1139;p44"/>
          <p:cNvSpPr txBox="1"/>
          <p:nvPr>
            <p:ph idx="3" type="subTitle"/>
          </p:nvPr>
        </p:nvSpPr>
        <p:spPr>
          <a:xfrm>
            <a:off x="713225" y="2112351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0" name="Google Shape;1140;p44"/>
          <p:cNvSpPr txBox="1"/>
          <p:nvPr>
            <p:ph idx="4" type="subTitle"/>
          </p:nvPr>
        </p:nvSpPr>
        <p:spPr>
          <a:xfrm>
            <a:off x="6334675" y="3404608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1" name="Google Shape;1141;p4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5">
    <p:spTree>
      <p:nvGrpSpPr>
        <p:cNvPr id="14356" name="Shape 14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57" name="Google Shape;14357;p432"/>
          <p:cNvGrpSpPr/>
          <p:nvPr/>
        </p:nvGrpSpPr>
        <p:grpSpPr>
          <a:xfrm rot="-1074791">
            <a:off x="2379128" y="270280"/>
            <a:ext cx="4436571" cy="4602955"/>
            <a:chOff x="2958950" y="1937675"/>
            <a:chExt cx="1445225" cy="1499425"/>
          </a:xfrm>
        </p:grpSpPr>
        <p:sp>
          <p:nvSpPr>
            <p:cNvPr id="14358" name="Google Shape;14358;p43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9" name="Google Shape;14359;p43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0" name="Google Shape;14360;p43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1" name="Google Shape;14361;p43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2" name="Google Shape;14362;p43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63" name="Google Shape;14363;p432"/>
          <p:cNvSpPr/>
          <p:nvPr/>
        </p:nvSpPr>
        <p:spPr>
          <a:xfrm>
            <a:off x="8075925" y="305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64" name="Google Shape;14364;p432"/>
          <p:cNvSpPr/>
          <p:nvPr/>
        </p:nvSpPr>
        <p:spPr>
          <a:xfrm flipH="1">
            <a:off x="40967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65" name="Google Shape;14365;p43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66" name="Google Shape;14366;p432"/>
          <p:cNvGrpSpPr/>
          <p:nvPr/>
        </p:nvGrpSpPr>
        <p:grpSpPr>
          <a:xfrm>
            <a:off x="586429" y="2273150"/>
            <a:ext cx="253593" cy="322744"/>
            <a:chOff x="3828325" y="875775"/>
            <a:chExt cx="330501" cy="420623"/>
          </a:xfrm>
        </p:grpSpPr>
        <p:sp>
          <p:nvSpPr>
            <p:cNvPr id="14367" name="Google Shape;14367;p43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8" name="Google Shape;14368;p43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9" name="Google Shape;14369;p43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0" name="Google Shape;14370;p43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1" name="Google Shape;14371;p43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2" name="Google Shape;14372;p43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3" name="Google Shape;14373;p43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4" name="Google Shape;14374;p43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5" name="Google Shape;14375;p43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6" name="Google Shape;14376;p43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7" name="Google Shape;14377;p43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8" name="Google Shape;14378;p43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79" name="Google Shape;14379;p432"/>
          <p:cNvGrpSpPr/>
          <p:nvPr/>
        </p:nvGrpSpPr>
        <p:grpSpPr>
          <a:xfrm flipH="1" rot="-1286283">
            <a:off x="8304097" y="1188718"/>
            <a:ext cx="253553" cy="322654"/>
            <a:chOff x="3828325" y="875775"/>
            <a:chExt cx="330501" cy="420623"/>
          </a:xfrm>
        </p:grpSpPr>
        <p:sp>
          <p:nvSpPr>
            <p:cNvPr id="14380" name="Google Shape;14380;p43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1" name="Google Shape;14381;p43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2" name="Google Shape;14382;p43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3" name="Google Shape;14383;p43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4" name="Google Shape;14384;p43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5" name="Google Shape;14385;p43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6" name="Google Shape;14386;p43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7" name="Google Shape;14387;p43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8" name="Google Shape;14388;p43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9" name="Google Shape;14389;p43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0" name="Google Shape;14390;p43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1" name="Google Shape;14391;p43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92" name="Google Shape;14392;p432"/>
          <p:cNvGrpSpPr/>
          <p:nvPr/>
        </p:nvGrpSpPr>
        <p:grpSpPr>
          <a:xfrm flipH="1">
            <a:off x="5827804" y="4284250"/>
            <a:ext cx="253593" cy="322744"/>
            <a:chOff x="3828325" y="875775"/>
            <a:chExt cx="330501" cy="420623"/>
          </a:xfrm>
        </p:grpSpPr>
        <p:sp>
          <p:nvSpPr>
            <p:cNvPr id="14393" name="Google Shape;14393;p43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4" name="Google Shape;14394;p43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5" name="Google Shape;14395;p43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6" name="Google Shape;14396;p43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7" name="Google Shape;14397;p43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8" name="Google Shape;14398;p43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9" name="Google Shape;14399;p43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0" name="Google Shape;14400;p43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1" name="Google Shape;14401;p43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2" name="Google Shape;14402;p43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3" name="Google Shape;14403;p43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4" name="Google Shape;14404;p43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05" name="Google Shape;14405;p43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406" name="Google Shape;14406;p432"/>
          <p:cNvSpPr txBox="1"/>
          <p:nvPr>
            <p:ph idx="1" type="subTitle"/>
          </p:nvPr>
        </p:nvSpPr>
        <p:spPr>
          <a:xfrm>
            <a:off x="779725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07" name="Google Shape;14407;p432"/>
          <p:cNvSpPr txBox="1"/>
          <p:nvPr>
            <p:ph idx="2" type="subTitle"/>
          </p:nvPr>
        </p:nvSpPr>
        <p:spPr>
          <a:xfrm>
            <a:off x="347078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08" name="Google Shape;14408;p432"/>
          <p:cNvSpPr txBox="1"/>
          <p:nvPr>
            <p:ph idx="3" type="subTitle"/>
          </p:nvPr>
        </p:nvSpPr>
        <p:spPr>
          <a:xfrm>
            <a:off x="779725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09" name="Google Shape;14409;p432"/>
          <p:cNvSpPr txBox="1"/>
          <p:nvPr>
            <p:ph idx="4" type="subTitle"/>
          </p:nvPr>
        </p:nvSpPr>
        <p:spPr>
          <a:xfrm>
            <a:off x="347078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10" name="Google Shape;14410;p432"/>
          <p:cNvSpPr txBox="1"/>
          <p:nvPr>
            <p:ph hasCustomPrompt="1" idx="5" type="title"/>
          </p:nvPr>
        </p:nvSpPr>
        <p:spPr>
          <a:xfrm>
            <a:off x="779725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4411" name="Google Shape;14411;p432"/>
          <p:cNvSpPr txBox="1"/>
          <p:nvPr>
            <p:ph hasCustomPrompt="1" idx="6" type="title"/>
          </p:nvPr>
        </p:nvSpPr>
        <p:spPr>
          <a:xfrm>
            <a:off x="347078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4412" name="Google Shape;14412;p432"/>
          <p:cNvSpPr txBox="1"/>
          <p:nvPr>
            <p:ph idx="7" type="subTitle"/>
          </p:nvPr>
        </p:nvSpPr>
        <p:spPr>
          <a:xfrm>
            <a:off x="619372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13" name="Google Shape;14413;p432"/>
          <p:cNvSpPr txBox="1"/>
          <p:nvPr>
            <p:ph idx="8" type="subTitle"/>
          </p:nvPr>
        </p:nvSpPr>
        <p:spPr>
          <a:xfrm>
            <a:off x="619372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14" name="Google Shape;14414;p432"/>
          <p:cNvSpPr txBox="1"/>
          <p:nvPr>
            <p:ph hasCustomPrompt="1" idx="9" type="title"/>
          </p:nvPr>
        </p:nvSpPr>
        <p:spPr>
          <a:xfrm>
            <a:off x="619372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2">
    <p:spTree>
      <p:nvGrpSpPr>
        <p:cNvPr id="14415" name="Shape 14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16" name="Google Shape;14416;p433"/>
          <p:cNvGrpSpPr/>
          <p:nvPr/>
        </p:nvGrpSpPr>
        <p:grpSpPr>
          <a:xfrm rot="-2882640">
            <a:off x="3417774" y="228408"/>
            <a:ext cx="5080133" cy="4411631"/>
            <a:chOff x="3016500" y="2066925"/>
            <a:chExt cx="1577800" cy="1370175"/>
          </a:xfrm>
        </p:grpSpPr>
        <p:sp>
          <p:nvSpPr>
            <p:cNvPr id="14417" name="Google Shape;14417;p43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8" name="Google Shape;14418;p433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9" name="Google Shape;14419;p43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0" name="Google Shape;14420;p43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1" name="Google Shape;14421;p433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22" name="Google Shape;14422;p433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423" name="Google Shape;14423;p433"/>
          <p:cNvGrpSpPr/>
          <p:nvPr/>
        </p:nvGrpSpPr>
        <p:grpSpPr>
          <a:xfrm>
            <a:off x="6900600" y="724675"/>
            <a:ext cx="330501" cy="420623"/>
            <a:chOff x="3828325" y="875775"/>
            <a:chExt cx="330501" cy="420623"/>
          </a:xfrm>
        </p:grpSpPr>
        <p:sp>
          <p:nvSpPr>
            <p:cNvPr id="14424" name="Google Shape;14424;p43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5" name="Google Shape;14425;p43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6" name="Google Shape;14426;p43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7" name="Google Shape;14427;p43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8" name="Google Shape;14428;p43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9" name="Google Shape;14429;p43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0" name="Google Shape;14430;p43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1" name="Google Shape;14431;p43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2" name="Google Shape;14432;p43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3" name="Google Shape;14433;p43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4" name="Google Shape;14434;p43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5" name="Google Shape;14435;p43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36" name="Google Shape;14436;p433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14437" name="Google Shape;14437;p43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8" name="Google Shape;14438;p43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9" name="Google Shape;14439;p43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0" name="Google Shape;14440;p43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1" name="Google Shape;14441;p43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2" name="Google Shape;14442;p43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3" name="Google Shape;14443;p43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4" name="Google Shape;14444;p43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5" name="Google Shape;14445;p43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6" name="Google Shape;14446;p43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7" name="Google Shape;14447;p43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8" name="Google Shape;14448;p43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49" name="Google Shape;14449;p433"/>
          <p:cNvSpPr txBox="1"/>
          <p:nvPr>
            <p:ph type="title"/>
          </p:nvPr>
        </p:nvSpPr>
        <p:spPr>
          <a:xfrm>
            <a:off x="713225" y="445025"/>
            <a:ext cx="3597000" cy="10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450" name="Google Shape;14450;p433"/>
          <p:cNvSpPr txBox="1"/>
          <p:nvPr>
            <p:ph idx="1" type="subTitle"/>
          </p:nvPr>
        </p:nvSpPr>
        <p:spPr>
          <a:xfrm>
            <a:off x="713225" y="1643850"/>
            <a:ext cx="3597000" cy="25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Nunito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9pPr>
          </a:lstStyle>
          <a:p/>
        </p:txBody>
      </p:sp>
      <p:sp>
        <p:nvSpPr>
          <p:cNvPr id="14451" name="Google Shape;14451;p433"/>
          <p:cNvSpPr/>
          <p:nvPr/>
        </p:nvSpPr>
        <p:spPr>
          <a:xfrm>
            <a:off x="34742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9">
    <p:spTree>
      <p:nvGrpSpPr>
        <p:cNvPr id="14452" name="Shape 14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53" name="Google Shape;14453;p434"/>
          <p:cNvGrpSpPr/>
          <p:nvPr/>
        </p:nvGrpSpPr>
        <p:grpSpPr>
          <a:xfrm rot="1346752">
            <a:off x="2341623" y="665471"/>
            <a:ext cx="3956737" cy="3869179"/>
            <a:chOff x="2615425" y="-43849"/>
            <a:chExt cx="5349587" cy="5231206"/>
          </a:xfrm>
        </p:grpSpPr>
        <p:sp>
          <p:nvSpPr>
            <p:cNvPr id="14454" name="Google Shape;14454;p43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455" name="Google Shape;14455;p43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4456" name="Google Shape;14456;p43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7" name="Google Shape;14457;p43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8" name="Google Shape;14458;p43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459" name="Google Shape;14459;p434"/>
          <p:cNvSpPr/>
          <p:nvPr/>
        </p:nvSpPr>
        <p:spPr>
          <a:xfrm>
            <a:off x="7990750" y="12504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60" name="Google Shape;14460;p434"/>
          <p:cNvSpPr/>
          <p:nvPr/>
        </p:nvSpPr>
        <p:spPr>
          <a:xfrm flipH="1">
            <a:off x="400900" y="3049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461" name="Google Shape;14461;p434"/>
          <p:cNvGrpSpPr/>
          <p:nvPr/>
        </p:nvGrpSpPr>
        <p:grpSpPr>
          <a:xfrm flipH="1">
            <a:off x="8218804" y="2249000"/>
            <a:ext cx="253593" cy="322744"/>
            <a:chOff x="3828325" y="875775"/>
            <a:chExt cx="330501" cy="420623"/>
          </a:xfrm>
        </p:grpSpPr>
        <p:sp>
          <p:nvSpPr>
            <p:cNvPr id="14462" name="Google Shape;14462;p43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3" name="Google Shape;14463;p43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4" name="Google Shape;14464;p43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5" name="Google Shape;14465;p43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6" name="Google Shape;14466;p43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7" name="Google Shape;14467;p43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8" name="Google Shape;14468;p43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9" name="Google Shape;14469;p43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0" name="Google Shape;14470;p43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1" name="Google Shape;14471;p43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2" name="Google Shape;14472;p43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3" name="Google Shape;14473;p43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74" name="Google Shape;14474;p434"/>
          <p:cNvGrpSpPr/>
          <p:nvPr/>
        </p:nvGrpSpPr>
        <p:grpSpPr>
          <a:xfrm>
            <a:off x="2252404" y="4276725"/>
            <a:ext cx="253593" cy="322744"/>
            <a:chOff x="3828325" y="875775"/>
            <a:chExt cx="330501" cy="420623"/>
          </a:xfrm>
        </p:grpSpPr>
        <p:sp>
          <p:nvSpPr>
            <p:cNvPr id="14475" name="Google Shape;14475;p43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6" name="Google Shape;14476;p43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7" name="Google Shape;14477;p43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8" name="Google Shape;14478;p43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9" name="Google Shape;14479;p43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0" name="Google Shape;14480;p43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1" name="Google Shape;14481;p43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2" name="Google Shape;14482;p43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3" name="Google Shape;14483;p43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4" name="Google Shape;14484;p43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5" name="Google Shape;14485;p43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6" name="Google Shape;14486;p43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87" name="Google Shape;14487;p43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488" name="Google Shape;14488;p434"/>
          <p:cNvSpPr txBox="1"/>
          <p:nvPr>
            <p:ph idx="1" type="subTitle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5">
    <p:spTree>
      <p:nvGrpSpPr>
        <p:cNvPr id="14489" name="Shape 14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90" name="Google Shape;14490;p435"/>
          <p:cNvGrpSpPr/>
          <p:nvPr/>
        </p:nvGrpSpPr>
        <p:grpSpPr>
          <a:xfrm rot="-1553136">
            <a:off x="3544154" y="128363"/>
            <a:ext cx="4436552" cy="4602936"/>
            <a:chOff x="2958950" y="1937675"/>
            <a:chExt cx="1445225" cy="1499425"/>
          </a:xfrm>
        </p:grpSpPr>
        <p:sp>
          <p:nvSpPr>
            <p:cNvPr id="14491" name="Google Shape;14491;p435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2" name="Google Shape;14492;p435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3" name="Google Shape;14493;p435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4" name="Google Shape;14494;p435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5" name="Google Shape;14495;p435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96" name="Google Shape;14496;p435"/>
          <p:cNvSpPr/>
          <p:nvPr/>
        </p:nvSpPr>
        <p:spPr>
          <a:xfrm>
            <a:off x="7942050" y="116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97" name="Google Shape;14497;p435"/>
          <p:cNvSpPr/>
          <p:nvPr/>
        </p:nvSpPr>
        <p:spPr>
          <a:xfrm flipH="1">
            <a:off x="495500" y="3604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498" name="Google Shape;14498;p435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14499" name="Google Shape;14499;p43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0" name="Google Shape;14500;p43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1" name="Google Shape;14501;p43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2" name="Google Shape;14502;p43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3" name="Google Shape;14503;p43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4" name="Google Shape;14504;p43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5" name="Google Shape;14505;p43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6" name="Google Shape;14506;p43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7" name="Google Shape;14507;p43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8" name="Google Shape;14508;p43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9" name="Google Shape;14509;p43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0" name="Google Shape;14510;p43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11" name="Google Shape;14511;p435"/>
          <p:cNvGrpSpPr/>
          <p:nvPr/>
        </p:nvGrpSpPr>
        <p:grpSpPr>
          <a:xfrm flipH="1">
            <a:off x="3762729" y="4372525"/>
            <a:ext cx="253593" cy="322744"/>
            <a:chOff x="3828325" y="875775"/>
            <a:chExt cx="330501" cy="420623"/>
          </a:xfrm>
        </p:grpSpPr>
        <p:sp>
          <p:nvSpPr>
            <p:cNvPr id="14512" name="Google Shape;14512;p43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3" name="Google Shape;14513;p43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4" name="Google Shape;14514;p43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5" name="Google Shape;14515;p43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6" name="Google Shape;14516;p43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7" name="Google Shape;14517;p43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8" name="Google Shape;14518;p43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9" name="Google Shape;14519;p43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0" name="Google Shape;14520;p43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1" name="Google Shape;14521;p43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2" name="Google Shape;14522;p43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3" name="Google Shape;14523;p43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24" name="Google Shape;14524;p43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525" name="Google Shape;14525;p435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6">
    <p:spTree>
      <p:nvGrpSpPr>
        <p:cNvPr id="14526" name="Shape 14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27" name="Google Shape;14527;p436"/>
          <p:cNvGrpSpPr/>
          <p:nvPr/>
        </p:nvGrpSpPr>
        <p:grpSpPr>
          <a:xfrm rot="-5815465">
            <a:off x="1360983" y="728012"/>
            <a:ext cx="4264231" cy="4169868"/>
            <a:chOff x="2615425" y="-43849"/>
            <a:chExt cx="5349587" cy="5231206"/>
          </a:xfrm>
        </p:grpSpPr>
        <p:sp>
          <p:nvSpPr>
            <p:cNvPr id="14528" name="Google Shape;14528;p43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529" name="Google Shape;14529;p43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4530" name="Google Shape;14530;p43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1" name="Google Shape;14531;p43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2" name="Google Shape;14532;p43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533" name="Google Shape;14533;p436"/>
          <p:cNvSpPr/>
          <p:nvPr/>
        </p:nvSpPr>
        <p:spPr>
          <a:xfrm>
            <a:off x="7942050" y="37529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34" name="Google Shape;14534;p436"/>
          <p:cNvSpPr/>
          <p:nvPr/>
        </p:nvSpPr>
        <p:spPr>
          <a:xfrm flipH="1">
            <a:off x="456625" y="1017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35" name="Google Shape;14535;p436"/>
          <p:cNvGrpSpPr/>
          <p:nvPr/>
        </p:nvGrpSpPr>
        <p:grpSpPr>
          <a:xfrm>
            <a:off x="5819879" y="4438050"/>
            <a:ext cx="253593" cy="322744"/>
            <a:chOff x="3828325" y="875775"/>
            <a:chExt cx="330501" cy="420623"/>
          </a:xfrm>
        </p:grpSpPr>
        <p:sp>
          <p:nvSpPr>
            <p:cNvPr id="14536" name="Google Shape;14536;p43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7" name="Google Shape;14537;p43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8" name="Google Shape;14538;p43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9" name="Google Shape;14539;p43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0" name="Google Shape;14540;p43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1" name="Google Shape;14541;p43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2" name="Google Shape;14542;p43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3" name="Google Shape;14543;p43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4" name="Google Shape;14544;p43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5" name="Google Shape;14545;p43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6" name="Google Shape;14546;p43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7" name="Google Shape;14547;p43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48" name="Google Shape;14548;p436"/>
          <p:cNvGrpSpPr/>
          <p:nvPr/>
        </p:nvGrpSpPr>
        <p:grpSpPr>
          <a:xfrm flipH="1" rot="-1286283">
            <a:off x="7228222" y="831568"/>
            <a:ext cx="253553" cy="322654"/>
            <a:chOff x="3828325" y="875775"/>
            <a:chExt cx="330501" cy="420623"/>
          </a:xfrm>
        </p:grpSpPr>
        <p:sp>
          <p:nvSpPr>
            <p:cNvPr id="14549" name="Google Shape;14549;p43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0" name="Google Shape;14550;p43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1" name="Google Shape;14551;p43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2" name="Google Shape;14552;p43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3" name="Google Shape;14553;p43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4" name="Google Shape;14554;p43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5" name="Google Shape;14555;p43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6" name="Google Shape;14556;p43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7" name="Google Shape;14557;p43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8" name="Google Shape;14558;p43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9" name="Google Shape;14559;p43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0" name="Google Shape;14560;p43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61" name="Google Shape;14561;p43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562" name="Google Shape;14562;p436"/>
          <p:cNvSpPr txBox="1"/>
          <p:nvPr>
            <p:ph idx="1" type="subTitle"/>
          </p:nvPr>
        </p:nvSpPr>
        <p:spPr>
          <a:xfrm>
            <a:off x="52939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7">
    <p:spTree>
      <p:nvGrpSpPr>
        <p:cNvPr id="14563" name="Shape 14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64" name="Google Shape;14564;p437"/>
          <p:cNvGrpSpPr/>
          <p:nvPr/>
        </p:nvGrpSpPr>
        <p:grpSpPr>
          <a:xfrm rot="-10095505">
            <a:off x="2884021" y="394508"/>
            <a:ext cx="4967040" cy="4149238"/>
            <a:chOff x="3016500" y="2277900"/>
            <a:chExt cx="1387675" cy="1159200"/>
          </a:xfrm>
        </p:grpSpPr>
        <p:sp>
          <p:nvSpPr>
            <p:cNvPr id="14565" name="Google Shape;14565;p43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6" name="Google Shape;14566;p43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7" name="Google Shape;14567;p43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68" name="Google Shape;14568;p437"/>
          <p:cNvSpPr/>
          <p:nvPr/>
        </p:nvSpPr>
        <p:spPr>
          <a:xfrm>
            <a:off x="7949675" y="15308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69" name="Google Shape;14569;p437"/>
          <p:cNvSpPr/>
          <p:nvPr/>
        </p:nvSpPr>
        <p:spPr>
          <a:xfrm flipH="1">
            <a:off x="501450" y="36382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70" name="Google Shape;14570;p437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14571" name="Google Shape;14571;p43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2" name="Google Shape;14572;p43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3" name="Google Shape;14573;p43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4" name="Google Shape;14574;p43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5" name="Google Shape;14575;p43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6" name="Google Shape;14576;p43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7" name="Google Shape;14577;p43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8" name="Google Shape;14578;p43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9" name="Google Shape;14579;p43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0" name="Google Shape;14580;p43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1" name="Google Shape;14581;p43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2" name="Google Shape;14582;p43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83" name="Google Shape;14583;p437"/>
          <p:cNvGrpSpPr/>
          <p:nvPr/>
        </p:nvGrpSpPr>
        <p:grpSpPr>
          <a:xfrm flipH="1">
            <a:off x="7653729" y="4352875"/>
            <a:ext cx="253593" cy="322744"/>
            <a:chOff x="3828325" y="875775"/>
            <a:chExt cx="330501" cy="420623"/>
          </a:xfrm>
        </p:grpSpPr>
        <p:sp>
          <p:nvSpPr>
            <p:cNvPr id="14584" name="Google Shape;14584;p43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5" name="Google Shape;14585;p43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6" name="Google Shape;14586;p43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7" name="Google Shape;14587;p43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8" name="Google Shape;14588;p43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9" name="Google Shape;14589;p43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0" name="Google Shape;14590;p43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1" name="Google Shape;14591;p43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2" name="Google Shape;14592;p43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3" name="Google Shape;14593;p43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4" name="Google Shape;14594;p43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5" name="Google Shape;14595;p43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96" name="Google Shape;14596;p43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597" name="Google Shape;14597;p437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8">
    <p:spTree>
      <p:nvGrpSpPr>
        <p:cNvPr id="14598" name="Shape 14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99" name="Google Shape;14599;p438"/>
          <p:cNvGrpSpPr/>
          <p:nvPr/>
        </p:nvGrpSpPr>
        <p:grpSpPr>
          <a:xfrm rot="-1074791">
            <a:off x="2507853" y="346480"/>
            <a:ext cx="4436571" cy="4602955"/>
            <a:chOff x="2958950" y="1937675"/>
            <a:chExt cx="1445225" cy="1499425"/>
          </a:xfrm>
        </p:grpSpPr>
        <p:sp>
          <p:nvSpPr>
            <p:cNvPr id="14600" name="Google Shape;14600;p43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1" name="Google Shape;14601;p438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2" name="Google Shape;14602;p43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3" name="Google Shape;14603;p43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4" name="Google Shape;14604;p43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05" name="Google Shape;14605;p438"/>
          <p:cNvSpPr/>
          <p:nvPr/>
        </p:nvSpPr>
        <p:spPr>
          <a:xfrm>
            <a:off x="7974300" y="41294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06" name="Google Shape;14606;p438"/>
          <p:cNvSpPr/>
          <p:nvPr/>
        </p:nvSpPr>
        <p:spPr>
          <a:xfrm flipH="1">
            <a:off x="405375" y="709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607" name="Google Shape;14607;p438"/>
          <p:cNvGrpSpPr/>
          <p:nvPr/>
        </p:nvGrpSpPr>
        <p:grpSpPr>
          <a:xfrm>
            <a:off x="7974292" y="914400"/>
            <a:ext cx="253593" cy="322744"/>
            <a:chOff x="3828325" y="875775"/>
            <a:chExt cx="330501" cy="420623"/>
          </a:xfrm>
        </p:grpSpPr>
        <p:sp>
          <p:nvSpPr>
            <p:cNvPr id="14608" name="Google Shape;14608;p43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9" name="Google Shape;14609;p43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0" name="Google Shape;14610;p43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1" name="Google Shape;14611;p43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2" name="Google Shape;14612;p43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3" name="Google Shape;14613;p43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4" name="Google Shape;14614;p43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5" name="Google Shape;14615;p43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6" name="Google Shape;14616;p43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7" name="Google Shape;14617;p43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8" name="Google Shape;14618;p43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9" name="Google Shape;14619;p43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20" name="Google Shape;14620;p438"/>
          <p:cNvGrpSpPr/>
          <p:nvPr/>
        </p:nvGrpSpPr>
        <p:grpSpPr>
          <a:xfrm flipH="1">
            <a:off x="1362354" y="4349450"/>
            <a:ext cx="253593" cy="322744"/>
            <a:chOff x="3828325" y="875775"/>
            <a:chExt cx="330501" cy="420623"/>
          </a:xfrm>
        </p:grpSpPr>
        <p:sp>
          <p:nvSpPr>
            <p:cNvPr id="14621" name="Google Shape;14621;p43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2" name="Google Shape;14622;p43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3" name="Google Shape;14623;p43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4" name="Google Shape;14624;p43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5" name="Google Shape;14625;p43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6" name="Google Shape;14626;p43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7" name="Google Shape;14627;p43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8" name="Google Shape;14628;p43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9" name="Google Shape;14629;p43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0" name="Google Shape;14630;p43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1" name="Google Shape;14631;p43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2" name="Google Shape;14632;p43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33" name="Google Shape;14633;p43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9">
    <p:spTree>
      <p:nvGrpSpPr>
        <p:cNvPr id="14634" name="Shape 14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35" name="Google Shape;14635;p439"/>
          <p:cNvGrpSpPr/>
          <p:nvPr/>
        </p:nvGrpSpPr>
        <p:grpSpPr>
          <a:xfrm rot="-4978490">
            <a:off x="3618962" y="-386298"/>
            <a:ext cx="4392608" cy="6408584"/>
            <a:chOff x="1767275" y="2886675"/>
            <a:chExt cx="843125" cy="1230075"/>
          </a:xfrm>
        </p:grpSpPr>
        <p:sp>
          <p:nvSpPr>
            <p:cNvPr id="14636" name="Google Shape;14636;p439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7" name="Google Shape;14637;p439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8" name="Google Shape;14638;p439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9" name="Google Shape;14639;p439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0" name="Google Shape;14640;p439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1" name="Google Shape;14641;p439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2" name="Google Shape;14642;p439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43" name="Google Shape;14643;p439"/>
          <p:cNvSpPr/>
          <p:nvPr/>
        </p:nvSpPr>
        <p:spPr>
          <a:xfrm>
            <a:off x="8159100" y="1623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44" name="Google Shape;14644;p439"/>
          <p:cNvSpPr/>
          <p:nvPr/>
        </p:nvSpPr>
        <p:spPr>
          <a:xfrm flipH="1">
            <a:off x="415625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645" name="Google Shape;14645;p439"/>
          <p:cNvGrpSpPr/>
          <p:nvPr/>
        </p:nvGrpSpPr>
        <p:grpSpPr>
          <a:xfrm>
            <a:off x="7542725" y="704088"/>
            <a:ext cx="330501" cy="420623"/>
            <a:chOff x="3828325" y="875775"/>
            <a:chExt cx="330501" cy="420623"/>
          </a:xfrm>
        </p:grpSpPr>
        <p:sp>
          <p:nvSpPr>
            <p:cNvPr id="14646" name="Google Shape;14646;p43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7" name="Google Shape;14647;p43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8" name="Google Shape;14648;p43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9" name="Google Shape;14649;p43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0" name="Google Shape;14650;p43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1" name="Google Shape;14651;p43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2" name="Google Shape;14652;p43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3" name="Google Shape;14653;p43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4" name="Google Shape;14654;p43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5" name="Google Shape;14655;p43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6" name="Google Shape;14656;p43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7" name="Google Shape;14657;p43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58" name="Google Shape;14658;p439"/>
          <p:cNvGrpSpPr/>
          <p:nvPr/>
        </p:nvGrpSpPr>
        <p:grpSpPr>
          <a:xfrm flipH="1">
            <a:off x="2642937" y="4332650"/>
            <a:ext cx="330501" cy="420623"/>
            <a:chOff x="3828325" y="875775"/>
            <a:chExt cx="330501" cy="420623"/>
          </a:xfrm>
        </p:grpSpPr>
        <p:sp>
          <p:nvSpPr>
            <p:cNvPr id="14659" name="Google Shape;14659;p43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0" name="Google Shape;14660;p43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1" name="Google Shape;14661;p43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2" name="Google Shape;14662;p43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3" name="Google Shape;14663;p43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4" name="Google Shape;14664;p43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5" name="Google Shape;14665;p43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6" name="Google Shape;14666;p43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7" name="Google Shape;14667;p43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8" name="Google Shape;14668;p43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9" name="Google Shape;14669;p43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0" name="Google Shape;14670;p43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71" name="Google Shape;14671;p43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">
    <p:spTree>
      <p:nvGrpSpPr>
        <p:cNvPr id="14672" name="Shape 14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73" name="Google Shape;14673;p440"/>
          <p:cNvGrpSpPr/>
          <p:nvPr/>
        </p:nvGrpSpPr>
        <p:grpSpPr>
          <a:xfrm>
            <a:off x="2499658" y="482322"/>
            <a:ext cx="5228621" cy="5171127"/>
            <a:chOff x="1578533" y="-27616"/>
            <a:chExt cx="5228621" cy="5171127"/>
          </a:xfrm>
        </p:grpSpPr>
        <p:grpSp>
          <p:nvGrpSpPr>
            <p:cNvPr id="14674" name="Google Shape;14674;p44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14675" name="Google Shape;14675;p44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676" name="Google Shape;14676;p44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14677" name="Google Shape;14677;p44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8" name="Google Shape;14678;p44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9" name="Google Shape;14679;p44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680" name="Google Shape;14680;p44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81" name="Google Shape;14681;p440"/>
          <p:cNvSpPr/>
          <p:nvPr/>
        </p:nvSpPr>
        <p:spPr>
          <a:xfrm>
            <a:off x="7920150" y="34463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82" name="Google Shape;14682;p440"/>
          <p:cNvSpPr/>
          <p:nvPr/>
        </p:nvSpPr>
        <p:spPr>
          <a:xfrm flipH="1">
            <a:off x="666425" y="8285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683" name="Google Shape;14683;p440"/>
          <p:cNvGrpSpPr/>
          <p:nvPr/>
        </p:nvGrpSpPr>
        <p:grpSpPr>
          <a:xfrm>
            <a:off x="7630725" y="704088"/>
            <a:ext cx="330501" cy="420623"/>
            <a:chOff x="3828325" y="875775"/>
            <a:chExt cx="330501" cy="420623"/>
          </a:xfrm>
        </p:grpSpPr>
        <p:sp>
          <p:nvSpPr>
            <p:cNvPr id="14684" name="Google Shape;14684;p44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5" name="Google Shape;14685;p44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6" name="Google Shape;14686;p44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7" name="Google Shape;14687;p44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8" name="Google Shape;14688;p44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9" name="Google Shape;14689;p44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0" name="Google Shape;14690;p44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1" name="Google Shape;14691;p44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2" name="Google Shape;14692;p44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3" name="Google Shape;14693;p44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4" name="Google Shape;14694;p44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5" name="Google Shape;14695;p44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96" name="Google Shape;14696;p440"/>
          <p:cNvGrpSpPr/>
          <p:nvPr/>
        </p:nvGrpSpPr>
        <p:grpSpPr>
          <a:xfrm flipH="1">
            <a:off x="1376125" y="3926700"/>
            <a:ext cx="330501" cy="420623"/>
            <a:chOff x="3828325" y="875775"/>
            <a:chExt cx="330501" cy="420623"/>
          </a:xfrm>
        </p:grpSpPr>
        <p:sp>
          <p:nvSpPr>
            <p:cNvPr id="14697" name="Google Shape;14697;p44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8" name="Google Shape;14698;p44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9" name="Google Shape;14699;p44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0" name="Google Shape;14700;p44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1" name="Google Shape;14701;p44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2" name="Google Shape;14702;p44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3" name="Google Shape;14703;p44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4" name="Google Shape;14704;p44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5" name="Google Shape;14705;p44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6" name="Google Shape;14706;p44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7" name="Google Shape;14707;p44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8" name="Google Shape;14708;p44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09" name="Google Shape;14709;p440"/>
          <p:cNvGrpSpPr/>
          <p:nvPr/>
        </p:nvGrpSpPr>
        <p:grpSpPr>
          <a:xfrm>
            <a:off x="7489150" y="4118200"/>
            <a:ext cx="330501" cy="420623"/>
            <a:chOff x="3828325" y="875775"/>
            <a:chExt cx="330501" cy="420623"/>
          </a:xfrm>
        </p:grpSpPr>
        <p:sp>
          <p:nvSpPr>
            <p:cNvPr id="14710" name="Google Shape;14710;p44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1" name="Google Shape;14711;p44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2" name="Google Shape;14712;p44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3" name="Google Shape;14713;p44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4" name="Google Shape;14714;p44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5" name="Google Shape;14715;p44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6" name="Google Shape;14716;p44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7" name="Google Shape;14717;p44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8" name="Google Shape;14718;p44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9" name="Google Shape;14719;p44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0" name="Google Shape;14720;p44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1" name="Google Shape;14721;p44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22" name="Google Shape;14722;p44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1">
    <p:spTree>
      <p:nvGrpSpPr>
        <p:cNvPr id="14723" name="Shape 14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24" name="Google Shape;14724;p441"/>
          <p:cNvGrpSpPr/>
          <p:nvPr/>
        </p:nvGrpSpPr>
        <p:grpSpPr>
          <a:xfrm rot="-5237344">
            <a:off x="306113" y="486871"/>
            <a:ext cx="4264113" cy="4169752"/>
            <a:chOff x="2615425" y="-43849"/>
            <a:chExt cx="5349587" cy="5231206"/>
          </a:xfrm>
        </p:grpSpPr>
        <p:sp>
          <p:nvSpPr>
            <p:cNvPr id="14725" name="Google Shape;14725;p44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726" name="Google Shape;14726;p44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4727" name="Google Shape;14727;p44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28" name="Google Shape;14728;p44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29" name="Google Shape;14729;p44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730" name="Google Shape;14730;p441"/>
          <p:cNvGrpSpPr/>
          <p:nvPr/>
        </p:nvGrpSpPr>
        <p:grpSpPr>
          <a:xfrm>
            <a:off x="3405242" y="4276688"/>
            <a:ext cx="253593" cy="322744"/>
            <a:chOff x="3828325" y="875775"/>
            <a:chExt cx="330501" cy="420623"/>
          </a:xfrm>
        </p:grpSpPr>
        <p:sp>
          <p:nvSpPr>
            <p:cNvPr id="14731" name="Google Shape;14731;p44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2" name="Google Shape;14732;p44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3" name="Google Shape;14733;p44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4" name="Google Shape;14734;p44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5" name="Google Shape;14735;p44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6" name="Google Shape;14736;p44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7" name="Google Shape;14737;p44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8" name="Google Shape;14738;p44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9" name="Google Shape;14739;p44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0" name="Google Shape;14740;p44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1" name="Google Shape;14741;p44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2" name="Google Shape;14742;p44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43" name="Google Shape;14743;p441"/>
          <p:cNvGrpSpPr/>
          <p:nvPr/>
        </p:nvGrpSpPr>
        <p:grpSpPr>
          <a:xfrm flipH="1">
            <a:off x="7941163" y="753069"/>
            <a:ext cx="253560" cy="322660"/>
            <a:chOff x="3828325" y="875775"/>
            <a:chExt cx="330501" cy="420623"/>
          </a:xfrm>
        </p:grpSpPr>
        <p:sp>
          <p:nvSpPr>
            <p:cNvPr id="14744" name="Google Shape;14744;p44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5" name="Google Shape;14745;p44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6" name="Google Shape;14746;p44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7" name="Google Shape;14747;p44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8" name="Google Shape;14748;p44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9" name="Google Shape;14749;p44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0" name="Google Shape;14750;p44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1" name="Google Shape;14751;p44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2" name="Google Shape;14752;p44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3" name="Google Shape;14753;p44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4" name="Google Shape;14754;p44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5" name="Google Shape;14755;p44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56" name="Google Shape;14756;p441"/>
          <p:cNvSpPr/>
          <p:nvPr/>
        </p:nvSpPr>
        <p:spPr>
          <a:xfrm>
            <a:off x="7713100" y="40851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57" name="Google Shape;14757;p441"/>
          <p:cNvSpPr/>
          <p:nvPr/>
        </p:nvSpPr>
        <p:spPr>
          <a:xfrm>
            <a:off x="5008150" y="433380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58" name="Google Shape;14758;p441"/>
          <p:cNvSpPr/>
          <p:nvPr/>
        </p:nvSpPr>
        <p:spPr>
          <a:xfrm flipH="1">
            <a:off x="504025" y="10030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59" name="Google Shape;14759;p44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24"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3" name="Google Shape;1143;p45"/>
          <p:cNvGrpSpPr/>
          <p:nvPr/>
        </p:nvGrpSpPr>
        <p:grpSpPr>
          <a:xfrm rot="-5815465">
            <a:off x="1428483" y="728012"/>
            <a:ext cx="4264231" cy="4169868"/>
            <a:chOff x="2615425" y="-43849"/>
            <a:chExt cx="5349587" cy="5231206"/>
          </a:xfrm>
        </p:grpSpPr>
        <p:sp>
          <p:nvSpPr>
            <p:cNvPr id="1144" name="Google Shape;1144;p4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5" name="Google Shape;1145;p4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146" name="Google Shape;1146;p4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4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4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49" name="Google Shape;1149;p45"/>
          <p:cNvSpPr/>
          <p:nvPr/>
        </p:nvSpPr>
        <p:spPr>
          <a:xfrm>
            <a:off x="7888075" y="81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45"/>
          <p:cNvSpPr/>
          <p:nvPr/>
        </p:nvSpPr>
        <p:spPr>
          <a:xfrm flipH="1">
            <a:off x="524125" y="3114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1" name="Google Shape;1151;p45"/>
          <p:cNvGrpSpPr/>
          <p:nvPr/>
        </p:nvGrpSpPr>
        <p:grpSpPr>
          <a:xfrm>
            <a:off x="1740604" y="4367825"/>
            <a:ext cx="253593" cy="322744"/>
            <a:chOff x="3828325" y="875775"/>
            <a:chExt cx="330501" cy="420623"/>
          </a:xfrm>
        </p:grpSpPr>
        <p:sp>
          <p:nvSpPr>
            <p:cNvPr id="1152" name="Google Shape;1152;p4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4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4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4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4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4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4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4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4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4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4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4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" name="Google Shape;1164;p45"/>
          <p:cNvGrpSpPr/>
          <p:nvPr/>
        </p:nvGrpSpPr>
        <p:grpSpPr>
          <a:xfrm flipH="1">
            <a:off x="6596279" y="753025"/>
            <a:ext cx="253593" cy="322744"/>
            <a:chOff x="3828325" y="875775"/>
            <a:chExt cx="330501" cy="420623"/>
          </a:xfrm>
        </p:grpSpPr>
        <p:sp>
          <p:nvSpPr>
            <p:cNvPr id="1165" name="Google Shape;1165;p4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4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4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4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4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7" name="Google Shape;1177;p45"/>
          <p:cNvSpPr/>
          <p:nvPr/>
        </p:nvSpPr>
        <p:spPr>
          <a:xfrm>
            <a:off x="2415575" y="43427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4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79" name="Google Shape;1179;p45"/>
          <p:cNvSpPr txBox="1"/>
          <p:nvPr>
            <p:ph idx="1" type="subTitle"/>
          </p:nvPr>
        </p:nvSpPr>
        <p:spPr>
          <a:xfrm>
            <a:off x="713225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180" name="Google Shape;1180;p45"/>
          <p:cNvSpPr txBox="1"/>
          <p:nvPr>
            <p:ph idx="2" type="subTitle"/>
          </p:nvPr>
        </p:nvSpPr>
        <p:spPr>
          <a:xfrm>
            <a:off x="4572000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6">
    <p:spTree>
      <p:nvGrpSpPr>
        <p:cNvPr id="14760" name="Shape 14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61" name="Google Shape;14761;p442"/>
          <p:cNvGrpSpPr/>
          <p:nvPr/>
        </p:nvGrpSpPr>
        <p:grpSpPr>
          <a:xfrm rot="-1371433">
            <a:off x="1625236" y="-70746"/>
            <a:ext cx="5265558" cy="4827902"/>
            <a:chOff x="2958950" y="1937675"/>
            <a:chExt cx="1635350" cy="1499425"/>
          </a:xfrm>
        </p:grpSpPr>
        <p:sp>
          <p:nvSpPr>
            <p:cNvPr id="14762" name="Google Shape;14762;p44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3" name="Google Shape;14763;p44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4" name="Google Shape;14764;p442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5" name="Google Shape;14765;p44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6" name="Google Shape;14766;p44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7" name="Google Shape;14767;p44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68" name="Google Shape;14768;p442"/>
          <p:cNvSpPr/>
          <p:nvPr/>
        </p:nvSpPr>
        <p:spPr>
          <a:xfrm>
            <a:off x="7870575" y="1017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69" name="Google Shape;14769;p442"/>
          <p:cNvSpPr/>
          <p:nvPr/>
        </p:nvSpPr>
        <p:spPr>
          <a:xfrm flipH="1">
            <a:off x="491800" y="2041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70" name="Google Shape;14770;p44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771" name="Google Shape;14771;p442"/>
          <p:cNvGrpSpPr/>
          <p:nvPr/>
        </p:nvGrpSpPr>
        <p:grpSpPr>
          <a:xfrm>
            <a:off x="843079" y="753025"/>
            <a:ext cx="253593" cy="322744"/>
            <a:chOff x="3828325" y="875775"/>
            <a:chExt cx="330501" cy="420623"/>
          </a:xfrm>
        </p:grpSpPr>
        <p:sp>
          <p:nvSpPr>
            <p:cNvPr id="14772" name="Google Shape;14772;p44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3" name="Google Shape;14773;p44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4" name="Google Shape;14774;p44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5" name="Google Shape;14775;p44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6" name="Google Shape;14776;p44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7" name="Google Shape;14777;p44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8" name="Google Shape;14778;p44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9" name="Google Shape;14779;p44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0" name="Google Shape;14780;p44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1" name="Google Shape;14781;p44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2" name="Google Shape;14782;p44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3" name="Google Shape;14783;p44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84" name="Google Shape;14784;p442"/>
          <p:cNvGrpSpPr/>
          <p:nvPr/>
        </p:nvGrpSpPr>
        <p:grpSpPr>
          <a:xfrm flipH="1">
            <a:off x="6618329" y="4438050"/>
            <a:ext cx="253593" cy="322744"/>
            <a:chOff x="3828325" y="875775"/>
            <a:chExt cx="330501" cy="420623"/>
          </a:xfrm>
        </p:grpSpPr>
        <p:sp>
          <p:nvSpPr>
            <p:cNvPr id="14785" name="Google Shape;14785;p44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6" name="Google Shape;14786;p44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7" name="Google Shape;14787;p44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8" name="Google Shape;14788;p44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9" name="Google Shape;14789;p44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0" name="Google Shape;14790;p44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1" name="Google Shape;14791;p44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2" name="Google Shape;14792;p44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3" name="Google Shape;14793;p44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4" name="Google Shape;14794;p44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5" name="Google Shape;14795;p44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6" name="Google Shape;14796;p44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97" name="Google Shape;14797;p44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3">
    <p:spTree>
      <p:nvGrpSpPr>
        <p:cNvPr id="14798" name="Shape 14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9" name="Google Shape;14799;p443"/>
          <p:cNvGrpSpPr/>
          <p:nvPr/>
        </p:nvGrpSpPr>
        <p:grpSpPr>
          <a:xfrm rot="-4351734">
            <a:off x="2537070" y="1908580"/>
            <a:ext cx="4263995" cy="4169637"/>
            <a:chOff x="2615425" y="-43849"/>
            <a:chExt cx="5349587" cy="5231206"/>
          </a:xfrm>
        </p:grpSpPr>
        <p:sp>
          <p:nvSpPr>
            <p:cNvPr id="14800" name="Google Shape;14800;p443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801" name="Google Shape;14801;p443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4802" name="Google Shape;14802;p443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3" name="Google Shape;14803;p443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4" name="Google Shape;14804;p443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805" name="Google Shape;14805;p443"/>
          <p:cNvSpPr/>
          <p:nvPr/>
        </p:nvSpPr>
        <p:spPr>
          <a:xfrm flipH="1">
            <a:off x="485750" y="1302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06" name="Google Shape;14806;p443"/>
          <p:cNvSpPr/>
          <p:nvPr/>
        </p:nvSpPr>
        <p:spPr>
          <a:xfrm>
            <a:off x="8075925" y="38435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07" name="Google Shape;14807;p443"/>
          <p:cNvSpPr txBox="1"/>
          <p:nvPr>
            <p:ph type="title"/>
          </p:nvPr>
        </p:nvSpPr>
        <p:spPr>
          <a:xfrm>
            <a:off x="713250" y="445025"/>
            <a:ext cx="7717500" cy="7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808" name="Google Shape;14808;p443"/>
          <p:cNvSpPr txBox="1"/>
          <p:nvPr>
            <p:ph idx="1" type="subTitle"/>
          </p:nvPr>
        </p:nvSpPr>
        <p:spPr>
          <a:xfrm>
            <a:off x="713237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09" name="Google Shape;14809;p443"/>
          <p:cNvSpPr txBox="1"/>
          <p:nvPr>
            <p:ph idx="2" type="subTitle"/>
          </p:nvPr>
        </p:nvSpPr>
        <p:spPr>
          <a:xfrm>
            <a:off x="5587763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10" name="Google Shape;14810;p443"/>
          <p:cNvSpPr txBox="1"/>
          <p:nvPr>
            <p:ph idx="3" type="subTitle"/>
          </p:nvPr>
        </p:nvSpPr>
        <p:spPr>
          <a:xfrm>
            <a:off x="713238" y="2629901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11" name="Google Shape;14811;p443"/>
          <p:cNvSpPr txBox="1"/>
          <p:nvPr>
            <p:ph idx="4" type="subTitle"/>
          </p:nvPr>
        </p:nvSpPr>
        <p:spPr>
          <a:xfrm>
            <a:off x="5587763" y="2629922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8">
    <p:spTree>
      <p:nvGrpSpPr>
        <p:cNvPr id="14812" name="Shape 14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13" name="Google Shape;14813;p444"/>
          <p:cNvGrpSpPr/>
          <p:nvPr/>
        </p:nvGrpSpPr>
        <p:grpSpPr>
          <a:xfrm rot="-6913858">
            <a:off x="3222725" y="612555"/>
            <a:ext cx="4264427" cy="4170059"/>
            <a:chOff x="2615425" y="-43849"/>
            <a:chExt cx="5349587" cy="5231206"/>
          </a:xfrm>
        </p:grpSpPr>
        <p:sp>
          <p:nvSpPr>
            <p:cNvPr id="14814" name="Google Shape;14814;p44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815" name="Google Shape;14815;p44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4816" name="Google Shape;14816;p44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7" name="Google Shape;14817;p44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8" name="Google Shape;14818;p44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819" name="Google Shape;14819;p444"/>
          <p:cNvSpPr/>
          <p:nvPr/>
        </p:nvSpPr>
        <p:spPr>
          <a:xfrm>
            <a:off x="7900975" y="22640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20" name="Google Shape;14820;p444"/>
          <p:cNvSpPr/>
          <p:nvPr/>
        </p:nvSpPr>
        <p:spPr>
          <a:xfrm flipH="1">
            <a:off x="5739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821" name="Google Shape;14821;p444"/>
          <p:cNvGrpSpPr/>
          <p:nvPr/>
        </p:nvGrpSpPr>
        <p:grpSpPr>
          <a:xfrm>
            <a:off x="1582279" y="4334625"/>
            <a:ext cx="253593" cy="322744"/>
            <a:chOff x="3828325" y="875775"/>
            <a:chExt cx="330501" cy="420623"/>
          </a:xfrm>
        </p:grpSpPr>
        <p:sp>
          <p:nvSpPr>
            <p:cNvPr id="14822" name="Google Shape;14822;p44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3" name="Google Shape;14823;p44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4" name="Google Shape;14824;p44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5" name="Google Shape;14825;p44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6" name="Google Shape;14826;p44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7" name="Google Shape;14827;p44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8" name="Google Shape;14828;p44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9" name="Google Shape;14829;p44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0" name="Google Shape;14830;p44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1" name="Google Shape;14831;p44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2" name="Google Shape;14832;p44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3" name="Google Shape;14833;p44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34" name="Google Shape;14834;p444"/>
          <p:cNvGrpSpPr/>
          <p:nvPr/>
        </p:nvGrpSpPr>
        <p:grpSpPr>
          <a:xfrm flipH="1">
            <a:off x="6895529" y="753025"/>
            <a:ext cx="253593" cy="322744"/>
            <a:chOff x="3828325" y="875775"/>
            <a:chExt cx="330501" cy="420623"/>
          </a:xfrm>
        </p:grpSpPr>
        <p:sp>
          <p:nvSpPr>
            <p:cNvPr id="14835" name="Google Shape;14835;p44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6" name="Google Shape;14836;p44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7" name="Google Shape;14837;p44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8" name="Google Shape;14838;p44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9" name="Google Shape;14839;p44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0" name="Google Shape;14840;p44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1" name="Google Shape;14841;p44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2" name="Google Shape;14842;p44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3" name="Google Shape;14843;p44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4" name="Google Shape;14844;p44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5" name="Google Shape;14845;p44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6" name="Google Shape;14846;p44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47" name="Google Shape;14847;p444"/>
          <p:cNvSpPr txBox="1"/>
          <p:nvPr>
            <p:ph idx="1" type="subTitle"/>
          </p:nvPr>
        </p:nvSpPr>
        <p:spPr>
          <a:xfrm>
            <a:off x="713225" y="165785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848" name="Google Shape;14848;p444"/>
          <p:cNvSpPr txBox="1"/>
          <p:nvPr>
            <p:ph idx="2" type="subTitle"/>
          </p:nvPr>
        </p:nvSpPr>
        <p:spPr>
          <a:xfrm>
            <a:off x="6334675" y="295010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849" name="Google Shape;14849;p444"/>
          <p:cNvSpPr txBox="1"/>
          <p:nvPr>
            <p:ph idx="3" type="subTitle"/>
          </p:nvPr>
        </p:nvSpPr>
        <p:spPr>
          <a:xfrm>
            <a:off x="713225" y="2112351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50" name="Google Shape;14850;p444"/>
          <p:cNvSpPr txBox="1"/>
          <p:nvPr>
            <p:ph idx="4" type="subTitle"/>
          </p:nvPr>
        </p:nvSpPr>
        <p:spPr>
          <a:xfrm>
            <a:off x="6334675" y="3404608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51" name="Google Shape;14851;p44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24">
    <p:spTree>
      <p:nvGrpSpPr>
        <p:cNvPr id="14852" name="Shape 14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53" name="Google Shape;14853;p445"/>
          <p:cNvGrpSpPr/>
          <p:nvPr/>
        </p:nvGrpSpPr>
        <p:grpSpPr>
          <a:xfrm rot="-5815465">
            <a:off x="1428483" y="728012"/>
            <a:ext cx="4264231" cy="4169868"/>
            <a:chOff x="2615425" y="-43849"/>
            <a:chExt cx="5349587" cy="5231206"/>
          </a:xfrm>
        </p:grpSpPr>
        <p:sp>
          <p:nvSpPr>
            <p:cNvPr id="14854" name="Google Shape;14854;p44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855" name="Google Shape;14855;p44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4856" name="Google Shape;14856;p44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7" name="Google Shape;14857;p44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8" name="Google Shape;14858;p44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859" name="Google Shape;14859;p445"/>
          <p:cNvSpPr/>
          <p:nvPr/>
        </p:nvSpPr>
        <p:spPr>
          <a:xfrm>
            <a:off x="7888075" y="81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60" name="Google Shape;14860;p445"/>
          <p:cNvSpPr/>
          <p:nvPr/>
        </p:nvSpPr>
        <p:spPr>
          <a:xfrm flipH="1">
            <a:off x="524125" y="3114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861" name="Google Shape;14861;p445"/>
          <p:cNvGrpSpPr/>
          <p:nvPr/>
        </p:nvGrpSpPr>
        <p:grpSpPr>
          <a:xfrm>
            <a:off x="1740604" y="4367825"/>
            <a:ext cx="253593" cy="322744"/>
            <a:chOff x="3828325" y="875775"/>
            <a:chExt cx="330501" cy="420623"/>
          </a:xfrm>
        </p:grpSpPr>
        <p:sp>
          <p:nvSpPr>
            <p:cNvPr id="14862" name="Google Shape;14862;p44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3" name="Google Shape;14863;p44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4" name="Google Shape;14864;p44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5" name="Google Shape;14865;p44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6" name="Google Shape;14866;p44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7" name="Google Shape;14867;p44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8" name="Google Shape;14868;p44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9" name="Google Shape;14869;p44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0" name="Google Shape;14870;p44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1" name="Google Shape;14871;p44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2" name="Google Shape;14872;p44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3" name="Google Shape;14873;p44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74" name="Google Shape;14874;p445"/>
          <p:cNvGrpSpPr/>
          <p:nvPr/>
        </p:nvGrpSpPr>
        <p:grpSpPr>
          <a:xfrm flipH="1">
            <a:off x="6596279" y="753025"/>
            <a:ext cx="253593" cy="322744"/>
            <a:chOff x="3828325" y="875775"/>
            <a:chExt cx="330501" cy="420623"/>
          </a:xfrm>
        </p:grpSpPr>
        <p:sp>
          <p:nvSpPr>
            <p:cNvPr id="14875" name="Google Shape;14875;p44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6" name="Google Shape;14876;p44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7" name="Google Shape;14877;p44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8" name="Google Shape;14878;p44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9" name="Google Shape;14879;p44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0" name="Google Shape;14880;p44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1" name="Google Shape;14881;p44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2" name="Google Shape;14882;p44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3" name="Google Shape;14883;p44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4" name="Google Shape;14884;p44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5" name="Google Shape;14885;p44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6" name="Google Shape;14886;p44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87" name="Google Shape;14887;p445"/>
          <p:cNvSpPr/>
          <p:nvPr/>
        </p:nvSpPr>
        <p:spPr>
          <a:xfrm>
            <a:off x="2415575" y="43427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88" name="Google Shape;14888;p44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889" name="Google Shape;14889;p445"/>
          <p:cNvSpPr txBox="1"/>
          <p:nvPr>
            <p:ph idx="1" type="subTitle"/>
          </p:nvPr>
        </p:nvSpPr>
        <p:spPr>
          <a:xfrm>
            <a:off x="713225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4890" name="Google Shape;14890;p445"/>
          <p:cNvSpPr txBox="1"/>
          <p:nvPr>
            <p:ph idx="2" type="subTitle"/>
          </p:nvPr>
        </p:nvSpPr>
        <p:spPr>
          <a:xfrm>
            <a:off x="4572000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4">
    <p:spTree>
      <p:nvGrpSpPr>
        <p:cNvPr id="14891" name="Shape 14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92" name="Google Shape;14892;p446"/>
          <p:cNvGrpSpPr/>
          <p:nvPr/>
        </p:nvGrpSpPr>
        <p:grpSpPr>
          <a:xfrm rot="-1074791">
            <a:off x="622478" y="263205"/>
            <a:ext cx="4436571" cy="4602955"/>
            <a:chOff x="2958950" y="1937675"/>
            <a:chExt cx="1445225" cy="1499425"/>
          </a:xfrm>
        </p:grpSpPr>
        <p:sp>
          <p:nvSpPr>
            <p:cNvPr id="14893" name="Google Shape;14893;p446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4" name="Google Shape;14894;p446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5" name="Google Shape;14895;p446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6" name="Google Shape;14896;p446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7" name="Google Shape;14897;p446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98" name="Google Shape;14898;p446"/>
          <p:cNvGrpSpPr/>
          <p:nvPr/>
        </p:nvGrpSpPr>
        <p:grpSpPr>
          <a:xfrm>
            <a:off x="856892" y="4085888"/>
            <a:ext cx="253593" cy="322744"/>
            <a:chOff x="3828325" y="875775"/>
            <a:chExt cx="330501" cy="420623"/>
          </a:xfrm>
        </p:grpSpPr>
        <p:sp>
          <p:nvSpPr>
            <p:cNvPr id="14899" name="Google Shape;14899;p44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0" name="Google Shape;14900;p44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1" name="Google Shape;14901;p44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2" name="Google Shape;14902;p44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3" name="Google Shape;14903;p44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4" name="Google Shape;14904;p44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5" name="Google Shape;14905;p44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6" name="Google Shape;14906;p44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7" name="Google Shape;14907;p44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8" name="Google Shape;14908;p44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9" name="Google Shape;14909;p44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0" name="Google Shape;14910;p44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11" name="Google Shape;14911;p446"/>
          <p:cNvSpPr/>
          <p:nvPr/>
        </p:nvSpPr>
        <p:spPr>
          <a:xfrm flipH="1">
            <a:off x="400775" y="497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12" name="Google Shape;14912;p446"/>
          <p:cNvSpPr/>
          <p:nvPr/>
        </p:nvSpPr>
        <p:spPr>
          <a:xfrm>
            <a:off x="4116925" y="4314725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13" name="Google Shape;14913;p446"/>
          <p:cNvSpPr txBox="1"/>
          <p:nvPr>
            <p:ph idx="1" type="subTitle"/>
          </p:nvPr>
        </p:nvSpPr>
        <p:spPr>
          <a:xfrm>
            <a:off x="4116925" y="36314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14" name="Google Shape;14914;p446"/>
          <p:cNvSpPr txBox="1"/>
          <p:nvPr>
            <p:ph idx="2" type="subTitle"/>
          </p:nvPr>
        </p:nvSpPr>
        <p:spPr>
          <a:xfrm>
            <a:off x="4116925" y="257645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15" name="Google Shape;14915;p446"/>
          <p:cNvSpPr txBox="1"/>
          <p:nvPr>
            <p:ph idx="3" type="subTitle"/>
          </p:nvPr>
        </p:nvSpPr>
        <p:spPr>
          <a:xfrm>
            <a:off x="4116925" y="4022125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16" name="Google Shape;14916;p446"/>
          <p:cNvSpPr txBox="1"/>
          <p:nvPr>
            <p:ph idx="4" type="subTitle"/>
          </p:nvPr>
        </p:nvSpPr>
        <p:spPr>
          <a:xfrm>
            <a:off x="4116925" y="296720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17" name="Google Shape;14917;p446"/>
          <p:cNvSpPr txBox="1"/>
          <p:nvPr>
            <p:ph idx="5" type="subTitle"/>
          </p:nvPr>
        </p:nvSpPr>
        <p:spPr>
          <a:xfrm>
            <a:off x="4116850" y="15215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18" name="Google Shape;14918;p446"/>
          <p:cNvSpPr txBox="1"/>
          <p:nvPr>
            <p:ph idx="6" type="subTitle"/>
          </p:nvPr>
        </p:nvSpPr>
        <p:spPr>
          <a:xfrm>
            <a:off x="4116850" y="191225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19" name="Google Shape;14919;p446"/>
          <p:cNvSpPr txBox="1"/>
          <p:nvPr>
            <p:ph type="title"/>
          </p:nvPr>
        </p:nvSpPr>
        <p:spPr>
          <a:xfrm>
            <a:off x="2238100" y="445025"/>
            <a:ext cx="6192600" cy="10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0">
    <p:spTree>
      <p:nvGrpSpPr>
        <p:cNvPr id="14920" name="Shape 14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21" name="Google Shape;14921;p447"/>
          <p:cNvGrpSpPr/>
          <p:nvPr/>
        </p:nvGrpSpPr>
        <p:grpSpPr>
          <a:xfrm rot="-10143216">
            <a:off x="846473" y="603027"/>
            <a:ext cx="4967081" cy="4149272"/>
            <a:chOff x="3016500" y="2277900"/>
            <a:chExt cx="1387675" cy="1159200"/>
          </a:xfrm>
        </p:grpSpPr>
        <p:sp>
          <p:nvSpPr>
            <p:cNvPr id="14922" name="Google Shape;14922;p44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3" name="Google Shape;14923;p44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4" name="Google Shape;14924;p44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25" name="Google Shape;14925;p447"/>
          <p:cNvSpPr/>
          <p:nvPr/>
        </p:nvSpPr>
        <p:spPr>
          <a:xfrm>
            <a:off x="7942050" y="2105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26" name="Google Shape;14926;p447"/>
          <p:cNvSpPr/>
          <p:nvPr/>
        </p:nvSpPr>
        <p:spPr>
          <a:xfrm flipH="1">
            <a:off x="573950" y="12738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27" name="Google Shape;14927;p447"/>
          <p:cNvGrpSpPr/>
          <p:nvPr/>
        </p:nvGrpSpPr>
        <p:grpSpPr>
          <a:xfrm>
            <a:off x="586429" y="4192975"/>
            <a:ext cx="253593" cy="322744"/>
            <a:chOff x="3828325" y="875775"/>
            <a:chExt cx="330501" cy="420623"/>
          </a:xfrm>
        </p:grpSpPr>
        <p:sp>
          <p:nvSpPr>
            <p:cNvPr id="14928" name="Google Shape;14928;p44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9" name="Google Shape;14929;p44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0" name="Google Shape;14930;p44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1" name="Google Shape;14931;p44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2" name="Google Shape;14932;p44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3" name="Google Shape;14933;p44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4" name="Google Shape;14934;p44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5" name="Google Shape;14935;p44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6" name="Google Shape;14936;p44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7" name="Google Shape;14937;p44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8" name="Google Shape;14938;p44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9" name="Google Shape;14939;p44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40" name="Google Shape;14940;p447"/>
          <p:cNvGrpSpPr/>
          <p:nvPr/>
        </p:nvGrpSpPr>
        <p:grpSpPr>
          <a:xfrm flipH="1" rot="-1286283">
            <a:off x="8303997" y="1223768"/>
            <a:ext cx="253553" cy="322654"/>
            <a:chOff x="3828325" y="875775"/>
            <a:chExt cx="330501" cy="420623"/>
          </a:xfrm>
        </p:grpSpPr>
        <p:sp>
          <p:nvSpPr>
            <p:cNvPr id="14941" name="Google Shape;14941;p44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2" name="Google Shape;14942;p44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3" name="Google Shape;14943;p44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4" name="Google Shape;14944;p44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5" name="Google Shape;14945;p44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6" name="Google Shape;14946;p44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7" name="Google Shape;14947;p44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8" name="Google Shape;14948;p44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9" name="Google Shape;14949;p44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0" name="Google Shape;14950;p44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1" name="Google Shape;14951;p44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2" name="Google Shape;14952;p44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53" name="Google Shape;14953;p447"/>
          <p:cNvSpPr/>
          <p:nvPr/>
        </p:nvSpPr>
        <p:spPr>
          <a:xfrm>
            <a:off x="6162325" y="42500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54" name="Google Shape;14954;p44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955" name="Google Shape;14955;p447"/>
          <p:cNvSpPr txBox="1"/>
          <p:nvPr>
            <p:ph idx="1" type="subTitle"/>
          </p:nvPr>
        </p:nvSpPr>
        <p:spPr>
          <a:xfrm>
            <a:off x="86562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956" name="Google Shape;14956;p447"/>
          <p:cNvSpPr txBox="1"/>
          <p:nvPr>
            <p:ph idx="2" type="subTitle"/>
          </p:nvPr>
        </p:nvSpPr>
        <p:spPr>
          <a:xfrm>
            <a:off x="3457650" y="17274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957" name="Google Shape;14957;p447"/>
          <p:cNvSpPr txBox="1"/>
          <p:nvPr>
            <p:ph idx="3" type="subTitle"/>
          </p:nvPr>
        </p:nvSpPr>
        <p:spPr>
          <a:xfrm>
            <a:off x="865625" y="31455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58" name="Google Shape;14958;p447"/>
          <p:cNvSpPr txBox="1"/>
          <p:nvPr>
            <p:ph idx="4" type="subTitle"/>
          </p:nvPr>
        </p:nvSpPr>
        <p:spPr>
          <a:xfrm>
            <a:off x="3457650" y="21819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59" name="Google Shape;14959;p447"/>
          <p:cNvSpPr txBox="1"/>
          <p:nvPr>
            <p:ph idx="5" type="subTitle"/>
          </p:nvPr>
        </p:nvSpPr>
        <p:spPr>
          <a:xfrm>
            <a:off x="604967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960" name="Google Shape;14960;p447"/>
          <p:cNvSpPr txBox="1"/>
          <p:nvPr>
            <p:ph idx="6" type="subTitle"/>
          </p:nvPr>
        </p:nvSpPr>
        <p:spPr>
          <a:xfrm>
            <a:off x="6049675" y="31455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4">
    <p:spTree>
      <p:nvGrpSpPr>
        <p:cNvPr id="14961" name="Shape 14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62" name="Google Shape;14962;p448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14963" name="Google Shape;14963;p44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4" name="Google Shape;14964;p44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5" name="Google Shape;14965;p44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66" name="Google Shape;14966;p448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67" name="Google Shape;14967;p448"/>
          <p:cNvSpPr/>
          <p:nvPr/>
        </p:nvSpPr>
        <p:spPr>
          <a:xfrm flipH="1">
            <a:off x="409675" y="5486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68" name="Google Shape;14968;p448"/>
          <p:cNvGrpSpPr/>
          <p:nvPr/>
        </p:nvGrpSpPr>
        <p:grpSpPr>
          <a:xfrm>
            <a:off x="6252264" y="4321548"/>
            <a:ext cx="330501" cy="420581"/>
            <a:chOff x="3828325" y="875775"/>
            <a:chExt cx="330501" cy="420623"/>
          </a:xfrm>
        </p:grpSpPr>
        <p:sp>
          <p:nvSpPr>
            <p:cNvPr id="14969" name="Google Shape;14969;p44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0" name="Google Shape;14970;p44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1" name="Google Shape;14971;p44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2" name="Google Shape;14972;p44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3" name="Google Shape;14973;p44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4" name="Google Shape;14974;p44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5" name="Google Shape;14975;p44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6" name="Google Shape;14976;p44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7" name="Google Shape;14977;p44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8" name="Google Shape;14978;p44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9" name="Google Shape;14979;p44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0" name="Google Shape;14980;p44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81" name="Google Shape;14981;p448"/>
          <p:cNvGrpSpPr/>
          <p:nvPr/>
        </p:nvGrpSpPr>
        <p:grpSpPr>
          <a:xfrm flipH="1">
            <a:off x="1716500" y="597113"/>
            <a:ext cx="330501" cy="420623"/>
            <a:chOff x="3828325" y="875775"/>
            <a:chExt cx="330501" cy="420623"/>
          </a:xfrm>
        </p:grpSpPr>
        <p:sp>
          <p:nvSpPr>
            <p:cNvPr id="14982" name="Google Shape;14982;p44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3" name="Google Shape;14983;p44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4" name="Google Shape;14984;p44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5" name="Google Shape;14985;p44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6" name="Google Shape;14986;p44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7" name="Google Shape;14987;p44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8" name="Google Shape;14988;p44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9" name="Google Shape;14989;p44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0" name="Google Shape;14990;p44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1" name="Google Shape;14991;p44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2" name="Google Shape;14992;p44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3" name="Google Shape;14993;p44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94" name="Google Shape;14994;p44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995" name="Google Shape;14995;p448"/>
          <p:cNvSpPr txBox="1"/>
          <p:nvPr>
            <p:ph idx="1" type="subTitle"/>
          </p:nvPr>
        </p:nvSpPr>
        <p:spPr>
          <a:xfrm>
            <a:off x="3838588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996" name="Google Shape;14996;p448"/>
          <p:cNvSpPr txBox="1"/>
          <p:nvPr>
            <p:ph idx="2" type="subTitle"/>
          </p:nvPr>
        </p:nvSpPr>
        <p:spPr>
          <a:xfrm>
            <a:off x="6202013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997" name="Google Shape;14997;p448"/>
          <p:cNvSpPr txBox="1"/>
          <p:nvPr>
            <p:ph idx="3" type="subTitle"/>
          </p:nvPr>
        </p:nvSpPr>
        <p:spPr>
          <a:xfrm>
            <a:off x="3838588" y="2060800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98" name="Google Shape;14998;p448"/>
          <p:cNvSpPr txBox="1"/>
          <p:nvPr>
            <p:ph idx="4" type="subTitle"/>
          </p:nvPr>
        </p:nvSpPr>
        <p:spPr>
          <a:xfrm>
            <a:off x="6202013" y="20608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99" name="Google Shape;14999;p448"/>
          <p:cNvSpPr txBox="1"/>
          <p:nvPr>
            <p:ph idx="5" type="subTitle"/>
          </p:nvPr>
        </p:nvSpPr>
        <p:spPr>
          <a:xfrm>
            <a:off x="3838600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000" name="Google Shape;15000;p448"/>
          <p:cNvSpPr txBox="1"/>
          <p:nvPr>
            <p:ph idx="6" type="subTitle"/>
          </p:nvPr>
        </p:nvSpPr>
        <p:spPr>
          <a:xfrm>
            <a:off x="6202025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001" name="Google Shape;15001;p448"/>
          <p:cNvSpPr txBox="1"/>
          <p:nvPr>
            <p:ph idx="7" type="subTitle"/>
          </p:nvPr>
        </p:nvSpPr>
        <p:spPr>
          <a:xfrm>
            <a:off x="3838600" y="338032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02" name="Google Shape;15002;p448"/>
          <p:cNvSpPr txBox="1"/>
          <p:nvPr>
            <p:ph idx="8" type="subTitle"/>
          </p:nvPr>
        </p:nvSpPr>
        <p:spPr>
          <a:xfrm>
            <a:off x="6202025" y="338032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15003" name="Shape 15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04" name="Google Shape;15004;p449"/>
          <p:cNvGrpSpPr/>
          <p:nvPr/>
        </p:nvGrpSpPr>
        <p:grpSpPr>
          <a:xfrm rot="-1074791">
            <a:off x="935253" y="270280"/>
            <a:ext cx="4436571" cy="4602955"/>
            <a:chOff x="2958950" y="1937675"/>
            <a:chExt cx="1445225" cy="1499425"/>
          </a:xfrm>
        </p:grpSpPr>
        <p:sp>
          <p:nvSpPr>
            <p:cNvPr id="15005" name="Google Shape;15005;p44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6" name="Google Shape;15006;p449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7" name="Google Shape;15007;p44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8" name="Google Shape;15008;p44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9" name="Google Shape;15009;p44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10" name="Google Shape;15010;p449"/>
          <p:cNvSpPr/>
          <p:nvPr/>
        </p:nvSpPr>
        <p:spPr>
          <a:xfrm>
            <a:off x="7994850" y="12433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11" name="Google Shape;15011;p449"/>
          <p:cNvSpPr/>
          <p:nvPr/>
        </p:nvSpPr>
        <p:spPr>
          <a:xfrm flipH="1">
            <a:off x="384825" y="31750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012" name="Google Shape;15012;p449"/>
          <p:cNvGrpSpPr/>
          <p:nvPr/>
        </p:nvGrpSpPr>
        <p:grpSpPr>
          <a:xfrm>
            <a:off x="5741217" y="4438050"/>
            <a:ext cx="253593" cy="322744"/>
            <a:chOff x="3828325" y="875775"/>
            <a:chExt cx="330501" cy="420623"/>
          </a:xfrm>
        </p:grpSpPr>
        <p:sp>
          <p:nvSpPr>
            <p:cNvPr id="15013" name="Google Shape;15013;p44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4" name="Google Shape;15014;p44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5" name="Google Shape;15015;p44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6" name="Google Shape;15016;p44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7" name="Google Shape;15017;p44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8" name="Google Shape;15018;p44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9" name="Google Shape;15019;p44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0" name="Google Shape;15020;p44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1" name="Google Shape;15021;p44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2" name="Google Shape;15022;p44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3" name="Google Shape;15023;p44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4" name="Google Shape;15024;p44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25" name="Google Shape;15025;p44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026" name="Google Shape;15026;p449"/>
          <p:cNvSpPr txBox="1"/>
          <p:nvPr>
            <p:ph idx="1" type="subTitle"/>
          </p:nvPr>
        </p:nvSpPr>
        <p:spPr>
          <a:xfrm>
            <a:off x="86562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027" name="Google Shape;15027;p449"/>
          <p:cNvSpPr txBox="1"/>
          <p:nvPr>
            <p:ph idx="2" type="subTitle"/>
          </p:nvPr>
        </p:nvSpPr>
        <p:spPr>
          <a:xfrm>
            <a:off x="3457650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028" name="Google Shape;15028;p449"/>
          <p:cNvSpPr txBox="1"/>
          <p:nvPr>
            <p:ph idx="3" type="subTitle"/>
          </p:nvPr>
        </p:nvSpPr>
        <p:spPr>
          <a:xfrm>
            <a:off x="865625" y="22311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29" name="Google Shape;15029;p449"/>
          <p:cNvSpPr txBox="1"/>
          <p:nvPr>
            <p:ph idx="4" type="subTitle"/>
          </p:nvPr>
        </p:nvSpPr>
        <p:spPr>
          <a:xfrm>
            <a:off x="3457650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30" name="Google Shape;15030;p449"/>
          <p:cNvSpPr txBox="1"/>
          <p:nvPr>
            <p:ph idx="5" type="subTitle"/>
          </p:nvPr>
        </p:nvSpPr>
        <p:spPr>
          <a:xfrm>
            <a:off x="604967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031" name="Google Shape;15031;p449"/>
          <p:cNvSpPr txBox="1"/>
          <p:nvPr>
            <p:ph idx="6" type="subTitle"/>
          </p:nvPr>
        </p:nvSpPr>
        <p:spPr>
          <a:xfrm>
            <a:off x="6049675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32" name="Google Shape;15032;p449"/>
          <p:cNvSpPr txBox="1"/>
          <p:nvPr>
            <p:ph idx="7" type="subTitle"/>
          </p:nvPr>
        </p:nvSpPr>
        <p:spPr>
          <a:xfrm>
            <a:off x="86562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033" name="Google Shape;15033;p449"/>
          <p:cNvSpPr txBox="1"/>
          <p:nvPr>
            <p:ph idx="8" type="subTitle"/>
          </p:nvPr>
        </p:nvSpPr>
        <p:spPr>
          <a:xfrm>
            <a:off x="3457650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034" name="Google Shape;15034;p449"/>
          <p:cNvSpPr txBox="1"/>
          <p:nvPr>
            <p:ph idx="9" type="subTitle"/>
          </p:nvPr>
        </p:nvSpPr>
        <p:spPr>
          <a:xfrm>
            <a:off x="865625" y="39372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35" name="Google Shape;15035;p449"/>
          <p:cNvSpPr txBox="1"/>
          <p:nvPr>
            <p:ph idx="13" type="subTitle"/>
          </p:nvPr>
        </p:nvSpPr>
        <p:spPr>
          <a:xfrm>
            <a:off x="3457650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36" name="Google Shape;15036;p449"/>
          <p:cNvSpPr txBox="1"/>
          <p:nvPr>
            <p:ph idx="14" type="subTitle"/>
          </p:nvPr>
        </p:nvSpPr>
        <p:spPr>
          <a:xfrm>
            <a:off x="604967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037" name="Google Shape;15037;p449"/>
          <p:cNvSpPr txBox="1"/>
          <p:nvPr>
            <p:ph idx="15" type="subTitle"/>
          </p:nvPr>
        </p:nvSpPr>
        <p:spPr>
          <a:xfrm>
            <a:off x="6049675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7">
    <p:spTree>
      <p:nvGrpSpPr>
        <p:cNvPr id="15038" name="Shape 15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9" name="Google Shape;15039;p450"/>
          <p:cNvGrpSpPr/>
          <p:nvPr/>
        </p:nvGrpSpPr>
        <p:grpSpPr>
          <a:xfrm rot="-2947951">
            <a:off x="3357063" y="33933"/>
            <a:ext cx="5061179" cy="5250987"/>
            <a:chOff x="2958950" y="1937675"/>
            <a:chExt cx="1445225" cy="1499425"/>
          </a:xfrm>
        </p:grpSpPr>
        <p:sp>
          <p:nvSpPr>
            <p:cNvPr id="15040" name="Google Shape;15040;p450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1" name="Google Shape;15041;p450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2" name="Google Shape;15042;p450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3" name="Google Shape;15043;p450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4" name="Google Shape;15044;p450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45" name="Google Shape;15045;p450"/>
          <p:cNvSpPr/>
          <p:nvPr/>
        </p:nvSpPr>
        <p:spPr>
          <a:xfrm>
            <a:off x="8075925" y="3835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46" name="Google Shape;15046;p450"/>
          <p:cNvSpPr/>
          <p:nvPr/>
        </p:nvSpPr>
        <p:spPr>
          <a:xfrm flipH="1">
            <a:off x="409675" y="2825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47" name="Google Shape;15047;p450"/>
          <p:cNvSpPr/>
          <p:nvPr/>
        </p:nvSpPr>
        <p:spPr>
          <a:xfrm>
            <a:off x="40157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048" name="Google Shape;15048;p450"/>
          <p:cNvGrpSpPr/>
          <p:nvPr/>
        </p:nvGrpSpPr>
        <p:grpSpPr>
          <a:xfrm flipH="1" rot="-1286283">
            <a:off x="8304097" y="1036318"/>
            <a:ext cx="253553" cy="322654"/>
            <a:chOff x="3828325" y="875775"/>
            <a:chExt cx="330501" cy="420623"/>
          </a:xfrm>
        </p:grpSpPr>
        <p:sp>
          <p:nvSpPr>
            <p:cNvPr id="15049" name="Google Shape;15049;p45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0" name="Google Shape;15050;p45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1" name="Google Shape;15051;p45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2" name="Google Shape;15052;p45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3" name="Google Shape;15053;p45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4" name="Google Shape;15054;p45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5" name="Google Shape;15055;p45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6" name="Google Shape;15056;p45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7" name="Google Shape;15057;p45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8" name="Google Shape;15058;p45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9" name="Google Shape;15059;p45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0" name="Google Shape;15060;p45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61" name="Google Shape;15061;p450"/>
          <p:cNvSpPr txBox="1"/>
          <p:nvPr>
            <p:ph type="title"/>
          </p:nvPr>
        </p:nvSpPr>
        <p:spPr>
          <a:xfrm flipH="1">
            <a:off x="713225" y="707850"/>
            <a:ext cx="4013400" cy="10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062" name="Google Shape;15062;p450"/>
          <p:cNvSpPr txBox="1"/>
          <p:nvPr>
            <p:ph idx="1" type="subTitle"/>
          </p:nvPr>
        </p:nvSpPr>
        <p:spPr>
          <a:xfrm flipH="1">
            <a:off x="743900" y="1720350"/>
            <a:ext cx="4013400" cy="10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063" name="Google Shape;15063;p450"/>
          <p:cNvSpPr txBox="1"/>
          <p:nvPr/>
        </p:nvSpPr>
        <p:spPr>
          <a:xfrm flipH="1">
            <a:off x="756850" y="3339725"/>
            <a:ext cx="3702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including icons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infographics &amp; images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endParaRPr sz="12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1">
    <p:spTree>
      <p:nvGrpSpPr>
        <p:cNvPr id="15064" name="Shape 15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65" name="Google Shape;15065;p451"/>
          <p:cNvGrpSpPr/>
          <p:nvPr/>
        </p:nvGrpSpPr>
        <p:grpSpPr>
          <a:xfrm rot="-2882640">
            <a:off x="2073624" y="219683"/>
            <a:ext cx="5080133" cy="4411631"/>
            <a:chOff x="3016500" y="2066925"/>
            <a:chExt cx="1577800" cy="1370175"/>
          </a:xfrm>
        </p:grpSpPr>
        <p:sp>
          <p:nvSpPr>
            <p:cNvPr id="15066" name="Google Shape;15066;p451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7" name="Google Shape;15067;p451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8" name="Google Shape;15068;p451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9" name="Google Shape;15069;p451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0" name="Google Shape;15070;p451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71" name="Google Shape;15071;p451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072" name="Google Shape;15072;p451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15073" name="Google Shape;15073;p45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4" name="Google Shape;15074;p45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5" name="Google Shape;15075;p45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6" name="Google Shape;15076;p45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7" name="Google Shape;15077;p45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8" name="Google Shape;15078;p45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9" name="Google Shape;15079;p45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0" name="Google Shape;15080;p45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1" name="Google Shape;15081;p45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2" name="Google Shape;15082;p45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3" name="Google Shape;15083;p45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4" name="Google Shape;15084;p45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85" name="Google Shape;15085;p451"/>
          <p:cNvSpPr/>
          <p:nvPr/>
        </p:nvSpPr>
        <p:spPr>
          <a:xfrm>
            <a:off x="6891450" y="44856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86" name="Google Shape;15086;p451"/>
          <p:cNvSpPr/>
          <p:nvPr/>
        </p:nvSpPr>
        <p:spPr>
          <a:xfrm flipH="1">
            <a:off x="644825" y="21102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087" name="Google Shape;15087;p451"/>
          <p:cNvGrpSpPr/>
          <p:nvPr/>
        </p:nvGrpSpPr>
        <p:grpSpPr>
          <a:xfrm>
            <a:off x="6026713" y="448975"/>
            <a:ext cx="330501" cy="420623"/>
            <a:chOff x="3828325" y="875775"/>
            <a:chExt cx="330501" cy="420623"/>
          </a:xfrm>
        </p:grpSpPr>
        <p:sp>
          <p:nvSpPr>
            <p:cNvPr id="15088" name="Google Shape;15088;p45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9" name="Google Shape;15089;p45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0" name="Google Shape;15090;p45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1" name="Google Shape;15091;p45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2" name="Google Shape;15092;p45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3" name="Google Shape;15093;p45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4" name="Google Shape;15094;p45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5" name="Google Shape;15095;p45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6" name="Google Shape;15096;p45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7" name="Google Shape;15097;p45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8" name="Google Shape;15098;p45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9" name="Google Shape;15099;p45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4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2" name="Google Shape;1182;p46"/>
          <p:cNvGrpSpPr/>
          <p:nvPr/>
        </p:nvGrpSpPr>
        <p:grpSpPr>
          <a:xfrm rot="-1074791">
            <a:off x="622478" y="263205"/>
            <a:ext cx="4436571" cy="4602955"/>
            <a:chOff x="2958950" y="1937675"/>
            <a:chExt cx="1445225" cy="1499425"/>
          </a:xfrm>
        </p:grpSpPr>
        <p:sp>
          <p:nvSpPr>
            <p:cNvPr id="1183" name="Google Shape;1183;p46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6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6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46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6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" name="Google Shape;1188;p46"/>
          <p:cNvGrpSpPr/>
          <p:nvPr/>
        </p:nvGrpSpPr>
        <p:grpSpPr>
          <a:xfrm>
            <a:off x="856892" y="4085888"/>
            <a:ext cx="253593" cy="322744"/>
            <a:chOff x="3828325" y="875775"/>
            <a:chExt cx="330501" cy="420623"/>
          </a:xfrm>
        </p:grpSpPr>
        <p:sp>
          <p:nvSpPr>
            <p:cNvPr id="1189" name="Google Shape;1189;p4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4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1" name="Google Shape;1201;p46"/>
          <p:cNvSpPr/>
          <p:nvPr/>
        </p:nvSpPr>
        <p:spPr>
          <a:xfrm flipH="1">
            <a:off x="400775" y="497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2" name="Google Shape;1202;p46"/>
          <p:cNvSpPr/>
          <p:nvPr/>
        </p:nvSpPr>
        <p:spPr>
          <a:xfrm>
            <a:off x="4116925" y="4314725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3" name="Google Shape;1203;p46"/>
          <p:cNvSpPr txBox="1"/>
          <p:nvPr>
            <p:ph idx="1" type="subTitle"/>
          </p:nvPr>
        </p:nvSpPr>
        <p:spPr>
          <a:xfrm>
            <a:off x="4116925" y="36314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4" name="Google Shape;1204;p46"/>
          <p:cNvSpPr txBox="1"/>
          <p:nvPr>
            <p:ph idx="2" type="subTitle"/>
          </p:nvPr>
        </p:nvSpPr>
        <p:spPr>
          <a:xfrm>
            <a:off x="4116925" y="257645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5" name="Google Shape;1205;p46"/>
          <p:cNvSpPr txBox="1"/>
          <p:nvPr>
            <p:ph idx="3" type="subTitle"/>
          </p:nvPr>
        </p:nvSpPr>
        <p:spPr>
          <a:xfrm>
            <a:off x="4116925" y="4022125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6" name="Google Shape;1206;p46"/>
          <p:cNvSpPr txBox="1"/>
          <p:nvPr>
            <p:ph idx="4" type="subTitle"/>
          </p:nvPr>
        </p:nvSpPr>
        <p:spPr>
          <a:xfrm>
            <a:off x="4116925" y="296720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7" name="Google Shape;1207;p46"/>
          <p:cNvSpPr txBox="1"/>
          <p:nvPr>
            <p:ph idx="5" type="subTitle"/>
          </p:nvPr>
        </p:nvSpPr>
        <p:spPr>
          <a:xfrm>
            <a:off x="4116850" y="15215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8" name="Google Shape;1208;p46"/>
          <p:cNvSpPr txBox="1"/>
          <p:nvPr>
            <p:ph idx="6" type="subTitle"/>
          </p:nvPr>
        </p:nvSpPr>
        <p:spPr>
          <a:xfrm>
            <a:off x="4116850" y="191225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9" name="Google Shape;1209;p46"/>
          <p:cNvSpPr txBox="1"/>
          <p:nvPr>
            <p:ph type="title"/>
          </p:nvPr>
        </p:nvSpPr>
        <p:spPr>
          <a:xfrm>
            <a:off x="2238100" y="445025"/>
            <a:ext cx="6192600" cy="10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2">
    <p:spTree>
      <p:nvGrpSpPr>
        <p:cNvPr id="15100" name="Shape 15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01" name="Google Shape;15101;p452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15102" name="Google Shape;15102;p45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3" name="Google Shape;15103;p45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4" name="Google Shape;15104;p45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05" name="Google Shape;15105;p452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06" name="Google Shape;15106;p452"/>
          <p:cNvSpPr/>
          <p:nvPr/>
        </p:nvSpPr>
        <p:spPr>
          <a:xfrm flipH="1">
            <a:off x="682675" y="3643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07" name="Google Shape;15107;p452"/>
          <p:cNvSpPr/>
          <p:nvPr/>
        </p:nvSpPr>
        <p:spPr>
          <a:xfrm>
            <a:off x="4619650" y="4248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08" name="Google Shape;15108;p452"/>
          <p:cNvGrpSpPr/>
          <p:nvPr/>
        </p:nvGrpSpPr>
        <p:grpSpPr>
          <a:xfrm>
            <a:off x="6905414" y="4245823"/>
            <a:ext cx="330501" cy="420581"/>
            <a:chOff x="3828325" y="875775"/>
            <a:chExt cx="330501" cy="420623"/>
          </a:xfrm>
        </p:grpSpPr>
        <p:sp>
          <p:nvSpPr>
            <p:cNvPr id="15109" name="Google Shape;15109;p45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0" name="Google Shape;15110;p45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1" name="Google Shape;15111;p45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2" name="Google Shape;15112;p45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3" name="Google Shape;15113;p45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4" name="Google Shape;15114;p45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5" name="Google Shape;15115;p45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6" name="Google Shape;15116;p45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7" name="Google Shape;15117;p45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8" name="Google Shape;15118;p45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9" name="Google Shape;15119;p45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0" name="Google Shape;15120;p45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21" name="Google Shape;15121;p452"/>
          <p:cNvGrpSpPr/>
          <p:nvPr/>
        </p:nvGrpSpPr>
        <p:grpSpPr>
          <a:xfrm>
            <a:off x="1350588" y="424838"/>
            <a:ext cx="330501" cy="420623"/>
            <a:chOff x="3828325" y="875775"/>
            <a:chExt cx="330501" cy="420623"/>
          </a:xfrm>
        </p:grpSpPr>
        <p:sp>
          <p:nvSpPr>
            <p:cNvPr id="15122" name="Google Shape;15122;p45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3" name="Google Shape;15123;p45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4" name="Google Shape;15124;p45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5" name="Google Shape;15125;p45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6" name="Google Shape;15126;p45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7" name="Google Shape;15127;p45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8" name="Google Shape;15128;p45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9" name="Google Shape;15129;p45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0" name="Google Shape;15130;p45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1" name="Google Shape;15131;p45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2" name="Google Shape;15132;p45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3" name="Google Shape;15133;p45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23">
    <p:spTree>
      <p:nvGrpSpPr>
        <p:cNvPr id="15134" name="Shape 15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35" name="Google Shape;15135;p453"/>
          <p:cNvGrpSpPr/>
          <p:nvPr/>
        </p:nvGrpSpPr>
        <p:grpSpPr>
          <a:xfrm rot="-9029400">
            <a:off x="3477319" y="301567"/>
            <a:ext cx="4966975" cy="4149183"/>
            <a:chOff x="3016500" y="2277900"/>
            <a:chExt cx="1387675" cy="1159200"/>
          </a:xfrm>
        </p:grpSpPr>
        <p:sp>
          <p:nvSpPr>
            <p:cNvPr id="15136" name="Google Shape;15136;p45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7" name="Google Shape;15137;p45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8" name="Google Shape;15138;p45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39" name="Google Shape;15139;p453"/>
          <p:cNvSpPr/>
          <p:nvPr/>
        </p:nvSpPr>
        <p:spPr>
          <a:xfrm>
            <a:off x="8106575" y="4206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40" name="Google Shape;15140;p453"/>
          <p:cNvSpPr/>
          <p:nvPr/>
        </p:nvSpPr>
        <p:spPr>
          <a:xfrm flipH="1">
            <a:off x="578575" y="2034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41" name="Google Shape;15141;p453"/>
          <p:cNvSpPr/>
          <p:nvPr/>
        </p:nvSpPr>
        <p:spPr>
          <a:xfrm>
            <a:off x="3861450" y="39978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42" name="Google Shape;15142;p453"/>
          <p:cNvGrpSpPr/>
          <p:nvPr/>
        </p:nvGrpSpPr>
        <p:grpSpPr>
          <a:xfrm>
            <a:off x="1424689" y="3891861"/>
            <a:ext cx="330501" cy="420581"/>
            <a:chOff x="3828325" y="875775"/>
            <a:chExt cx="330501" cy="420623"/>
          </a:xfrm>
        </p:grpSpPr>
        <p:sp>
          <p:nvSpPr>
            <p:cNvPr id="15143" name="Google Shape;15143;p45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4" name="Google Shape;15144;p45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5" name="Google Shape;15145;p45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6" name="Google Shape;15146;p45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7" name="Google Shape;15147;p45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8" name="Google Shape;15148;p45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9" name="Google Shape;15149;p45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0" name="Google Shape;15150;p45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1" name="Google Shape;15151;p45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2" name="Google Shape;15152;p45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3" name="Google Shape;15153;p45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4" name="Google Shape;15154;p45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55" name="Google Shape;15155;p453"/>
          <p:cNvGrpSpPr/>
          <p:nvPr/>
        </p:nvGrpSpPr>
        <p:grpSpPr>
          <a:xfrm>
            <a:off x="3157038" y="633088"/>
            <a:ext cx="330501" cy="420623"/>
            <a:chOff x="3828325" y="875775"/>
            <a:chExt cx="330501" cy="420623"/>
          </a:xfrm>
        </p:grpSpPr>
        <p:sp>
          <p:nvSpPr>
            <p:cNvPr id="15156" name="Google Shape;15156;p45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7" name="Google Shape;15157;p45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8" name="Google Shape;15158;p45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9" name="Google Shape;15159;p45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0" name="Google Shape;15160;p45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1" name="Google Shape;15161;p45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2" name="Google Shape;15162;p45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3" name="Google Shape;15163;p45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4" name="Google Shape;15164;p45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5" name="Google Shape;15165;p45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6" name="Google Shape;15166;p45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7" name="Google Shape;15167;p45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172" name="Shape 15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73" name="Google Shape;15173;p455"/>
          <p:cNvGrpSpPr/>
          <p:nvPr/>
        </p:nvGrpSpPr>
        <p:grpSpPr>
          <a:xfrm rot="1346743">
            <a:off x="5486393" y="216689"/>
            <a:ext cx="3533624" cy="3455429"/>
            <a:chOff x="2615425" y="-43849"/>
            <a:chExt cx="5349587" cy="5231206"/>
          </a:xfrm>
        </p:grpSpPr>
        <p:sp>
          <p:nvSpPr>
            <p:cNvPr id="15174" name="Google Shape;15174;p45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175" name="Google Shape;15175;p45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5176" name="Google Shape;15176;p45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7" name="Google Shape;15177;p45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8" name="Google Shape;15178;p45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179" name="Google Shape;15179;p455"/>
          <p:cNvGrpSpPr/>
          <p:nvPr/>
        </p:nvGrpSpPr>
        <p:grpSpPr>
          <a:xfrm flipH="1">
            <a:off x="-123832" y="2653673"/>
            <a:ext cx="9144212" cy="2489827"/>
            <a:chOff x="877800" y="1947200"/>
            <a:chExt cx="6107950" cy="1663100"/>
          </a:xfrm>
        </p:grpSpPr>
        <p:sp>
          <p:nvSpPr>
            <p:cNvPr id="15180" name="Google Shape;15180;p455"/>
            <p:cNvSpPr/>
            <p:nvPr/>
          </p:nvSpPr>
          <p:spPr>
            <a:xfrm>
              <a:off x="3921525" y="2169550"/>
              <a:ext cx="314725" cy="184400"/>
            </a:xfrm>
            <a:custGeom>
              <a:rect b="b" l="l" r="r" t="t"/>
              <a:pathLst>
                <a:path extrusionOk="0" h="7376" w="12589">
                  <a:moveTo>
                    <a:pt x="4883" y="1"/>
                  </a:moveTo>
                  <a:cubicBezTo>
                    <a:pt x="1464" y="1"/>
                    <a:pt x="0" y="3151"/>
                    <a:pt x="491" y="5088"/>
                  </a:cubicBezTo>
                  <a:cubicBezTo>
                    <a:pt x="491" y="5088"/>
                    <a:pt x="926" y="7376"/>
                    <a:pt x="4279" y="7376"/>
                  </a:cubicBezTo>
                  <a:cubicBezTo>
                    <a:pt x="4998" y="7376"/>
                    <a:pt x="5850" y="7271"/>
                    <a:pt x="6861" y="7016"/>
                  </a:cubicBezTo>
                  <a:cubicBezTo>
                    <a:pt x="12589" y="5570"/>
                    <a:pt x="9992" y="752"/>
                    <a:pt x="5871" y="83"/>
                  </a:cubicBezTo>
                  <a:cubicBezTo>
                    <a:pt x="5525" y="27"/>
                    <a:pt x="5196" y="1"/>
                    <a:pt x="4883" y="1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1" name="Google Shape;15181;p455"/>
            <p:cNvSpPr/>
            <p:nvPr/>
          </p:nvSpPr>
          <p:spPr>
            <a:xfrm>
              <a:off x="1439900" y="2673550"/>
              <a:ext cx="666925" cy="371800"/>
            </a:xfrm>
            <a:custGeom>
              <a:rect b="b" l="l" r="r" t="t"/>
              <a:pathLst>
                <a:path extrusionOk="0" h="14872" w="26677">
                  <a:moveTo>
                    <a:pt x="9192" y="0"/>
                  </a:moveTo>
                  <a:cubicBezTo>
                    <a:pt x="3620" y="0"/>
                    <a:pt x="212" y="4016"/>
                    <a:pt x="295" y="7278"/>
                  </a:cubicBezTo>
                  <a:cubicBezTo>
                    <a:pt x="295" y="7278"/>
                    <a:pt x="0" y="13996"/>
                    <a:pt x="13463" y="14826"/>
                  </a:cubicBezTo>
                  <a:cubicBezTo>
                    <a:pt x="13966" y="14857"/>
                    <a:pt x="14445" y="14872"/>
                    <a:pt x="14902" y="14872"/>
                  </a:cubicBezTo>
                  <a:cubicBezTo>
                    <a:pt x="26677" y="14872"/>
                    <a:pt x="23358" y="4889"/>
                    <a:pt x="14855" y="1255"/>
                  </a:cubicBezTo>
                  <a:cubicBezTo>
                    <a:pt x="12791" y="374"/>
                    <a:pt x="10891" y="0"/>
                    <a:pt x="9192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2" name="Google Shape;15182;p455"/>
            <p:cNvSpPr/>
            <p:nvPr/>
          </p:nvSpPr>
          <p:spPr>
            <a:xfrm>
              <a:off x="877800" y="1947200"/>
              <a:ext cx="6107950" cy="1663100"/>
            </a:xfrm>
            <a:custGeom>
              <a:rect b="b" l="l" r="r" t="t"/>
              <a:pathLst>
                <a:path extrusionOk="0" h="66524" w="244318">
                  <a:moveTo>
                    <a:pt x="189589" y="0"/>
                  </a:moveTo>
                  <a:cubicBezTo>
                    <a:pt x="165593" y="0"/>
                    <a:pt x="148224" y="15450"/>
                    <a:pt x="139396" y="25572"/>
                  </a:cubicBezTo>
                  <a:cubicBezTo>
                    <a:pt x="137128" y="28194"/>
                    <a:pt x="133888" y="29581"/>
                    <a:pt x="130598" y="29581"/>
                  </a:cubicBezTo>
                  <a:cubicBezTo>
                    <a:pt x="128649" y="29581"/>
                    <a:pt x="126682" y="29094"/>
                    <a:pt x="124889" y="28088"/>
                  </a:cubicBezTo>
                  <a:cubicBezTo>
                    <a:pt x="119720" y="25219"/>
                    <a:pt x="111954" y="22407"/>
                    <a:pt x="101377" y="22407"/>
                  </a:cubicBezTo>
                  <a:cubicBezTo>
                    <a:pt x="99523" y="22407"/>
                    <a:pt x="97582" y="22494"/>
                    <a:pt x="95554" y="22681"/>
                  </a:cubicBezTo>
                  <a:cubicBezTo>
                    <a:pt x="99409" y="18586"/>
                    <a:pt x="94751" y="12350"/>
                    <a:pt x="88194" y="11306"/>
                  </a:cubicBezTo>
                  <a:cubicBezTo>
                    <a:pt x="87501" y="11196"/>
                    <a:pt x="86840" y="11144"/>
                    <a:pt x="86211" y="11144"/>
                  </a:cubicBezTo>
                  <a:cubicBezTo>
                    <a:pt x="79217" y="11144"/>
                    <a:pt x="76213" y="17572"/>
                    <a:pt x="77220" y="21477"/>
                  </a:cubicBezTo>
                  <a:cubicBezTo>
                    <a:pt x="77220" y="21477"/>
                    <a:pt x="77782" y="24368"/>
                    <a:pt x="81342" y="25599"/>
                  </a:cubicBezTo>
                  <a:cubicBezTo>
                    <a:pt x="68227" y="30122"/>
                    <a:pt x="60598" y="38687"/>
                    <a:pt x="56450" y="45271"/>
                  </a:cubicBezTo>
                  <a:cubicBezTo>
                    <a:pt x="54263" y="48734"/>
                    <a:pt x="50483" y="50726"/>
                    <a:pt x="46547" y="50726"/>
                  </a:cubicBezTo>
                  <a:cubicBezTo>
                    <a:pt x="45280" y="50726"/>
                    <a:pt x="43997" y="50519"/>
                    <a:pt x="42746" y="50089"/>
                  </a:cubicBezTo>
                  <a:cubicBezTo>
                    <a:pt x="37877" y="48409"/>
                    <a:pt x="31655" y="46839"/>
                    <a:pt x="25399" y="46839"/>
                  </a:cubicBezTo>
                  <a:cubicBezTo>
                    <a:pt x="15010" y="46839"/>
                    <a:pt x="4528" y="51170"/>
                    <a:pt x="1" y="66523"/>
                  </a:cubicBezTo>
                  <a:lnTo>
                    <a:pt x="232139" y="66523"/>
                  </a:lnTo>
                  <a:cubicBezTo>
                    <a:pt x="232139" y="66523"/>
                    <a:pt x="244318" y="10101"/>
                    <a:pt x="201466" y="1242"/>
                  </a:cubicBezTo>
                  <a:cubicBezTo>
                    <a:pt x="197346" y="387"/>
                    <a:pt x="193384" y="0"/>
                    <a:pt x="189589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83" name="Google Shape;15183;p455"/>
          <p:cNvSpPr/>
          <p:nvPr/>
        </p:nvSpPr>
        <p:spPr>
          <a:xfrm>
            <a:off x="4496425" y="4384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84" name="Google Shape;15184;p455"/>
          <p:cNvSpPr/>
          <p:nvPr/>
        </p:nvSpPr>
        <p:spPr>
          <a:xfrm flipH="1">
            <a:off x="7071563" y="595613"/>
            <a:ext cx="721375" cy="294400"/>
          </a:xfrm>
          <a:custGeom>
            <a:rect b="b" l="l" r="r" t="t"/>
            <a:pathLst>
              <a:path extrusionOk="0" h="11776" w="28855">
                <a:moveTo>
                  <a:pt x="9707" y="1"/>
                </a:moveTo>
                <a:cubicBezTo>
                  <a:pt x="4537" y="1"/>
                  <a:pt x="300" y="3670"/>
                  <a:pt x="34" y="8774"/>
                </a:cubicBezTo>
                <a:cubicBezTo>
                  <a:pt x="34" y="8907"/>
                  <a:pt x="0" y="9007"/>
                  <a:pt x="0" y="9107"/>
                </a:cubicBezTo>
                <a:cubicBezTo>
                  <a:pt x="0" y="10575"/>
                  <a:pt x="1201" y="11776"/>
                  <a:pt x="2669" y="11776"/>
                </a:cubicBezTo>
                <a:lnTo>
                  <a:pt x="26186" y="11776"/>
                </a:lnTo>
                <a:cubicBezTo>
                  <a:pt x="27653" y="11776"/>
                  <a:pt x="28854" y="10575"/>
                  <a:pt x="28854" y="9107"/>
                </a:cubicBezTo>
                <a:cubicBezTo>
                  <a:pt x="28854" y="7639"/>
                  <a:pt x="27653" y="6439"/>
                  <a:pt x="26186" y="6439"/>
                </a:cubicBezTo>
                <a:lnTo>
                  <a:pt x="18814" y="6439"/>
                </a:lnTo>
                <a:cubicBezTo>
                  <a:pt x="17479" y="2703"/>
                  <a:pt x="13910" y="1"/>
                  <a:pt x="9707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85" name="Google Shape;15185;p455"/>
          <p:cNvSpPr txBox="1"/>
          <p:nvPr>
            <p:ph type="ctrTitle"/>
          </p:nvPr>
        </p:nvSpPr>
        <p:spPr>
          <a:xfrm flipH="1">
            <a:off x="3897175" y="685800"/>
            <a:ext cx="4457400" cy="31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186" name="Google Shape;15186;p455"/>
          <p:cNvSpPr txBox="1"/>
          <p:nvPr>
            <p:ph idx="1" type="subTitle"/>
          </p:nvPr>
        </p:nvSpPr>
        <p:spPr>
          <a:xfrm flipH="1">
            <a:off x="5499750" y="3547682"/>
            <a:ext cx="28263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187" name="Shape 15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88" name="Google Shape;15188;p456"/>
          <p:cNvGrpSpPr/>
          <p:nvPr/>
        </p:nvGrpSpPr>
        <p:grpSpPr>
          <a:xfrm flipH="1">
            <a:off x="3606025" y="32351"/>
            <a:ext cx="5349587" cy="5231206"/>
            <a:chOff x="2615425" y="-43849"/>
            <a:chExt cx="5349587" cy="5231206"/>
          </a:xfrm>
        </p:grpSpPr>
        <p:sp>
          <p:nvSpPr>
            <p:cNvPr id="15189" name="Google Shape;15189;p45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190" name="Google Shape;15190;p45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5191" name="Google Shape;15191;p45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2" name="Google Shape;15192;p45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3" name="Google Shape;15193;p45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194" name="Google Shape;15194;p456"/>
          <p:cNvSpPr/>
          <p:nvPr/>
        </p:nvSpPr>
        <p:spPr>
          <a:xfrm>
            <a:off x="7965000" y="16454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95" name="Google Shape;15195;p456"/>
          <p:cNvSpPr/>
          <p:nvPr/>
        </p:nvSpPr>
        <p:spPr>
          <a:xfrm>
            <a:off x="2528975" y="43002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96" name="Google Shape;15196;p456"/>
          <p:cNvGrpSpPr/>
          <p:nvPr/>
        </p:nvGrpSpPr>
        <p:grpSpPr>
          <a:xfrm>
            <a:off x="4526525" y="4058700"/>
            <a:ext cx="330501" cy="420623"/>
            <a:chOff x="3828325" y="875775"/>
            <a:chExt cx="330501" cy="420623"/>
          </a:xfrm>
        </p:grpSpPr>
        <p:sp>
          <p:nvSpPr>
            <p:cNvPr id="15197" name="Google Shape;15197;p45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8" name="Google Shape;15198;p45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9" name="Google Shape;15199;p45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0" name="Google Shape;15200;p45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1" name="Google Shape;15201;p45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2" name="Google Shape;15202;p45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3" name="Google Shape;15203;p45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4" name="Google Shape;15204;p45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5" name="Google Shape;15205;p45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6" name="Google Shape;15206;p45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7" name="Google Shape;15207;p45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8" name="Google Shape;15208;p45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09" name="Google Shape;15209;p456"/>
          <p:cNvGrpSpPr/>
          <p:nvPr/>
        </p:nvGrpSpPr>
        <p:grpSpPr>
          <a:xfrm flipH="1">
            <a:off x="7555463" y="620338"/>
            <a:ext cx="330501" cy="420623"/>
            <a:chOff x="3828325" y="875775"/>
            <a:chExt cx="330501" cy="420623"/>
          </a:xfrm>
        </p:grpSpPr>
        <p:sp>
          <p:nvSpPr>
            <p:cNvPr id="15210" name="Google Shape;15210;p45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1" name="Google Shape;15211;p45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2" name="Google Shape;15212;p45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3" name="Google Shape;15213;p45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4" name="Google Shape;15214;p45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5" name="Google Shape;15215;p45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6" name="Google Shape;15216;p45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7" name="Google Shape;15217;p45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8" name="Google Shape;15218;p45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9" name="Google Shape;15219;p45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0" name="Google Shape;15220;p45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1" name="Google Shape;15221;p45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22" name="Google Shape;15222;p456"/>
          <p:cNvSpPr/>
          <p:nvPr/>
        </p:nvSpPr>
        <p:spPr>
          <a:xfrm flipH="1">
            <a:off x="474675" y="1084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23" name="Google Shape;15223;p456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224" name="Google Shape;15224;p456"/>
          <p:cNvSpPr txBox="1"/>
          <p:nvPr>
            <p:ph idx="1" type="subTitle"/>
          </p:nvPr>
        </p:nvSpPr>
        <p:spPr>
          <a:xfrm>
            <a:off x="501587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25" name="Google Shape;15225;p456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226" name="Shape 15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7" name="Google Shape;15227;p457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AutoNum type="arabicPeriod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15228" name="Google Shape;15228;p457"/>
          <p:cNvGrpSpPr/>
          <p:nvPr/>
        </p:nvGrpSpPr>
        <p:grpSpPr>
          <a:xfrm flipH="1">
            <a:off x="3415117" y="444932"/>
            <a:ext cx="4896565" cy="4489578"/>
            <a:chOff x="2958950" y="1937675"/>
            <a:chExt cx="1635350" cy="1499425"/>
          </a:xfrm>
        </p:grpSpPr>
        <p:sp>
          <p:nvSpPr>
            <p:cNvPr id="15229" name="Google Shape;15229;p45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0" name="Google Shape;15230;p45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1" name="Google Shape;15231;p45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2" name="Google Shape;15232;p45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3" name="Google Shape;15233;p45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4" name="Google Shape;15234;p45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35" name="Google Shape;15235;p457"/>
          <p:cNvSpPr/>
          <p:nvPr/>
        </p:nvSpPr>
        <p:spPr>
          <a:xfrm flipH="1">
            <a:off x="6240550" y="633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36" name="Google Shape;15236;p457"/>
          <p:cNvSpPr/>
          <p:nvPr/>
        </p:nvSpPr>
        <p:spPr>
          <a:xfrm>
            <a:off x="4224875" y="47342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237" name="Google Shape;15237;p457"/>
          <p:cNvGrpSpPr/>
          <p:nvPr/>
        </p:nvGrpSpPr>
        <p:grpSpPr>
          <a:xfrm>
            <a:off x="572595" y="3561770"/>
            <a:ext cx="281256" cy="357950"/>
            <a:chOff x="3828325" y="875775"/>
            <a:chExt cx="330501" cy="420623"/>
          </a:xfrm>
        </p:grpSpPr>
        <p:sp>
          <p:nvSpPr>
            <p:cNvPr id="15238" name="Google Shape;15238;p45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9" name="Google Shape;15239;p45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0" name="Google Shape;15240;p45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1" name="Google Shape;15241;p45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2" name="Google Shape;15242;p45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3" name="Google Shape;15243;p45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4" name="Google Shape;15244;p45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5" name="Google Shape;15245;p45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6" name="Google Shape;15246;p45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7" name="Google Shape;15247;p45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8" name="Google Shape;15248;p45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9" name="Google Shape;15249;p45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50" name="Google Shape;15250;p457"/>
          <p:cNvGrpSpPr/>
          <p:nvPr/>
        </p:nvGrpSpPr>
        <p:grpSpPr>
          <a:xfrm flipH="1">
            <a:off x="7692817" y="941531"/>
            <a:ext cx="281256" cy="357950"/>
            <a:chOff x="3828325" y="875775"/>
            <a:chExt cx="330501" cy="420623"/>
          </a:xfrm>
        </p:grpSpPr>
        <p:sp>
          <p:nvSpPr>
            <p:cNvPr id="15251" name="Google Shape;15251;p45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2" name="Google Shape;15252;p45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3" name="Google Shape;15253;p45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4" name="Google Shape;15254;p45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5" name="Google Shape;15255;p45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6" name="Google Shape;15256;p45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7" name="Google Shape;15257;p45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8" name="Google Shape;15258;p45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9" name="Google Shape;15259;p45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0" name="Google Shape;15260;p45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1" name="Google Shape;15261;p45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2" name="Google Shape;15262;p45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63" name="Google Shape;15263;p45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5264" name="Shape 15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65" name="Google Shape;15265;p458"/>
          <p:cNvGrpSpPr/>
          <p:nvPr/>
        </p:nvGrpSpPr>
        <p:grpSpPr>
          <a:xfrm rot="-9029400">
            <a:off x="2884019" y="623392"/>
            <a:ext cx="4966975" cy="4149183"/>
            <a:chOff x="3016500" y="2277900"/>
            <a:chExt cx="1387675" cy="1159200"/>
          </a:xfrm>
        </p:grpSpPr>
        <p:sp>
          <p:nvSpPr>
            <p:cNvPr id="15266" name="Google Shape;15266;p45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7" name="Google Shape;15267;p45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8" name="Google Shape;15268;p45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69" name="Google Shape;15269;p458"/>
          <p:cNvSpPr/>
          <p:nvPr/>
        </p:nvSpPr>
        <p:spPr>
          <a:xfrm>
            <a:off x="7939425" y="6858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70" name="Google Shape;15270;p458"/>
          <p:cNvSpPr/>
          <p:nvPr/>
        </p:nvSpPr>
        <p:spPr>
          <a:xfrm flipH="1">
            <a:off x="277700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271" name="Google Shape;15271;p458"/>
          <p:cNvGrpSpPr/>
          <p:nvPr/>
        </p:nvGrpSpPr>
        <p:grpSpPr>
          <a:xfrm flipH="1">
            <a:off x="8238904" y="1800200"/>
            <a:ext cx="253593" cy="322744"/>
            <a:chOff x="3828325" y="875775"/>
            <a:chExt cx="330501" cy="420623"/>
          </a:xfrm>
        </p:grpSpPr>
        <p:sp>
          <p:nvSpPr>
            <p:cNvPr id="15272" name="Google Shape;15272;p45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3" name="Google Shape;15273;p45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4" name="Google Shape;15274;p45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5" name="Google Shape;15275;p45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6" name="Google Shape;15276;p45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7" name="Google Shape;15277;p45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8" name="Google Shape;15278;p45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9" name="Google Shape;15279;p45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0" name="Google Shape;15280;p45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1" name="Google Shape;15281;p45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2" name="Google Shape;15282;p45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3" name="Google Shape;15283;p45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84" name="Google Shape;15284;p458"/>
          <p:cNvSpPr/>
          <p:nvPr/>
        </p:nvSpPr>
        <p:spPr>
          <a:xfrm>
            <a:off x="7538550" y="43909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85" name="Google Shape;15285;p458"/>
          <p:cNvSpPr txBox="1"/>
          <p:nvPr>
            <p:ph idx="1" type="body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286" name="Google Shape;15286;p458"/>
          <p:cNvSpPr txBox="1"/>
          <p:nvPr>
            <p:ph idx="2" type="body"/>
          </p:nvPr>
        </p:nvSpPr>
        <p:spPr>
          <a:xfrm>
            <a:off x="45721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6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287" name="Google Shape;15287;p45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288" name="Shape 15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89" name="Google Shape;15289;p459"/>
          <p:cNvGrpSpPr/>
          <p:nvPr/>
        </p:nvGrpSpPr>
        <p:grpSpPr>
          <a:xfrm rot="-2882640">
            <a:off x="3162924" y="-77692"/>
            <a:ext cx="5080133" cy="4411631"/>
            <a:chOff x="3016500" y="2066925"/>
            <a:chExt cx="1577800" cy="1370175"/>
          </a:xfrm>
        </p:grpSpPr>
        <p:sp>
          <p:nvSpPr>
            <p:cNvPr id="15290" name="Google Shape;15290;p45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1" name="Google Shape;15291;p459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2" name="Google Shape;15292;p45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3" name="Google Shape;15293;p45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4" name="Google Shape;15294;p45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95" name="Google Shape;15295;p459"/>
          <p:cNvSpPr/>
          <p:nvPr/>
        </p:nvSpPr>
        <p:spPr>
          <a:xfrm>
            <a:off x="7587275" y="35645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96" name="Google Shape;15296;p459"/>
          <p:cNvSpPr/>
          <p:nvPr/>
        </p:nvSpPr>
        <p:spPr>
          <a:xfrm flipH="1">
            <a:off x="600050" y="7961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297" name="Google Shape;15297;p459"/>
          <p:cNvGrpSpPr/>
          <p:nvPr/>
        </p:nvGrpSpPr>
        <p:grpSpPr>
          <a:xfrm>
            <a:off x="7776875" y="984500"/>
            <a:ext cx="330501" cy="420623"/>
            <a:chOff x="3828325" y="875775"/>
            <a:chExt cx="330501" cy="420623"/>
          </a:xfrm>
        </p:grpSpPr>
        <p:sp>
          <p:nvSpPr>
            <p:cNvPr id="15298" name="Google Shape;15298;p45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9" name="Google Shape;15299;p45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0" name="Google Shape;15300;p45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1" name="Google Shape;15301;p45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2" name="Google Shape;15302;p45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3" name="Google Shape;15303;p45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4" name="Google Shape;15304;p45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5" name="Google Shape;15305;p45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6" name="Google Shape;15306;p45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7" name="Google Shape;15307;p45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8" name="Google Shape;15308;p45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9" name="Google Shape;15309;p45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10" name="Google Shape;15310;p459"/>
          <p:cNvGrpSpPr/>
          <p:nvPr/>
        </p:nvGrpSpPr>
        <p:grpSpPr>
          <a:xfrm flipH="1">
            <a:off x="547962" y="4089738"/>
            <a:ext cx="330501" cy="420623"/>
            <a:chOff x="3828325" y="875775"/>
            <a:chExt cx="330501" cy="420623"/>
          </a:xfrm>
        </p:grpSpPr>
        <p:sp>
          <p:nvSpPr>
            <p:cNvPr id="15311" name="Google Shape;15311;p45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2" name="Google Shape;15312;p45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3" name="Google Shape;15313;p45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4" name="Google Shape;15314;p45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5" name="Google Shape;15315;p45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6" name="Google Shape;15316;p45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7" name="Google Shape;15317;p45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8" name="Google Shape;15318;p45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9" name="Google Shape;15319;p45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0" name="Google Shape;15320;p45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1" name="Google Shape;15321;p45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2" name="Google Shape;15322;p45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23" name="Google Shape;15323;p45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324" name="Shape 15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5" name="Google Shape;15325;p460"/>
          <p:cNvSpPr/>
          <p:nvPr/>
        </p:nvSpPr>
        <p:spPr>
          <a:xfrm>
            <a:off x="5516725" y="42400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326" name="Google Shape;15326;p460"/>
          <p:cNvGrpSpPr/>
          <p:nvPr/>
        </p:nvGrpSpPr>
        <p:grpSpPr>
          <a:xfrm>
            <a:off x="7332617" y="3867688"/>
            <a:ext cx="253593" cy="322744"/>
            <a:chOff x="3828325" y="875775"/>
            <a:chExt cx="330501" cy="420623"/>
          </a:xfrm>
        </p:grpSpPr>
        <p:sp>
          <p:nvSpPr>
            <p:cNvPr id="15327" name="Google Shape;15327;p46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8" name="Google Shape;15328;p46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9" name="Google Shape;15329;p46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0" name="Google Shape;15330;p46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1" name="Google Shape;15331;p46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2" name="Google Shape;15332;p46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3" name="Google Shape;15333;p46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4" name="Google Shape;15334;p46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5" name="Google Shape;15335;p46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6" name="Google Shape;15336;p46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7" name="Google Shape;15337;p46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8" name="Google Shape;15338;p46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39" name="Google Shape;15339;p460"/>
          <p:cNvGrpSpPr/>
          <p:nvPr/>
        </p:nvGrpSpPr>
        <p:grpSpPr>
          <a:xfrm>
            <a:off x="1197533" y="200984"/>
            <a:ext cx="5228621" cy="5171127"/>
            <a:chOff x="1578533" y="-27616"/>
            <a:chExt cx="5228621" cy="5171127"/>
          </a:xfrm>
        </p:grpSpPr>
        <p:grpSp>
          <p:nvGrpSpPr>
            <p:cNvPr id="15340" name="Google Shape;15340;p46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15341" name="Google Shape;15341;p46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342" name="Google Shape;15342;p46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15343" name="Google Shape;15343;p46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44" name="Google Shape;15344;p46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45" name="Google Shape;15345;p46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5346" name="Google Shape;15346;p46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47" name="Google Shape;15347;p460"/>
          <p:cNvSpPr/>
          <p:nvPr/>
        </p:nvSpPr>
        <p:spPr>
          <a:xfrm>
            <a:off x="7414850" y="8153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48" name="Google Shape;15348;p460"/>
          <p:cNvSpPr/>
          <p:nvPr/>
        </p:nvSpPr>
        <p:spPr>
          <a:xfrm flipH="1">
            <a:off x="600050" y="4190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349" name="Google Shape;15349;p460"/>
          <p:cNvGrpSpPr/>
          <p:nvPr/>
        </p:nvGrpSpPr>
        <p:grpSpPr>
          <a:xfrm flipH="1">
            <a:off x="3218238" y="807882"/>
            <a:ext cx="253560" cy="322660"/>
            <a:chOff x="3828325" y="875775"/>
            <a:chExt cx="330501" cy="420623"/>
          </a:xfrm>
        </p:grpSpPr>
        <p:sp>
          <p:nvSpPr>
            <p:cNvPr id="15350" name="Google Shape;15350;p46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1" name="Google Shape;15351;p46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2" name="Google Shape;15352;p46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3" name="Google Shape;15353;p46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4" name="Google Shape;15354;p46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5" name="Google Shape;15355;p46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6" name="Google Shape;15356;p46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7" name="Google Shape;15357;p46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8" name="Google Shape;15358;p46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9" name="Google Shape;15359;p46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0" name="Google Shape;15360;p46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1" name="Google Shape;15361;p46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62" name="Google Shape;15362;p460"/>
          <p:cNvSpPr txBox="1"/>
          <p:nvPr>
            <p:ph type="title"/>
          </p:nvPr>
        </p:nvSpPr>
        <p:spPr>
          <a:xfrm>
            <a:off x="3634075" y="1647725"/>
            <a:ext cx="4796700" cy="10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363" name="Google Shape;15363;p460"/>
          <p:cNvSpPr txBox="1"/>
          <p:nvPr>
            <p:ph idx="1" type="body"/>
          </p:nvPr>
        </p:nvSpPr>
        <p:spPr>
          <a:xfrm>
            <a:off x="3634075" y="2749057"/>
            <a:ext cx="4796700" cy="7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5364" name="Shape 15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5" name="Google Shape;15365;p461"/>
          <p:cNvGrpSpPr/>
          <p:nvPr/>
        </p:nvGrpSpPr>
        <p:grpSpPr>
          <a:xfrm rot="-4978490">
            <a:off x="2418737" y="-568211"/>
            <a:ext cx="4392608" cy="6408584"/>
            <a:chOff x="1767275" y="2886675"/>
            <a:chExt cx="843125" cy="1230075"/>
          </a:xfrm>
        </p:grpSpPr>
        <p:sp>
          <p:nvSpPr>
            <p:cNvPr id="15366" name="Google Shape;15366;p461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7" name="Google Shape;15367;p461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8" name="Google Shape;15368;p461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9" name="Google Shape;15369;p461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0" name="Google Shape;15370;p461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1" name="Google Shape;15371;p461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2" name="Google Shape;15372;p461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73" name="Google Shape;15373;p461"/>
          <p:cNvGrpSpPr/>
          <p:nvPr/>
        </p:nvGrpSpPr>
        <p:grpSpPr>
          <a:xfrm flipH="1">
            <a:off x="7555463" y="809213"/>
            <a:ext cx="330501" cy="420623"/>
            <a:chOff x="3828325" y="875775"/>
            <a:chExt cx="330501" cy="420623"/>
          </a:xfrm>
        </p:grpSpPr>
        <p:sp>
          <p:nvSpPr>
            <p:cNvPr id="15374" name="Google Shape;15374;p46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5" name="Google Shape;15375;p46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6" name="Google Shape;15376;p46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7" name="Google Shape;15377;p46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8" name="Google Shape;15378;p46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9" name="Google Shape;15379;p46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0" name="Google Shape;15380;p46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1" name="Google Shape;15381;p46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2" name="Google Shape;15382;p46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3" name="Google Shape;15383;p46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4" name="Google Shape;15384;p46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5" name="Google Shape;15385;p46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86" name="Google Shape;15386;p461"/>
          <p:cNvSpPr/>
          <p:nvPr/>
        </p:nvSpPr>
        <p:spPr>
          <a:xfrm flipH="1">
            <a:off x="1295100" y="8656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387" name="Google Shape;15387;p461"/>
          <p:cNvGrpSpPr/>
          <p:nvPr/>
        </p:nvGrpSpPr>
        <p:grpSpPr>
          <a:xfrm>
            <a:off x="4445204" y="4299213"/>
            <a:ext cx="253593" cy="322744"/>
            <a:chOff x="3828325" y="875775"/>
            <a:chExt cx="330501" cy="420623"/>
          </a:xfrm>
        </p:grpSpPr>
        <p:sp>
          <p:nvSpPr>
            <p:cNvPr id="15388" name="Google Shape;15388;p46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9" name="Google Shape;15389;p46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0" name="Google Shape;15390;p46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1" name="Google Shape;15391;p46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2" name="Google Shape;15392;p46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3" name="Google Shape;15393;p46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4" name="Google Shape;15394;p46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5" name="Google Shape;15395;p46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6" name="Google Shape;15396;p46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7" name="Google Shape;15397;p46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8" name="Google Shape;15398;p46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9" name="Google Shape;15399;p46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00" name="Google Shape;15400;p461"/>
          <p:cNvSpPr txBox="1"/>
          <p:nvPr>
            <p:ph type="title"/>
          </p:nvPr>
        </p:nvSpPr>
        <p:spPr>
          <a:xfrm>
            <a:off x="1867800" y="1228200"/>
            <a:ext cx="5408400" cy="268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5401" name="Shape 15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02" name="Google Shape;15402;p462"/>
          <p:cNvGrpSpPr/>
          <p:nvPr/>
        </p:nvGrpSpPr>
        <p:grpSpPr>
          <a:xfrm>
            <a:off x="3332417" y="-403931"/>
            <a:ext cx="4392597" cy="6408568"/>
            <a:chOff x="1767275" y="2886675"/>
            <a:chExt cx="843125" cy="1230075"/>
          </a:xfrm>
        </p:grpSpPr>
        <p:sp>
          <p:nvSpPr>
            <p:cNvPr id="15403" name="Google Shape;15403;p462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4" name="Google Shape;15404;p462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5" name="Google Shape;15405;p462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6" name="Google Shape;15406;p462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7" name="Google Shape;15407;p462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8" name="Google Shape;15408;p462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9" name="Google Shape;15409;p462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10" name="Google Shape;15410;p462"/>
          <p:cNvSpPr/>
          <p:nvPr/>
        </p:nvSpPr>
        <p:spPr>
          <a:xfrm flipH="1">
            <a:off x="2154475" y="5486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11" name="Google Shape;15411;p462"/>
          <p:cNvSpPr txBox="1"/>
          <p:nvPr>
            <p:ph type="title"/>
          </p:nvPr>
        </p:nvSpPr>
        <p:spPr>
          <a:xfrm>
            <a:off x="713225" y="989575"/>
            <a:ext cx="4045200" cy="12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8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412" name="Google Shape;15412;p462"/>
          <p:cNvSpPr txBox="1"/>
          <p:nvPr>
            <p:ph idx="1" type="subTitle"/>
          </p:nvPr>
        </p:nvSpPr>
        <p:spPr>
          <a:xfrm>
            <a:off x="713225" y="2257075"/>
            <a:ext cx="3592200" cy="8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0">
    <p:spTree>
      <p:nvGrpSpPr>
        <p:cNvPr id="1210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1" name="Google Shape;1211;p47"/>
          <p:cNvGrpSpPr/>
          <p:nvPr/>
        </p:nvGrpSpPr>
        <p:grpSpPr>
          <a:xfrm rot="-10143216">
            <a:off x="846473" y="603027"/>
            <a:ext cx="4967081" cy="4149272"/>
            <a:chOff x="3016500" y="2277900"/>
            <a:chExt cx="1387675" cy="1159200"/>
          </a:xfrm>
        </p:grpSpPr>
        <p:sp>
          <p:nvSpPr>
            <p:cNvPr id="1212" name="Google Shape;1212;p4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5" name="Google Shape;1215;p47"/>
          <p:cNvSpPr/>
          <p:nvPr/>
        </p:nvSpPr>
        <p:spPr>
          <a:xfrm>
            <a:off x="7942050" y="2105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6" name="Google Shape;1216;p47"/>
          <p:cNvSpPr/>
          <p:nvPr/>
        </p:nvSpPr>
        <p:spPr>
          <a:xfrm flipH="1">
            <a:off x="573950" y="12738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7" name="Google Shape;1217;p47"/>
          <p:cNvGrpSpPr/>
          <p:nvPr/>
        </p:nvGrpSpPr>
        <p:grpSpPr>
          <a:xfrm>
            <a:off x="586429" y="4192975"/>
            <a:ext cx="253593" cy="322744"/>
            <a:chOff x="3828325" y="875775"/>
            <a:chExt cx="330501" cy="420623"/>
          </a:xfrm>
        </p:grpSpPr>
        <p:sp>
          <p:nvSpPr>
            <p:cNvPr id="1218" name="Google Shape;1218;p4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4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4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4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" name="Google Shape;1230;p47"/>
          <p:cNvGrpSpPr/>
          <p:nvPr/>
        </p:nvGrpSpPr>
        <p:grpSpPr>
          <a:xfrm flipH="1" rot="-1286283">
            <a:off x="8303997" y="1223768"/>
            <a:ext cx="253553" cy="322654"/>
            <a:chOff x="3828325" y="875775"/>
            <a:chExt cx="330501" cy="420623"/>
          </a:xfrm>
        </p:grpSpPr>
        <p:sp>
          <p:nvSpPr>
            <p:cNvPr id="1231" name="Google Shape;1231;p4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4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4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4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4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4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4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4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4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4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4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3" name="Google Shape;1243;p47"/>
          <p:cNvSpPr/>
          <p:nvPr/>
        </p:nvSpPr>
        <p:spPr>
          <a:xfrm>
            <a:off x="6162325" y="42500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4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45" name="Google Shape;1245;p47"/>
          <p:cNvSpPr txBox="1"/>
          <p:nvPr>
            <p:ph idx="1" type="subTitle"/>
          </p:nvPr>
        </p:nvSpPr>
        <p:spPr>
          <a:xfrm>
            <a:off x="86562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46" name="Google Shape;1246;p47"/>
          <p:cNvSpPr txBox="1"/>
          <p:nvPr>
            <p:ph idx="2" type="subTitle"/>
          </p:nvPr>
        </p:nvSpPr>
        <p:spPr>
          <a:xfrm>
            <a:off x="3457650" y="17274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47" name="Google Shape;1247;p47"/>
          <p:cNvSpPr txBox="1"/>
          <p:nvPr>
            <p:ph idx="3" type="subTitle"/>
          </p:nvPr>
        </p:nvSpPr>
        <p:spPr>
          <a:xfrm>
            <a:off x="865625" y="31455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8" name="Google Shape;1248;p47"/>
          <p:cNvSpPr txBox="1"/>
          <p:nvPr>
            <p:ph idx="4" type="subTitle"/>
          </p:nvPr>
        </p:nvSpPr>
        <p:spPr>
          <a:xfrm>
            <a:off x="3457650" y="21819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9" name="Google Shape;1249;p47"/>
          <p:cNvSpPr txBox="1"/>
          <p:nvPr>
            <p:ph idx="5" type="subTitle"/>
          </p:nvPr>
        </p:nvSpPr>
        <p:spPr>
          <a:xfrm>
            <a:off x="604967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50" name="Google Shape;1250;p47"/>
          <p:cNvSpPr txBox="1"/>
          <p:nvPr>
            <p:ph idx="6" type="subTitle"/>
          </p:nvPr>
        </p:nvSpPr>
        <p:spPr>
          <a:xfrm>
            <a:off x="6049675" y="31455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5413" name="Shape 15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14" name="Google Shape;15414;p463"/>
          <p:cNvGrpSpPr/>
          <p:nvPr/>
        </p:nvGrpSpPr>
        <p:grpSpPr>
          <a:xfrm rot="-1074791">
            <a:off x="115984" y="48573"/>
            <a:ext cx="4259903" cy="3558528"/>
            <a:chOff x="3016500" y="2277900"/>
            <a:chExt cx="1387675" cy="1159200"/>
          </a:xfrm>
        </p:grpSpPr>
        <p:sp>
          <p:nvSpPr>
            <p:cNvPr id="15415" name="Google Shape;15415;p46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6" name="Google Shape;15416;p46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7" name="Google Shape;15417;p46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18" name="Google Shape;15418;p463"/>
          <p:cNvSpPr/>
          <p:nvPr/>
        </p:nvSpPr>
        <p:spPr>
          <a:xfrm flipH="1">
            <a:off x="465900" y="3277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419" name="Google Shape;15419;p463"/>
          <p:cNvGrpSpPr/>
          <p:nvPr/>
        </p:nvGrpSpPr>
        <p:grpSpPr>
          <a:xfrm>
            <a:off x="5408900" y="402888"/>
            <a:ext cx="330501" cy="420623"/>
            <a:chOff x="3828325" y="875775"/>
            <a:chExt cx="330501" cy="420623"/>
          </a:xfrm>
        </p:grpSpPr>
        <p:sp>
          <p:nvSpPr>
            <p:cNvPr id="15420" name="Google Shape;15420;p46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1" name="Google Shape;15421;p46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2" name="Google Shape;15422;p46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3" name="Google Shape;15423;p46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4" name="Google Shape;15424;p46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5" name="Google Shape;15425;p46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6" name="Google Shape;15426;p46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7" name="Google Shape;15427;p46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8" name="Google Shape;15428;p46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9" name="Google Shape;15429;p46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0" name="Google Shape;15430;p46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1" name="Google Shape;15431;p46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32" name="Google Shape;15432;p463"/>
          <p:cNvSpPr txBox="1"/>
          <p:nvPr>
            <p:ph type="title"/>
          </p:nvPr>
        </p:nvSpPr>
        <p:spPr>
          <a:xfrm>
            <a:off x="941825" y="755900"/>
            <a:ext cx="2713500" cy="8592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5433" name="Shape 15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34" name="Google Shape;15434;p464"/>
          <p:cNvGrpSpPr/>
          <p:nvPr/>
        </p:nvGrpSpPr>
        <p:grpSpPr>
          <a:xfrm flipH="1" rot="2882640">
            <a:off x="798499" y="111158"/>
            <a:ext cx="5080133" cy="4411631"/>
            <a:chOff x="3016500" y="2066925"/>
            <a:chExt cx="1577800" cy="1370175"/>
          </a:xfrm>
        </p:grpSpPr>
        <p:sp>
          <p:nvSpPr>
            <p:cNvPr id="15435" name="Google Shape;15435;p464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6" name="Google Shape;15436;p464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7" name="Google Shape;15437;p464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8" name="Google Shape;15438;p464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9" name="Google Shape;15439;p464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40" name="Google Shape;15440;p464"/>
          <p:cNvGrpSpPr/>
          <p:nvPr/>
        </p:nvGrpSpPr>
        <p:grpSpPr>
          <a:xfrm>
            <a:off x="6262539" y="4178848"/>
            <a:ext cx="330501" cy="420581"/>
            <a:chOff x="3828325" y="875775"/>
            <a:chExt cx="330501" cy="420623"/>
          </a:xfrm>
        </p:grpSpPr>
        <p:sp>
          <p:nvSpPr>
            <p:cNvPr id="15441" name="Google Shape;15441;p46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2" name="Google Shape;15442;p46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3" name="Google Shape;15443;p46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4" name="Google Shape;15444;p46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5" name="Google Shape;15445;p46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6" name="Google Shape;15446;p46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7" name="Google Shape;15447;p46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8" name="Google Shape;15448;p46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9" name="Google Shape;15449;p46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0" name="Google Shape;15450;p46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1" name="Google Shape;15451;p46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2" name="Google Shape;15452;p46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53" name="Google Shape;15453;p464"/>
          <p:cNvGrpSpPr/>
          <p:nvPr/>
        </p:nvGrpSpPr>
        <p:grpSpPr>
          <a:xfrm flipH="1">
            <a:off x="2383825" y="548638"/>
            <a:ext cx="330501" cy="420623"/>
            <a:chOff x="3828325" y="875775"/>
            <a:chExt cx="330501" cy="420623"/>
          </a:xfrm>
        </p:grpSpPr>
        <p:sp>
          <p:nvSpPr>
            <p:cNvPr id="15454" name="Google Shape;15454;p46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5" name="Google Shape;15455;p46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6" name="Google Shape;15456;p46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7" name="Google Shape;15457;p46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8" name="Google Shape;15458;p46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9" name="Google Shape;15459;p46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0" name="Google Shape;15460;p46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1" name="Google Shape;15461;p46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2" name="Google Shape;15462;p46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3" name="Google Shape;15463;p46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4" name="Google Shape;15464;p46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5" name="Google Shape;15465;p46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66" name="Google Shape;15466;p464"/>
          <p:cNvSpPr/>
          <p:nvPr/>
        </p:nvSpPr>
        <p:spPr>
          <a:xfrm>
            <a:off x="8075925" y="39532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67" name="Google Shape;15467;p464"/>
          <p:cNvSpPr/>
          <p:nvPr/>
        </p:nvSpPr>
        <p:spPr>
          <a:xfrm flipH="1">
            <a:off x="358375" y="6050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68" name="Google Shape;15468;p464"/>
          <p:cNvSpPr/>
          <p:nvPr/>
        </p:nvSpPr>
        <p:spPr>
          <a:xfrm>
            <a:off x="6151200" y="7607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69" name="Google Shape;15469;p464"/>
          <p:cNvSpPr txBox="1"/>
          <p:nvPr>
            <p:ph hasCustomPrompt="1" type="title"/>
          </p:nvPr>
        </p:nvSpPr>
        <p:spPr>
          <a:xfrm>
            <a:off x="4424850" y="1480850"/>
            <a:ext cx="4005900" cy="14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470" name="Google Shape;15470;p464"/>
          <p:cNvSpPr txBox="1"/>
          <p:nvPr>
            <p:ph idx="1" type="body"/>
          </p:nvPr>
        </p:nvSpPr>
        <p:spPr>
          <a:xfrm>
            <a:off x="4424850" y="2979650"/>
            <a:ext cx="4005900" cy="6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5471" name="Shape 154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5472" name="Shape 15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3" name="Google Shape;15473;p466"/>
          <p:cNvSpPr/>
          <p:nvPr/>
        </p:nvSpPr>
        <p:spPr>
          <a:xfrm>
            <a:off x="1369450" y="-1098725"/>
            <a:ext cx="7997608" cy="4716858"/>
          </a:xfrm>
          <a:custGeom>
            <a:rect b="b" l="l" r="r" t="t"/>
            <a:pathLst>
              <a:path extrusionOk="0" h="69583" w="113849">
                <a:moveTo>
                  <a:pt x="65503" y="1"/>
                </a:moveTo>
                <a:cubicBezTo>
                  <a:pt x="64705" y="1"/>
                  <a:pt x="63864" y="50"/>
                  <a:pt x="62979" y="157"/>
                </a:cubicBezTo>
                <a:cubicBezTo>
                  <a:pt x="49069" y="1825"/>
                  <a:pt x="52138" y="15568"/>
                  <a:pt x="52138" y="15568"/>
                </a:cubicBezTo>
                <a:cubicBezTo>
                  <a:pt x="41097" y="18003"/>
                  <a:pt x="39362" y="23106"/>
                  <a:pt x="40029" y="28310"/>
                </a:cubicBezTo>
                <a:cubicBezTo>
                  <a:pt x="40830" y="34281"/>
                  <a:pt x="46334" y="37950"/>
                  <a:pt x="46334" y="37950"/>
                </a:cubicBezTo>
                <a:lnTo>
                  <a:pt x="1" y="49926"/>
                </a:lnTo>
                <a:lnTo>
                  <a:pt x="47168" y="47524"/>
                </a:lnTo>
                <a:lnTo>
                  <a:pt x="47168" y="47524"/>
                </a:lnTo>
                <a:cubicBezTo>
                  <a:pt x="47168" y="47524"/>
                  <a:pt x="44499" y="64369"/>
                  <a:pt x="61445" y="68806"/>
                </a:cubicBezTo>
                <a:cubicBezTo>
                  <a:pt x="63490" y="69345"/>
                  <a:pt x="65346" y="69583"/>
                  <a:pt x="67028" y="69583"/>
                </a:cubicBezTo>
                <a:cubicBezTo>
                  <a:pt x="79276" y="69583"/>
                  <a:pt x="82293" y="56997"/>
                  <a:pt x="82293" y="56997"/>
                </a:cubicBezTo>
                <a:cubicBezTo>
                  <a:pt x="83619" y="57298"/>
                  <a:pt x="88657" y="60054"/>
                  <a:pt x="94093" y="60054"/>
                </a:cubicBezTo>
                <a:cubicBezTo>
                  <a:pt x="98911" y="60054"/>
                  <a:pt x="104042" y="57888"/>
                  <a:pt x="107177" y="49926"/>
                </a:cubicBezTo>
                <a:cubicBezTo>
                  <a:pt x="113849" y="32947"/>
                  <a:pt x="98404" y="27109"/>
                  <a:pt x="98404" y="27109"/>
                </a:cubicBezTo>
                <a:cubicBezTo>
                  <a:pt x="101740" y="24074"/>
                  <a:pt x="106477" y="12099"/>
                  <a:pt x="97871" y="6561"/>
                </a:cubicBezTo>
                <a:cubicBezTo>
                  <a:pt x="95950" y="5323"/>
                  <a:pt x="93989" y="4841"/>
                  <a:pt x="92101" y="4841"/>
                </a:cubicBezTo>
                <a:cubicBezTo>
                  <a:pt x="85500" y="4841"/>
                  <a:pt x="79791" y="10731"/>
                  <a:pt x="79791" y="10731"/>
                </a:cubicBezTo>
                <a:cubicBezTo>
                  <a:pt x="79791" y="10731"/>
                  <a:pt x="77218" y="1"/>
                  <a:pt x="65503" y="1"/>
                </a:cubicBezTo>
                <a:close/>
              </a:path>
            </a:pathLst>
          </a:custGeom>
          <a:solidFill>
            <a:srgbClr val="9FC5E8">
              <a:alpha val="34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474" name="Google Shape;15474;p466"/>
          <p:cNvGrpSpPr/>
          <p:nvPr/>
        </p:nvGrpSpPr>
        <p:grpSpPr>
          <a:xfrm>
            <a:off x="556050" y="2300400"/>
            <a:ext cx="1418525" cy="3058700"/>
            <a:chOff x="440200" y="1992125"/>
            <a:chExt cx="1418525" cy="3058700"/>
          </a:xfrm>
        </p:grpSpPr>
        <p:sp>
          <p:nvSpPr>
            <p:cNvPr id="15475" name="Google Shape;15475;p466"/>
            <p:cNvSpPr/>
            <p:nvPr/>
          </p:nvSpPr>
          <p:spPr>
            <a:xfrm>
              <a:off x="686200" y="1992125"/>
              <a:ext cx="223525" cy="329950"/>
            </a:xfrm>
            <a:custGeom>
              <a:rect b="b" l="l" r="r" t="t"/>
              <a:pathLst>
                <a:path extrusionOk="0" h="13198" w="8941">
                  <a:moveTo>
                    <a:pt x="4033" y="1"/>
                  </a:moveTo>
                  <a:cubicBezTo>
                    <a:pt x="3674" y="1"/>
                    <a:pt x="3276" y="46"/>
                    <a:pt x="2836" y="154"/>
                  </a:cubicBezTo>
                  <a:cubicBezTo>
                    <a:pt x="468" y="721"/>
                    <a:pt x="1" y="2489"/>
                    <a:pt x="1" y="2489"/>
                  </a:cubicBezTo>
                  <a:lnTo>
                    <a:pt x="167" y="3223"/>
                  </a:lnTo>
                  <a:lnTo>
                    <a:pt x="2202" y="12463"/>
                  </a:lnTo>
                  <a:lnTo>
                    <a:pt x="2369" y="13197"/>
                  </a:lnTo>
                  <a:cubicBezTo>
                    <a:pt x="2369" y="13197"/>
                    <a:pt x="3737" y="13097"/>
                    <a:pt x="5771" y="12630"/>
                  </a:cubicBezTo>
                  <a:cubicBezTo>
                    <a:pt x="7806" y="12196"/>
                    <a:pt x="8940" y="11729"/>
                    <a:pt x="8940" y="11729"/>
                  </a:cubicBezTo>
                  <a:lnTo>
                    <a:pt x="8773" y="10996"/>
                  </a:lnTo>
                  <a:lnTo>
                    <a:pt x="6739" y="1756"/>
                  </a:lnTo>
                  <a:lnTo>
                    <a:pt x="6572" y="1055"/>
                  </a:lnTo>
                  <a:cubicBezTo>
                    <a:pt x="6572" y="1055"/>
                    <a:pt x="5770" y="1"/>
                    <a:pt x="403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6" name="Google Shape;15476;p466"/>
            <p:cNvSpPr/>
            <p:nvPr/>
          </p:nvSpPr>
          <p:spPr>
            <a:xfrm>
              <a:off x="625325" y="2174500"/>
              <a:ext cx="390125" cy="167850"/>
            </a:xfrm>
            <a:custGeom>
              <a:rect b="b" l="l" r="r" t="t"/>
              <a:pathLst>
                <a:path extrusionOk="0" h="6714" w="15605">
                  <a:moveTo>
                    <a:pt x="11040" y="1"/>
                  </a:moveTo>
                  <a:cubicBezTo>
                    <a:pt x="7409" y="1"/>
                    <a:pt x="3425" y="1179"/>
                    <a:pt x="668" y="3234"/>
                  </a:cubicBezTo>
                  <a:cubicBezTo>
                    <a:pt x="167" y="3634"/>
                    <a:pt x="0" y="4434"/>
                    <a:pt x="134" y="5001"/>
                  </a:cubicBezTo>
                  <a:cubicBezTo>
                    <a:pt x="134" y="5102"/>
                    <a:pt x="167" y="5168"/>
                    <a:pt x="167" y="5268"/>
                  </a:cubicBezTo>
                  <a:cubicBezTo>
                    <a:pt x="382" y="6211"/>
                    <a:pt x="1160" y="6713"/>
                    <a:pt x="1981" y="6713"/>
                  </a:cubicBezTo>
                  <a:cubicBezTo>
                    <a:pt x="2439" y="6713"/>
                    <a:pt x="2909" y="6558"/>
                    <a:pt x="3303" y="6236"/>
                  </a:cubicBezTo>
                  <a:cubicBezTo>
                    <a:pt x="4404" y="5335"/>
                    <a:pt x="6372" y="4901"/>
                    <a:pt x="7806" y="4568"/>
                  </a:cubicBezTo>
                  <a:cubicBezTo>
                    <a:pt x="8991" y="4341"/>
                    <a:pt x="10385" y="4019"/>
                    <a:pt x="11672" y="4019"/>
                  </a:cubicBezTo>
                  <a:cubicBezTo>
                    <a:pt x="12088" y="4019"/>
                    <a:pt x="12493" y="4053"/>
                    <a:pt x="12876" y="4134"/>
                  </a:cubicBezTo>
                  <a:cubicBezTo>
                    <a:pt x="13040" y="4170"/>
                    <a:pt x="13204" y="4187"/>
                    <a:pt x="13366" y="4187"/>
                  </a:cubicBezTo>
                  <a:cubicBezTo>
                    <a:pt x="14555" y="4187"/>
                    <a:pt x="15605" y="3254"/>
                    <a:pt x="15311" y="1933"/>
                  </a:cubicBezTo>
                  <a:cubicBezTo>
                    <a:pt x="15278" y="1866"/>
                    <a:pt x="15278" y="1766"/>
                    <a:pt x="15245" y="1666"/>
                  </a:cubicBezTo>
                  <a:cubicBezTo>
                    <a:pt x="15045" y="798"/>
                    <a:pt x="14344" y="365"/>
                    <a:pt x="13510" y="198"/>
                  </a:cubicBezTo>
                  <a:cubicBezTo>
                    <a:pt x="12720" y="65"/>
                    <a:pt x="11890" y="1"/>
                    <a:pt x="11040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7" name="Google Shape;15477;p466"/>
            <p:cNvSpPr/>
            <p:nvPr/>
          </p:nvSpPr>
          <p:spPr>
            <a:xfrm>
              <a:off x="469375" y="2234900"/>
              <a:ext cx="822275" cy="684075"/>
            </a:xfrm>
            <a:custGeom>
              <a:rect b="b" l="l" r="r" t="t"/>
              <a:pathLst>
                <a:path extrusionOk="0" h="27363" w="32891">
                  <a:moveTo>
                    <a:pt x="18873" y="0"/>
                  </a:moveTo>
                  <a:cubicBezTo>
                    <a:pt x="17261" y="0"/>
                    <a:pt x="15569" y="201"/>
                    <a:pt x="13844" y="584"/>
                  </a:cubicBezTo>
                  <a:cubicBezTo>
                    <a:pt x="5738" y="2352"/>
                    <a:pt x="1" y="7489"/>
                    <a:pt x="1802" y="15595"/>
                  </a:cubicBezTo>
                  <a:cubicBezTo>
                    <a:pt x="3331" y="22577"/>
                    <a:pt x="9527" y="27363"/>
                    <a:pt x="16417" y="27363"/>
                  </a:cubicBezTo>
                  <a:cubicBezTo>
                    <a:pt x="17494" y="27363"/>
                    <a:pt x="18587" y="27246"/>
                    <a:pt x="19681" y="27003"/>
                  </a:cubicBezTo>
                  <a:cubicBezTo>
                    <a:pt x="27787" y="25235"/>
                    <a:pt x="32891" y="17196"/>
                    <a:pt x="31090" y="9123"/>
                  </a:cubicBezTo>
                  <a:cubicBezTo>
                    <a:pt x="29698" y="2743"/>
                    <a:pt x="24834" y="0"/>
                    <a:pt x="18873" y="0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8" name="Google Shape;15478;p466"/>
            <p:cNvSpPr/>
            <p:nvPr/>
          </p:nvSpPr>
          <p:spPr>
            <a:xfrm>
              <a:off x="927750" y="4691175"/>
              <a:ext cx="930975" cy="359650"/>
            </a:xfrm>
            <a:custGeom>
              <a:rect b="b" l="l" r="r" t="t"/>
              <a:pathLst>
                <a:path extrusionOk="0" h="14386" w="37239">
                  <a:moveTo>
                    <a:pt x="35087" y="0"/>
                  </a:moveTo>
                  <a:cubicBezTo>
                    <a:pt x="34844" y="0"/>
                    <a:pt x="34600" y="85"/>
                    <a:pt x="34403" y="270"/>
                  </a:cubicBezTo>
                  <a:cubicBezTo>
                    <a:pt x="30167" y="4072"/>
                    <a:pt x="24663" y="6274"/>
                    <a:pt x="19192" y="7542"/>
                  </a:cubicBezTo>
                  <a:cubicBezTo>
                    <a:pt x="16183" y="8168"/>
                    <a:pt x="13065" y="8540"/>
                    <a:pt x="9952" y="8540"/>
                  </a:cubicBezTo>
                  <a:cubicBezTo>
                    <a:pt x="7095" y="8540"/>
                    <a:pt x="4241" y="8227"/>
                    <a:pt x="1480" y="7508"/>
                  </a:cubicBezTo>
                  <a:cubicBezTo>
                    <a:pt x="1383" y="7482"/>
                    <a:pt x="1286" y="7469"/>
                    <a:pt x="1191" y="7469"/>
                  </a:cubicBezTo>
                  <a:cubicBezTo>
                    <a:pt x="560" y="7469"/>
                    <a:pt x="1" y="8014"/>
                    <a:pt x="146" y="8709"/>
                  </a:cubicBezTo>
                  <a:cubicBezTo>
                    <a:pt x="412" y="9910"/>
                    <a:pt x="479" y="11511"/>
                    <a:pt x="1046" y="12612"/>
                  </a:cubicBezTo>
                  <a:cubicBezTo>
                    <a:pt x="1446" y="13379"/>
                    <a:pt x="2981" y="13479"/>
                    <a:pt x="3715" y="13646"/>
                  </a:cubicBezTo>
                  <a:cubicBezTo>
                    <a:pt x="6171" y="14152"/>
                    <a:pt x="8673" y="14386"/>
                    <a:pt x="11180" y="14386"/>
                  </a:cubicBezTo>
                  <a:cubicBezTo>
                    <a:pt x="14292" y="14386"/>
                    <a:pt x="17412" y="14026"/>
                    <a:pt x="20460" y="13379"/>
                  </a:cubicBezTo>
                  <a:cubicBezTo>
                    <a:pt x="25730" y="12245"/>
                    <a:pt x="30867" y="10010"/>
                    <a:pt x="35137" y="6674"/>
                  </a:cubicBezTo>
                  <a:cubicBezTo>
                    <a:pt x="35671" y="6274"/>
                    <a:pt x="36672" y="5640"/>
                    <a:pt x="36872" y="4940"/>
                  </a:cubicBezTo>
                  <a:cubicBezTo>
                    <a:pt x="37239" y="3839"/>
                    <a:pt x="36371" y="1904"/>
                    <a:pt x="36105" y="803"/>
                  </a:cubicBezTo>
                  <a:cubicBezTo>
                    <a:pt x="35996" y="302"/>
                    <a:pt x="35545" y="0"/>
                    <a:pt x="35087" y="0"/>
                  </a:cubicBezTo>
                  <a:close/>
                </a:path>
              </a:pathLst>
            </a:custGeom>
            <a:solidFill>
              <a:srgbClr val="85828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9" name="Google Shape;15479;p466"/>
            <p:cNvSpPr/>
            <p:nvPr/>
          </p:nvSpPr>
          <p:spPr>
            <a:xfrm>
              <a:off x="930550" y="4702900"/>
              <a:ext cx="928175" cy="347800"/>
            </a:xfrm>
            <a:custGeom>
              <a:rect b="b" l="l" r="r" t="t"/>
              <a:pathLst>
                <a:path extrusionOk="0" h="13912" w="37127">
                  <a:moveTo>
                    <a:pt x="35859" y="1"/>
                  </a:moveTo>
                  <a:cubicBezTo>
                    <a:pt x="35826" y="34"/>
                    <a:pt x="35826" y="101"/>
                    <a:pt x="35826" y="134"/>
                  </a:cubicBezTo>
                  <a:cubicBezTo>
                    <a:pt x="35592" y="835"/>
                    <a:pt x="34592" y="1469"/>
                    <a:pt x="34058" y="1869"/>
                  </a:cubicBezTo>
                  <a:cubicBezTo>
                    <a:pt x="29821" y="5205"/>
                    <a:pt x="24651" y="7440"/>
                    <a:pt x="19381" y="8574"/>
                  </a:cubicBezTo>
                  <a:cubicBezTo>
                    <a:pt x="16352" y="9202"/>
                    <a:pt x="13241" y="9564"/>
                    <a:pt x="10128" y="9564"/>
                  </a:cubicBezTo>
                  <a:cubicBezTo>
                    <a:pt x="7619" y="9564"/>
                    <a:pt x="5107" y="9328"/>
                    <a:pt x="2635" y="8807"/>
                  </a:cubicBezTo>
                  <a:cubicBezTo>
                    <a:pt x="1968" y="8674"/>
                    <a:pt x="501" y="8574"/>
                    <a:pt x="34" y="7873"/>
                  </a:cubicBezTo>
                  <a:cubicBezTo>
                    <a:pt x="0" y="8007"/>
                    <a:pt x="0" y="8107"/>
                    <a:pt x="34" y="8240"/>
                  </a:cubicBezTo>
                  <a:cubicBezTo>
                    <a:pt x="300" y="9441"/>
                    <a:pt x="367" y="11042"/>
                    <a:pt x="934" y="12143"/>
                  </a:cubicBezTo>
                  <a:cubicBezTo>
                    <a:pt x="1334" y="12910"/>
                    <a:pt x="2869" y="13010"/>
                    <a:pt x="3603" y="13144"/>
                  </a:cubicBezTo>
                  <a:cubicBezTo>
                    <a:pt x="6082" y="13670"/>
                    <a:pt x="8616" y="13911"/>
                    <a:pt x="11152" y="13911"/>
                  </a:cubicBezTo>
                  <a:cubicBezTo>
                    <a:pt x="14245" y="13911"/>
                    <a:pt x="17342" y="13552"/>
                    <a:pt x="20348" y="12910"/>
                  </a:cubicBezTo>
                  <a:cubicBezTo>
                    <a:pt x="25618" y="11776"/>
                    <a:pt x="30755" y="9541"/>
                    <a:pt x="35025" y="6205"/>
                  </a:cubicBezTo>
                  <a:cubicBezTo>
                    <a:pt x="35559" y="5805"/>
                    <a:pt x="36560" y="5171"/>
                    <a:pt x="36760" y="4471"/>
                  </a:cubicBezTo>
                  <a:cubicBezTo>
                    <a:pt x="37127" y="3370"/>
                    <a:pt x="36259" y="1435"/>
                    <a:pt x="36026" y="334"/>
                  </a:cubicBezTo>
                  <a:cubicBezTo>
                    <a:pt x="35993" y="201"/>
                    <a:pt x="35926" y="101"/>
                    <a:pt x="35859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0" name="Google Shape;15480;p466"/>
            <p:cNvSpPr/>
            <p:nvPr/>
          </p:nvSpPr>
          <p:spPr>
            <a:xfrm>
              <a:off x="466050" y="2492950"/>
              <a:ext cx="1333475" cy="2416300"/>
            </a:xfrm>
            <a:custGeom>
              <a:rect b="b" l="l" r="r" t="t"/>
              <a:pathLst>
                <a:path extrusionOk="0" h="96652" w="53339">
                  <a:moveTo>
                    <a:pt x="33703" y="1"/>
                  </a:moveTo>
                  <a:cubicBezTo>
                    <a:pt x="32424" y="1"/>
                    <a:pt x="25698" y="108"/>
                    <a:pt x="16178" y="2204"/>
                  </a:cubicBezTo>
                  <a:cubicBezTo>
                    <a:pt x="5604" y="4539"/>
                    <a:pt x="0" y="7474"/>
                    <a:pt x="0" y="7474"/>
                  </a:cubicBezTo>
                  <a:lnTo>
                    <a:pt x="1301" y="13445"/>
                  </a:lnTo>
                  <a:lnTo>
                    <a:pt x="18080" y="89466"/>
                  </a:lnTo>
                  <a:lnTo>
                    <a:pt x="19414" y="95437"/>
                  </a:lnTo>
                  <a:cubicBezTo>
                    <a:pt x="19414" y="95437"/>
                    <a:pt x="23040" y="96651"/>
                    <a:pt x="28754" y="96651"/>
                  </a:cubicBezTo>
                  <a:cubicBezTo>
                    <a:pt x="31351" y="96651"/>
                    <a:pt x="34379" y="96400"/>
                    <a:pt x="37694" y="95671"/>
                  </a:cubicBezTo>
                  <a:cubicBezTo>
                    <a:pt x="48268" y="93336"/>
                    <a:pt x="53338" y="87932"/>
                    <a:pt x="53338" y="87932"/>
                  </a:cubicBezTo>
                  <a:lnTo>
                    <a:pt x="52037" y="81961"/>
                  </a:lnTo>
                  <a:lnTo>
                    <a:pt x="35225" y="5973"/>
                  </a:lnTo>
                  <a:lnTo>
                    <a:pt x="33924" y="2"/>
                  </a:lnTo>
                  <a:cubicBezTo>
                    <a:pt x="33924" y="2"/>
                    <a:pt x="33849" y="1"/>
                    <a:pt x="33703" y="1"/>
                  </a:cubicBezTo>
                  <a:close/>
                </a:path>
              </a:pathLst>
            </a:custGeom>
            <a:solidFill>
              <a:srgbClr val="B84A5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1" name="Google Shape;15481;p466"/>
            <p:cNvSpPr/>
            <p:nvPr/>
          </p:nvSpPr>
          <p:spPr>
            <a:xfrm>
              <a:off x="635325" y="2824300"/>
              <a:ext cx="830625" cy="976900"/>
            </a:xfrm>
            <a:custGeom>
              <a:rect b="b" l="l" r="r" t="t"/>
              <a:pathLst>
                <a:path extrusionOk="0" h="39076" w="33225">
                  <a:moveTo>
                    <a:pt x="14714" y="0"/>
                  </a:moveTo>
                  <a:cubicBezTo>
                    <a:pt x="13923" y="0"/>
                    <a:pt x="13131" y="84"/>
                    <a:pt x="12343" y="258"/>
                  </a:cubicBezTo>
                  <a:cubicBezTo>
                    <a:pt x="4471" y="1993"/>
                    <a:pt x="1" y="12033"/>
                    <a:pt x="2369" y="22674"/>
                  </a:cubicBezTo>
                  <a:cubicBezTo>
                    <a:pt x="4471" y="32254"/>
                    <a:pt x="11385" y="39076"/>
                    <a:pt x="18488" y="39076"/>
                  </a:cubicBezTo>
                  <a:cubicBezTo>
                    <a:pt x="19275" y="39076"/>
                    <a:pt x="20064" y="38992"/>
                    <a:pt x="20849" y="38819"/>
                  </a:cubicBezTo>
                  <a:cubicBezTo>
                    <a:pt x="28721" y="37051"/>
                    <a:pt x="33224" y="27044"/>
                    <a:pt x="30856" y="16370"/>
                  </a:cubicBezTo>
                  <a:cubicBezTo>
                    <a:pt x="28755" y="6794"/>
                    <a:pt x="21818" y="0"/>
                    <a:pt x="14714" y="0"/>
                  </a:cubicBez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2" name="Google Shape;15482;p466"/>
            <p:cNvSpPr/>
            <p:nvPr/>
          </p:nvSpPr>
          <p:spPr>
            <a:xfrm>
              <a:off x="796275" y="2928300"/>
              <a:ext cx="460350" cy="778925"/>
            </a:xfrm>
            <a:custGeom>
              <a:rect b="b" l="l" r="r" t="t"/>
              <a:pathLst>
                <a:path extrusionOk="0" h="31157" w="18414">
                  <a:moveTo>
                    <a:pt x="11842" y="1"/>
                  </a:moveTo>
                  <a:lnTo>
                    <a:pt x="6939" y="1068"/>
                  </a:lnTo>
                  <a:lnTo>
                    <a:pt x="1" y="15112"/>
                  </a:lnTo>
                  <a:lnTo>
                    <a:pt x="3970" y="14211"/>
                  </a:lnTo>
                  <a:lnTo>
                    <a:pt x="10875" y="12710"/>
                  </a:lnTo>
                  <a:lnTo>
                    <a:pt x="6572" y="20616"/>
                  </a:lnTo>
                  <a:lnTo>
                    <a:pt x="4504" y="24385"/>
                  </a:lnTo>
                  <a:lnTo>
                    <a:pt x="8707" y="23451"/>
                  </a:lnTo>
                  <a:lnTo>
                    <a:pt x="10908" y="22984"/>
                  </a:lnTo>
                  <a:lnTo>
                    <a:pt x="10908" y="22984"/>
                  </a:lnTo>
                  <a:lnTo>
                    <a:pt x="8874" y="31156"/>
                  </a:lnTo>
                  <a:lnTo>
                    <a:pt x="15345" y="21183"/>
                  </a:lnTo>
                  <a:lnTo>
                    <a:pt x="17747" y="17480"/>
                  </a:lnTo>
                  <a:lnTo>
                    <a:pt x="13110" y="18481"/>
                  </a:lnTo>
                  <a:lnTo>
                    <a:pt x="12043" y="18714"/>
                  </a:lnTo>
                  <a:lnTo>
                    <a:pt x="12043" y="18714"/>
                  </a:lnTo>
                  <a:lnTo>
                    <a:pt x="16346" y="10809"/>
                  </a:lnTo>
                  <a:lnTo>
                    <a:pt x="18414" y="7039"/>
                  </a:lnTo>
                  <a:lnTo>
                    <a:pt x="14211" y="7940"/>
                  </a:lnTo>
                  <a:lnTo>
                    <a:pt x="7106" y="9508"/>
                  </a:lnTo>
                  <a:lnTo>
                    <a:pt x="1184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3" name="Google Shape;15483;p466"/>
            <p:cNvSpPr/>
            <p:nvPr/>
          </p:nvSpPr>
          <p:spPr>
            <a:xfrm>
              <a:off x="440200" y="2462400"/>
              <a:ext cx="909275" cy="269650"/>
            </a:xfrm>
            <a:custGeom>
              <a:rect b="b" l="l" r="r" t="t"/>
              <a:pathLst>
                <a:path extrusionOk="0" h="10786" w="36371">
                  <a:moveTo>
                    <a:pt x="29215" y="1"/>
                  </a:moveTo>
                  <a:cubicBezTo>
                    <a:pt x="25025" y="1"/>
                    <a:pt x="20773" y="654"/>
                    <a:pt x="16812" y="1491"/>
                  </a:cubicBezTo>
                  <a:cubicBezTo>
                    <a:pt x="11208" y="2692"/>
                    <a:pt x="5004" y="4693"/>
                    <a:pt x="400" y="8263"/>
                  </a:cubicBezTo>
                  <a:cubicBezTo>
                    <a:pt x="100" y="8463"/>
                    <a:pt x="0" y="8930"/>
                    <a:pt x="67" y="9263"/>
                  </a:cubicBezTo>
                  <a:lnTo>
                    <a:pt x="234" y="9997"/>
                  </a:lnTo>
                  <a:cubicBezTo>
                    <a:pt x="343" y="10498"/>
                    <a:pt x="793" y="10786"/>
                    <a:pt x="1259" y="10786"/>
                  </a:cubicBezTo>
                  <a:cubicBezTo>
                    <a:pt x="1507" y="10786"/>
                    <a:pt x="1760" y="10705"/>
                    <a:pt x="1968" y="10531"/>
                  </a:cubicBezTo>
                  <a:cubicBezTo>
                    <a:pt x="3369" y="9297"/>
                    <a:pt x="5237" y="8496"/>
                    <a:pt x="6938" y="7762"/>
                  </a:cubicBezTo>
                  <a:cubicBezTo>
                    <a:pt x="10308" y="6295"/>
                    <a:pt x="13877" y="5294"/>
                    <a:pt x="17446" y="4493"/>
                  </a:cubicBezTo>
                  <a:cubicBezTo>
                    <a:pt x="21082" y="3693"/>
                    <a:pt x="24785" y="3159"/>
                    <a:pt x="28521" y="2959"/>
                  </a:cubicBezTo>
                  <a:cubicBezTo>
                    <a:pt x="29309" y="2933"/>
                    <a:pt x="30127" y="2903"/>
                    <a:pt x="30948" y="2903"/>
                  </a:cubicBezTo>
                  <a:cubicBezTo>
                    <a:pt x="32280" y="2903"/>
                    <a:pt x="33620" y="2983"/>
                    <a:pt x="34858" y="3292"/>
                  </a:cubicBezTo>
                  <a:cubicBezTo>
                    <a:pt x="34959" y="3319"/>
                    <a:pt x="35060" y="3331"/>
                    <a:pt x="35159" y="3331"/>
                  </a:cubicBezTo>
                  <a:cubicBezTo>
                    <a:pt x="35811" y="3331"/>
                    <a:pt x="36371" y="2787"/>
                    <a:pt x="36226" y="2092"/>
                  </a:cubicBezTo>
                  <a:cubicBezTo>
                    <a:pt x="36159" y="1825"/>
                    <a:pt x="36093" y="1558"/>
                    <a:pt x="36026" y="1291"/>
                  </a:cubicBezTo>
                  <a:cubicBezTo>
                    <a:pt x="35926" y="824"/>
                    <a:pt x="35559" y="557"/>
                    <a:pt x="35092" y="490"/>
                  </a:cubicBezTo>
                  <a:cubicBezTo>
                    <a:pt x="33172" y="147"/>
                    <a:pt x="31201" y="1"/>
                    <a:pt x="29215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4" name="Google Shape;15484;p466"/>
            <p:cNvSpPr/>
            <p:nvPr/>
          </p:nvSpPr>
          <p:spPr>
            <a:xfrm>
              <a:off x="808800" y="2036550"/>
              <a:ext cx="44200" cy="73975"/>
            </a:xfrm>
            <a:custGeom>
              <a:rect b="b" l="l" r="r" t="t"/>
              <a:pathLst>
                <a:path extrusionOk="0" h="2959" w="1768">
                  <a:moveTo>
                    <a:pt x="623" y="1"/>
                  </a:moveTo>
                  <a:cubicBezTo>
                    <a:pt x="593" y="1"/>
                    <a:pt x="563" y="5"/>
                    <a:pt x="534" y="12"/>
                  </a:cubicBezTo>
                  <a:cubicBezTo>
                    <a:pt x="167" y="79"/>
                    <a:pt x="0" y="812"/>
                    <a:pt x="167" y="1613"/>
                  </a:cubicBezTo>
                  <a:cubicBezTo>
                    <a:pt x="352" y="2386"/>
                    <a:pt x="738" y="2958"/>
                    <a:pt x="1113" y="2958"/>
                  </a:cubicBezTo>
                  <a:cubicBezTo>
                    <a:pt x="1142" y="2958"/>
                    <a:pt x="1172" y="2955"/>
                    <a:pt x="1201" y="2947"/>
                  </a:cubicBezTo>
                  <a:cubicBezTo>
                    <a:pt x="1601" y="2881"/>
                    <a:pt x="1768" y="2147"/>
                    <a:pt x="1568" y="1313"/>
                  </a:cubicBezTo>
                  <a:cubicBezTo>
                    <a:pt x="1413" y="571"/>
                    <a:pt x="1001" y="1"/>
                    <a:pt x="623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5" name="Google Shape;15485;p466"/>
            <p:cNvSpPr/>
            <p:nvPr/>
          </p:nvSpPr>
          <p:spPr>
            <a:xfrm>
              <a:off x="819625" y="2055775"/>
              <a:ext cx="21700" cy="35525"/>
            </a:xfrm>
            <a:custGeom>
              <a:rect b="b" l="l" r="r" t="t"/>
              <a:pathLst>
                <a:path extrusionOk="0" h="1421" w="868">
                  <a:moveTo>
                    <a:pt x="325" y="1"/>
                  </a:moveTo>
                  <a:cubicBezTo>
                    <a:pt x="306" y="1"/>
                    <a:pt x="286" y="4"/>
                    <a:pt x="268" y="10"/>
                  </a:cubicBezTo>
                  <a:cubicBezTo>
                    <a:pt x="101" y="43"/>
                    <a:pt x="1" y="377"/>
                    <a:pt x="101" y="777"/>
                  </a:cubicBezTo>
                  <a:cubicBezTo>
                    <a:pt x="191" y="1140"/>
                    <a:pt x="364" y="1420"/>
                    <a:pt x="545" y="1420"/>
                  </a:cubicBezTo>
                  <a:cubicBezTo>
                    <a:pt x="563" y="1420"/>
                    <a:pt x="582" y="1417"/>
                    <a:pt x="601" y="1411"/>
                  </a:cubicBezTo>
                  <a:cubicBezTo>
                    <a:pt x="768" y="1378"/>
                    <a:pt x="868" y="1011"/>
                    <a:pt x="768" y="644"/>
                  </a:cubicBezTo>
                  <a:cubicBezTo>
                    <a:pt x="707" y="281"/>
                    <a:pt x="510" y="1"/>
                    <a:pt x="325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86" name="Google Shape;15486;p466"/>
          <p:cNvGrpSpPr/>
          <p:nvPr/>
        </p:nvGrpSpPr>
        <p:grpSpPr>
          <a:xfrm>
            <a:off x="5565975" y="4338475"/>
            <a:ext cx="330501" cy="420623"/>
            <a:chOff x="3828325" y="875775"/>
            <a:chExt cx="330501" cy="420623"/>
          </a:xfrm>
        </p:grpSpPr>
        <p:sp>
          <p:nvSpPr>
            <p:cNvPr id="15487" name="Google Shape;15487;p46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8" name="Google Shape;15488;p46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9" name="Google Shape;15489;p46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0" name="Google Shape;15490;p46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1" name="Google Shape;15491;p46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2" name="Google Shape;15492;p46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3" name="Google Shape;15493;p46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4" name="Google Shape;15494;p46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5" name="Google Shape;15495;p46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6" name="Google Shape;15496;p46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7" name="Google Shape;15497;p46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8" name="Google Shape;15498;p46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99" name="Google Shape;15499;p466"/>
          <p:cNvSpPr/>
          <p:nvPr/>
        </p:nvSpPr>
        <p:spPr>
          <a:xfrm>
            <a:off x="3169450" y="6249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00" name="Google Shape;15500;p46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501" name="Google Shape;15501;p466"/>
          <p:cNvSpPr txBox="1"/>
          <p:nvPr>
            <p:ph idx="1" type="subTitle"/>
          </p:nvPr>
        </p:nvSpPr>
        <p:spPr>
          <a:xfrm>
            <a:off x="3558675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02" name="Google Shape;15502;p466"/>
          <p:cNvSpPr txBox="1"/>
          <p:nvPr>
            <p:ph idx="2" type="subTitle"/>
          </p:nvPr>
        </p:nvSpPr>
        <p:spPr>
          <a:xfrm>
            <a:off x="6427850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03" name="Google Shape;15503;p466"/>
          <p:cNvSpPr txBox="1"/>
          <p:nvPr>
            <p:ph idx="3" type="subTitle"/>
          </p:nvPr>
        </p:nvSpPr>
        <p:spPr>
          <a:xfrm>
            <a:off x="3558675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04" name="Google Shape;15504;p466"/>
          <p:cNvSpPr txBox="1"/>
          <p:nvPr>
            <p:ph idx="4" type="subTitle"/>
          </p:nvPr>
        </p:nvSpPr>
        <p:spPr>
          <a:xfrm>
            <a:off x="6427850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05" name="Google Shape;15505;p466"/>
          <p:cNvSpPr txBox="1"/>
          <p:nvPr>
            <p:ph idx="5" type="subTitle"/>
          </p:nvPr>
        </p:nvSpPr>
        <p:spPr>
          <a:xfrm>
            <a:off x="3558675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06" name="Google Shape;15506;p466"/>
          <p:cNvSpPr txBox="1"/>
          <p:nvPr>
            <p:ph idx="6" type="subTitle"/>
          </p:nvPr>
        </p:nvSpPr>
        <p:spPr>
          <a:xfrm>
            <a:off x="6427850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07" name="Google Shape;15507;p466"/>
          <p:cNvSpPr txBox="1"/>
          <p:nvPr>
            <p:ph idx="7" type="subTitle"/>
          </p:nvPr>
        </p:nvSpPr>
        <p:spPr>
          <a:xfrm>
            <a:off x="3558675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08" name="Google Shape;15508;p466"/>
          <p:cNvSpPr txBox="1"/>
          <p:nvPr>
            <p:ph idx="8" type="subTitle"/>
          </p:nvPr>
        </p:nvSpPr>
        <p:spPr>
          <a:xfrm>
            <a:off x="6427850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09" name="Google Shape;15509;p466"/>
          <p:cNvSpPr txBox="1"/>
          <p:nvPr>
            <p:ph hasCustomPrompt="1" idx="9" type="title"/>
          </p:nvPr>
        </p:nvSpPr>
        <p:spPr>
          <a:xfrm>
            <a:off x="2695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5510" name="Google Shape;15510;p466"/>
          <p:cNvSpPr txBox="1"/>
          <p:nvPr>
            <p:ph hasCustomPrompt="1" idx="13" type="title"/>
          </p:nvPr>
        </p:nvSpPr>
        <p:spPr>
          <a:xfrm>
            <a:off x="5560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5511" name="Google Shape;15511;p466"/>
          <p:cNvSpPr txBox="1"/>
          <p:nvPr>
            <p:ph hasCustomPrompt="1" idx="14" type="title"/>
          </p:nvPr>
        </p:nvSpPr>
        <p:spPr>
          <a:xfrm>
            <a:off x="2695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5512" name="Google Shape;15512;p466"/>
          <p:cNvSpPr txBox="1"/>
          <p:nvPr>
            <p:ph hasCustomPrompt="1" idx="15" type="title"/>
          </p:nvPr>
        </p:nvSpPr>
        <p:spPr>
          <a:xfrm>
            <a:off x="5560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15513" name="Shape 15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4" name="Google Shape;15514;p467"/>
          <p:cNvSpPr/>
          <p:nvPr/>
        </p:nvSpPr>
        <p:spPr>
          <a:xfrm flipH="1">
            <a:off x="473225" y="1884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515" name="Google Shape;15515;p467"/>
          <p:cNvGrpSpPr/>
          <p:nvPr/>
        </p:nvGrpSpPr>
        <p:grpSpPr>
          <a:xfrm>
            <a:off x="968061" y="-35329"/>
            <a:ext cx="5265500" cy="4827849"/>
            <a:chOff x="2958950" y="1937675"/>
            <a:chExt cx="1635350" cy="1499425"/>
          </a:xfrm>
        </p:grpSpPr>
        <p:sp>
          <p:nvSpPr>
            <p:cNvPr id="15516" name="Google Shape;15516;p46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7" name="Google Shape;15517;p46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8" name="Google Shape;15518;p46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9" name="Google Shape;15519;p46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0" name="Google Shape;15520;p46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1" name="Google Shape;15521;p46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22" name="Google Shape;15522;p467"/>
          <p:cNvGrpSpPr/>
          <p:nvPr/>
        </p:nvGrpSpPr>
        <p:grpSpPr>
          <a:xfrm>
            <a:off x="3906042" y="4362088"/>
            <a:ext cx="253593" cy="322744"/>
            <a:chOff x="3828325" y="875775"/>
            <a:chExt cx="330501" cy="420623"/>
          </a:xfrm>
        </p:grpSpPr>
        <p:sp>
          <p:nvSpPr>
            <p:cNvPr id="15523" name="Google Shape;15523;p46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4" name="Google Shape;15524;p46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5" name="Google Shape;15525;p46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6" name="Google Shape;15526;p46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7" name="Google Shape;15527;p46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8" name="Google Shape;15528;p46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9" name="Google Shape;15529;p46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0" name="Google Shape;15530;p46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1" name="Google Shape;15531;p46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2" name="Google Shape;15532;p46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3" name="Google Shape;15533;p46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4" name="Google Shape;15534;p46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35" name="Google Shape;15535;p467"/>
          <p:cNvGrpSpPr/>
          <p:nvPr/>
        </p:nvGrpSpPr>
        <p:grpSpPr>
          <a:xfrm flipH="1">
            <a:off x="5508013" y="646532"/>
            <a:ext cx="253560" cy="322660"/>
            <a:chOff x="3828325" y="875775"/>
            <a:chExt cx="330501" cy="420623"/>
          </a:xfrm>
        </p:grpSpPr>
        <p:sp>
          <p:nvSpPr>
            <p:cNvPr id="15536" name="Google Shape;15536;p46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7" name="Google Shape;15537;p46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8" name="Google Shape;15538;p46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9" name="Google Shape;15539;p46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0" name="Google Shape;15540;p46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1" name="Google Shape;15541;p46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2" name="Google Shape;15542;p46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3" name="Google Shape;15543;p46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4" name="Google Shape;15544;p46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5" name="Google Shape;15545;p46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6" name="Google Shape;15546;p46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7" name="Google Shape;15547;p46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48" name="Google Shape;15548;p467"/>
          <p:cNvSpPr txBox="1"/>
          <p:nvPr>
            <p:ph type="title"/>
          </p:nvPr>
        </p:nvSpPr>
        <p:spPr>
          <a:xfrm flipH="1">
            <a:off x="3855775" y="2648950"/>
            <a:ext cx="457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5549" name="Google Shape;15549;p467"/>
          <p:cNvSpPr txBox="1"/>
          <p:nvPr>
            <p:ph idx="1" type="subTitle"/>
          </p:nvPr>
        </p:nvSpPr>
        <p:spPr>
          <a:xfrm flipH="1">
            <a:off x="3855775" y="1535850"/>
            <a:ext cx="4575000" cy="11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5">
    <p:spTree>
      <p:nvGrpSpPr>
        <p:cNvPr id="15550" name="Shape 15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1" name="Google Shape;15551;p468"/>
          <p:cNvGrpSpPr/>
          <p:nvPr/>
        </p:nvGrpSpPr>
        <p:grpSpPr>
          <a:xfrm rot="-4886887">
            <a:off x="206622" y="88712"/>
            <a:ext cx="5080199" cy="4411688"/>
            <a:chOff x="3016500" y="2066925"/>
            <a:chExt cx="1577800" cy="1370175"/>
          </a:xfrm>
        </p:grpSpPr>
        <p:sp>
          <p:nvSpPr>
            <p:cNvPr id="15552" name="Google Shape;15552;p46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3" name="Google Shape;15553;p468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4" name="Google Shape;15554;p46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5" name="Google Shape;15555;p46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6" name="Google Shape;15556;p46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57" name="Google Shape;15557;p468"/>
          <p:cNvSpPr/>
          <p:nvPr/>
        </p:nvSpPr>
        <p:spPr>
          <a:xfrm flipH="1">
            <a:off x="358375" y="2093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58" name="Google Shape;15558;p468"/>
          <p:cNvSpPr/>
          <p:nvPr/>
        </p:nvSpPr>
        <p:spPr>
          <a:xfrm>
            <a:off x="7902625" y="7770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59" name="Google Shape;15559;p468"/>
          <p:cNvSpPr/>
          <p:nvPr/>
        </p:nvSpPr>
        <p:spPr>
          <a:xfrm>
            <a:off x="2494025" y="54865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560" name="Google Shape;15560;p468"/>
          <p:cNvGrpSpPr/>
          <p:nvPr/>
        </p:nvGrpSpPr>
        <p:grpSpPr>
          <a:xfrm>
            <a:off x="6643825" y="548650"/>
            <a:ext cx="330501" cy="420623"/>
            <a:chOff x="3828325" y="875775"/>
            <a:chExt cx="330501" cy="420623"/>
          </a:xfrm>
        </p:grpSpPr>
        <p:sp>
          <p:nvSpPr>
            <p:cNvPr id="15561" name="Google Shape;15561;p46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2" name="Google Shape;15562;p46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3" name="Google Shape;15563;p46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4" name="Google Shape;15564;p46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5" name="Google Shape;15565;p46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6" name="Google Shape;15566;p46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7" name="Google Shape;15567;p46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8" name="Google Shape;15568;p46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9" name="Google Shape;15569;p46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0" name="Google Shape;15570;p46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1" name="Google Shape;15571;p46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2" name="Google Shape;15572;p46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73" name="Google Shape;15573;p468"/>
          <p:cNvGrpSpPr/>
          <p:nvPr/>
        </p:nvGrpSpPr>
        <p:grpSpPr>
          <a:xfrm flipH="1">
            <a:off x="1832387" y="4287150"/>
            <a:ext cx="330501" cy="420623"/>
            <a:chOff x="3828325" y="875775"/>
            <a:chExt cx="330501" cy="420623"/>
          </a:xfrm>
        </p:grpSpPr>
        <p:sp>
          <p:nvSpPr>
            <p:cNvPr id="15574" name="Google Shape;15574;p46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5" name="Google Shape;15575;p46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6" name="Google Shape;15576;p46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7" name="Google Shape;15577;p46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8" name="Google Shape;15578;p46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9" name="Google Shape;15579;p46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0" name="Google Shape;15580;p46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1" name="Google Shape;15581;p46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2" name="Google Shape;15582;p46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3" name="Google Shape;15583;p46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4" name="Google Shape;15584;p46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5" name="Google Shape;15585;p46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86" name="Google Shape;15586;p468"/>
          <p:cNvSpPr txBox="1"/>
          <p:nvPr>
            <p:ph type="title"/>
          </p:nvPr>
        </p:nvSpPr>
        <p:spPr>
          <a:xfrm flipH="1">
            <a:off x="4084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587" name="Google Shape;15587;p468"/>
          <p:cNvSpPr txBox="1"/>
          <p:nvPr>
            <p:ph idx="1" type="subTitle"/>
          </p:nvPr>
        </p:nvSpPr>
        <p:spPr>
          <a:xfrm flipH="1">
            <a:off x="1302425" y="3355200"/>
            <a:ext cx="25209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88" name="Google Shape;15588;p468"/>
          <p:cNvSpPr txBox="1"/>
          <p:nvPr>
            <p:ph hasCustomPrompt="1" idx="2" type="title"/>
          </p:nvPr>
        </p:nvSpPr>
        <p:spPr>
          <a:xfrm flipH="1">
            <a:off x="19177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7">
    <p:spTree>
      <p:nvGrpSpPr>
        <p:cNvPr id="15589" name="Shape 15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90" name="Google Shape;15590;p469"/>
          <p:cNvGrpSpPr/>
          <p:nvPr/>
        </p:nvGrpSpPr>
        <p:grpSpPr>
          <a:xfrm rot="-5237344">
            <a:off x="4137226" y="689183"/>
            <a:ext cx="4264113" cy="4169752"/>
            <a:chOff x="2615425" y="-43849"/>
            <a:chExt cx="5349587" cy="5231206"/>
          </a:xfrm>
        </p:grpSpPr>
        <p:sp>
          <p:nvSpPr>
            <p:cNvPr id="15591" name="Google Shape;15591;p469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592" name="Google Shape;15592;p469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5593" name="Google Shape;15593;p469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4" name="Google Shape;15594;p469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5" name="Google Shape;15595;p469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596" name="Google Shape;15596;p469"/>
          <p:cNvSpPr/>
          <p:nvPr/>
        </p:nvSpPr>
        <p:spPr>
          <a:xfrm>
            <a:off x="7974300" y="2753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97" name="Google Shape;15597;p469"/>
          <p:cNvSpPr/>
          <p:nvPr/>
        </p:nvSpPr>
        <p:spPr>
          <a:xfrm flipH="1">
            <a:off x="405375" y="11833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598" name="Google Shape;15598;p469"/>
          <p:cNvGrpSpPr/>
          <p:nvPr/>
        </p:nvGrpSpPr>
        <p:grpSpPr>
          <a:xfrm>
            <a:off x="7974292" y="4276675"/>
            <a:ext cx="253593" cy="322744"/>
            <a:chOff x="3828325" y="875775"/>
            <a:chExt cx="330501" cy="420623"/>
          </a:xfrm>
        </p:grpSpPr>
        <p:sp>
          <p:nvSpPr>
            <p:cNvPr id="15599" name="Google Shape;15599;p46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0" name="Google Shape;15600;p46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1" name="Google Shape;15601;p46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2" name="Google Shape;15602;p46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3" name="Google Shape;15603;p46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4" name="Google Shape;15604;p46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5" name="Google Shape;15605;p46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6" name="Google Shape;15606;p46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7" name="Google Shape;15607;p46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8" name="Google Shape;15608;p46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9" name="Google Shape;15609;p46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0" name="Google Shape;15610;p46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11" name="Google Shape;15611;p469"/>
          <p:cNvGrpSpPr/>
          <p:nvPr/>
        </p:nvGrpSpPr>
        <p:grpSpPr>
          <a:xfrm flipH="1">
            <a:off x="3870301" y="694307"/>
            <a:ext cx="253560" cy="322660"/>
            <a:chOff x="3828325" y="875775"/>
            <a:chExt cx="330501" cy="420623"/>
          </a:xfrm>
        </p:grpSpPr>
        <p:sp>
          <p:nvSpPr>
            <p:cNvPr id="15612" name="Google Shape;15612;p46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3" name="Google Shape;15613;p46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4" name="Google Shape;15614;p46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5" name="Google Shape;15615;p46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6" name="Google Shape;15616;p46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7" name="Google Shape;15617;p46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8" name="Google Shape;15618;p46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9" name="Google Shape;15619;p46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0" name="Google Shape;15620;p46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1" name="Google Shape;15621;p46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2" name="Google Shape;15622;p46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3" name="Google Shape;15623;p46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24" name="Google Shape;15624;p469"/>
          <p:cNvGrpSpPr/>
          <p:nvPr/>
        </p:nvGrpSpPr>
        <p:grpSpPr>
          <a:xfrm flipH="1">
            <a:off x="633429" y="3507600"/>
            <a:ext cx="253593" cy="322744"/>
            <a:chOff x="3828325" y="875775"/>
            <a:chExt cx="330501" cy="420623"/>
          </a:xfrm>
        </p:grpSpPr>
        <p:sp>
          <p:nvSpPr>
            <p:cNvPr id="15625" name="Google Shape;15625;p46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6" name="Google Shape;15626;p46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7" name="Google Shape;15627;p46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8" name="Google Shape;15628;p46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9" name="Google Shape;15629;p46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0" name="Google Shape;15630;p46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1" name="Google Shape;15631;p46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2" name="Google Shape;15632;p46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3" name="Google Shape;15633;p46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4" name="Google Shape;15634;p46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5" name="Google Shape;15635;p46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6" name="Google Shape;15636;p46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37" name="Google Shape;15637;p469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638" name="Google Shape;15638;p469"/>
          <p:cNvSpPr txBox="1"/>
          <p:nvPr>
            <p:ph idx="1" type="subTitle"/>
          </p:nvPr>
        </p:nvSpPr>
        <p:spPr>
          <a:xfrm>
            <a:off x="5015875" y="3355200"/>
            <a:ext cx="24228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39" name="Google Shape;15639;p469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2">
    <p:spTree>
      <p:nvGrpSpPr>
        <p:cNvPr id="15640" name="Shape 15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1" name="Google Shape;15641;p470"/>
          <p:cNvSpPr/>
          <p:nvPr/>
        </p:nvSpPr>
        <p:spPr>
          <a:xfrm>
            <a:off x="7960975" y="91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42" name="Google Shape;15642;p470"/>
          <p:cNvSpPr/>
          <p:nvPr/>
        </p:nvSpPr>
        <p:spPr>
          <a:xfrm flipH="1">
            <a:off x="428575" y="16460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43" name="Google Shape;15643;p470"/>
          <p:cNvGrpSpPr/>
          <p:nvPr/>
        </p:nvGrpSpPr>
        <p:grpSpPr>
          <a:xfrm flipH="1">
            <a:off x="586438" y="3795019"/>
            <a:ext cx="253560" cy="322660"/>
            <a:chOff x="3828325" y="875775"/>
            <a:chExt cx="330501" cy="420623"/>
          </a:xfrm>
        </p:grpSpPr>
        <p:sp>
          <p:nvSpPr>
            <p:cNvPr id="15644" name="Google Shape;15644;p47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5" name="Google Shape;15645;p47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6" name="Google Shape;15646;p47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7" name="Google Shape;15647;p47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8" name="Google Shape;15648;p47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9" name="Google Shape;15649;p47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0" name="Google Shape;15650;p47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1" name="Google Shape;15651;p47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2" name="Google Shape;15652;p47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3" name="Google Shape;15653;p47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4" name="Google Shape;15654;p47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5" name="Google Shape;15655;p47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56" name="Google Shape;15656;p470"/>
          <p:cNvGrpSpPr/>
          <p:nvPr/>
        </p:nvGrpSpPr>
        <p:grpSpPr>
          <a:xfrm>
            <a:off x="7548650" y="4349538"/>
            <a:ext cx="330501" cy="420623"/>
            <a:chOff x="3828325" y="875775"/>
            <a:chExt cx="330501" cy="420623"/>
          </a:xfrm>
        </p:grpSpPr>
        <p:sp>
          <p:nvSpPr>
            <p:cNvPr id="15657" name="Google Shape;15657;p47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8" name="Google Shape;15658;p47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9" name="Google Shape;15659;p47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0" name="Google Shape;15660;p47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1" name="Google Shape;15661;p47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2" name="Google Shape;15662;p47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3" name="Google Shape;15663;p47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4" name="Google Shape;15664;p47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5" name="Google Shape;15665;p47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6" name="Google Shape;15666;p47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7" name="Google Shape;15667;p47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8" name="Google Shape;15668;p47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69" name="Google Shape;15669;p470"/>
          <p:cNvGrpSpPr/>
          <p:nvPr/>
        </p:nvGrpSpPr>
        <p:grpSpPr>
          <a:xfrm flipH="1">
            <a:off x="1798625" y="548638"/>
            <a:ext cx="330501" cy="420623"/>
            <a:chOff x="3828325" y="875775"/>
            <a:chExt cx="330501" cy="420623"/>
          </a:xfrm>
        </p:grpSpPr>
        <p:sp>
          <p:nvSpPr>
            <p:cNvPr id="15670" name="Google Shape;15670;p47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1" name="Google Shape;15671;p47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2" name="Google Shape;15672;p47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3" name="Google Shape;15673;p47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4" name="Google Shape;15674;p47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5" name="Google Shape;15675;p47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6" name="Google Shape;15676;p47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7" name="Google Shape;15677;p47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8" name="Google Shape;15678;p47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9" name="Google Shape;15679;p47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0" name="Google Shape;15680;p47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1" name="Google Shape;15681;p47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82" name="Google Shape;15682;p470"/>
          <p:cNvSpPr txBox="1"/>
          <p:nvPr>
            <p:ph type="title"/>
          </p:nvPr>
        </p:nvSpPr>
        <p:spPr>
          <a:xfrm flipH="1">
            <a:off x="7132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683" name="Google Shape;15683;p470"/>
          <p:cNvSpPr txBox="1"/>
          <p:nvPr>
            <p:ph idx="1" type="subTitle"/>
          </p:nvPr>
        </p:nvSpPr>
        <p:spPr>
          <a:xfrm flipH="1">
            <a:off x="106842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84" name="Google Shape;15684;p470"/>
          <p:cNvSpPr txBox="1"/>
          <p:nvPr>
            <p:ph hasCustomPrompt="1" idx="2" type="title"/>
          </p:nvPr>
        </p:nvSpPr>
        <p:spPr>
          <a:xfrm flipH="1">
            <a:off x="22225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13">
    <p:spTree>
      <p:nvGrpSpPr>
        <p:cNvPr id="15685" name="Shape 15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86" name="Google Shape;15686;p471"/>
          <p:cNvGrpSpPr/>
          <p:nvPr/>
        </p:nvGrpSpPr>
        <p:grpSpPr>
          <a:xfrm rot="-5815465">
            <a:off x="3120308" y="724962"/>
            <a:ext cx="4264231" cy="4169868"/>
            <a:chOff x="2615425" y="-43849"/>
            <a:chExt cx="5349587" cy="5231206"/>
          </a:xfrm>
        </p:grpSpPr>
        <p:sp>
          <p:nvSpPr>
            <p:cNvPr id="15687" name="Google Shape;15687;p47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688" name="Google Shape;15688;p47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5689" name="Google Shape;15689;p47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90" name="Google Shape;15690;p47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91" name="Google Shape;15691;p47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692" name="Google Shape;15692;p471"/>
          <p:cNvSpPr/>
          <p:nvPr/>
        </p:nvSpPr>
        <p:spPr>
          <a:xfrm>
            <a:off x="78172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93" name="Google Shape;15693;p471"/>
          <p:cNvSpPr/>
          <p:nvPr/>
        </p:nvSpPr>
        <p:spPr>
          <a:xfrm flipH="1">
            <a:off x="358375" y="4372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94" name="Google Shape;15694;p471"/>
          <p:cNvSpPr/>
          <p:nvPr/>
        </p:nvSpPr>
        <p:spPr>
          <a:xfrm>
            <a:off x="4363500" y="2334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95" name="Google Shape;15695;p471"/>
          <p:cNvGrpSpPr/>
          <p:nvPr/>
        </p:nvGrpSpPr>
        <p:grpSpPr>
          <a:xfrm>
            <a:off x="5087175" y="704100"/>
            <a:ext cx="330501" cy="420623"/>
            <a:chOff x="3828325" y="875775"/>
            <a:chExt cx="330501" cy="420623"/>
          </a:xfrm>
        </p:grpSpPr>
        <p:sp>
          <p:nvSpPr>
            <p:cNvPr id="15696" name="Google Shape;15696;p47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7" name="Google Shape;15697;p47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8" name="Google Shape;15698;p47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9" name="Google Shape;15699;p47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0" name="Google Shape;15700;p47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1" name="Google Shape;15701;p47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2" name="Google Shape;15702;p47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3" name="Google Shape;15703;p47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4" name="Google Shape;15704;p47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5" name="Google Shape;15705;p47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6" name="Google Shape;15706;p47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7" name="Google Shape;15707;p47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08" name="Google Shape;15708;p471"/>
          <p:cNvGrpSpPr/>
          <p:nvPr/>
        </p:nvGrpSpPr>
        <p:grpSpPr>
          <a:xfrm flipH="1">
            <a:off x="2776387" y="4372825"/>
            <a:ext cx="330501" cy="420623"/>
            <a:chOff x="3828325" y="875775"/>
            <a:chExt cx="330501" cy="420623"/>
          </a:xfrm>
        </p:grpSpPr>
        <p:sp>
          <p:nvSpPr>
            <p:cNvPr id="15709" name="Google Shape;15709;p47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0" name="Google Shape;15710;p47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1" name="Google Shape;15711;p47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2" name="Google Shape;15712;p47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3" name="Google Shape;15713;p47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4" name="Google Shape;15714;p47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5" name="Google Shape;15715;p47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6" name="Google Shape;15716;p47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7" name="Google Shape;15717;p47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8" name="Google Shape;15718;p47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9" name="Google Shape;15719;p47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0" name="Google Shape;15720;p47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21" name="Google Shape;15721;p471"/>
          <p:cNvSpPr txBox="1"/>
          <p:nvPr>
            <p:ph idx="1" type="subTitle"/>
          </p:nvPr>
        </p:nvSpPr>
        <p:spPr>
          <a:xfrm>
            <a:off x="713225" y="1448763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22" name="Google Shape;15722;p471"/>
          <p:cNvSpPr txBox="1"/>
          <p:nvPr>
            <p:ph hasCustomPrompt="1" type="title"/>
          </p:nvPr>
        </p:nvSpPr>
        <p:spPr>
          <a:xfrm>
            <a:off x="713225" y="972313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723" name="Google Shape;15723;p471"/>
          <p:cNvSpPr txBox="1"/>
          <p:nvPr>
            <p:ph idx="2" type="subTitle"/>
          </p:nvPr>
        </p:nvSpPr>
        <p:spPr>
          <a:xfrm>
            <a:off x="713225" y="25822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24" name="Google Shape;15724;p471"/>
          <p:cNvSpPr txBox="1"/>
          <p:nvPr>
            <p:ph hasCustomPrompt="1" idx="3" type="title"/>
          </p:nvPr>
        </p:nvSpPr>
        <p:spPr>
          <a:xfrm>
            <a:off x="713225" y="2105825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725" name="Google Shape;15725;p471"/>
          <p:cNvSpPr txBox="1"/>
          <p:nvPr>
            <p:ph idx="4" type="subTitle"/>
          </p:nvPr>
        </p:nvSpPr>
        <p:spPr>
          <a:xfrm>
            <a:off x="713225" y="37157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26" name="Google Shape;15726;p471"/>
          <p:cNvSpPr txBox="1"/>
          <p:nvPr>
            <p:ph hasCustomPrompt="1" idx="5" type="title"/>
          </p:nvPr>
        </p:nvSpPr>
        <p:spPr>
          <a:xfrm>
            <a:off x="713225" y="3239337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5">
    <p:spTree>
      <p:nvGrpSpPr>
        <p:cNvPr id="15727" name="Shape 15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28" name="Google Shape;15728;p472"/>
          <p:cNvGrpSpPr/>
          <p:nvPr/>
        </p:nvGrpSpPr>
        <p:grpSpPr>
          <a:xfrm rot="-1074791">
            <a:off x="2379128" y="270280"/>
            <a:ext cx="4436571" cy="4602955"/>
            <a:chOff x="2958950" y="1937675"/>
            <a:chExt cx="1445225" cy="1499425"/>
          </a:xfrm>
        </p:grpSpPr>
        <p:sp>
          <p:nvSpPr>
            <p:cNvPr id="15729" name="Google Shape;15729;p47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0" name="Google Shape;15730;p47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1" name="Google Shape;15731;p47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2" name="Google Shape;15732;p47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3" name="Google Shape;15733;p47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34" name="Google Shape;15734;p472"/>
          <p:cNvSpPr/>
          <p:nvPr/>
        </p:nvSpPr>
        <p:spPr>
          <a:xfrm>
            <a:off x="8075925" y="305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35" name="Google Shape;15735;p472"/>
          <p:cNvSpPr/>
          <p:nvPr/>
        </p:nvSpPr>
        <p:spPr>
          <a:xfrm flipH="1">
            <a:off x="40967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36" name="Google Shape;15736;p47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737" name="Google Shape;15737;p472"/>
          <p:cNvGrpSpPr/>
          <p:nvPr/>
        </p:nvGrpSpPr>
        <p:grpSpPr>
          <a:xfrm>
            <a:off x="586429" y="2273150"/>
            <a:ext cx="253593" cy="322744"/>
            <a:chOff x="3828325" y="875775"/>
            <a:chExt cx="330501" cy="420623"/>
          </a:xfrm>
        </p:grpSpPr>
        <p:sp>
          <p:nvSpPr>
            <p:cNvPr id="15738" name="Google Shape;15738;p47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9" name="Google Shape;15739;p47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0" name="Google Shape;15740;p47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1" name="Google Shape;15741;p47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2" name="Google Shape;15742;p47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3" name="Google Shape;15743;p47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4" name="Google Shape;15744;p47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5" name="Google Shape;15745;p47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6" name="Google Shape;15746;p47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7" name="Google Shape;15747;p47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8" name="Google Shape;15748;p47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9" name="Google Shape;15749;p47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50" name="Google Shape;15750;p472"/>
          <p:cNvGrpSpPr/>
          <p:nvPr/>
        </p:nvGrpSpPr>
        <p:grpSpPr>
          <a:xfrm flipH="1" rot="-1286283">
            <a:off x="8304097" y="1188718"/>
            <a:ext cx="253553" cy="322654"/>
            <a:chOff x="3828325" y="875775"/>
            <a:chExt cx="330501" cy="420623"/>
          </a:xfrm>
        </p:grpSpPr>
        <p:sp>
          <p:nvSpPr>
            <p:cNvPr id="15751" name="Google Shape;15751;p47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2" name="Google Shape;15752;p47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3" name="Google Shape;15753;p47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4" name="Google Shape;15754;p47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5" name="Google Shape;15755;p47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6" name="Google Shape;15756;p47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7" name="Google Shape;15757;p47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8" name="Google Shape;15758;p47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9" name="Google Shape;15759;p47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0" name="Google Shape;15760;p47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1" name="Google Shape;15761;p47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2" name="Google Shape;15762;p47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63" name="Google Shape;15763;p472"/>
          <p:cNvGrpSpPr/>
          <p:nvPr/>
        </p:nvGrpSpPr>
        <p:grpSpPr>
          <a:xfrm flipH="1">
            <a:off x="5827804" y="4284250"/>
            <a:ext cx="253593" cy="322744"/>
            <a:chOff x="3828325" y="875775"/>
            <a:chExt cx="330501" cy="420623"/>
          </a:xfrm>
        </p:grpSpPr>
        <p:sp>
          <p:nvSpPr>
            <p:cNvPr id="15764" name="Google Shape;15764;p47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5" name="Google Shape;15765;p47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6" name="Google Shape;15766;p47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7" name="Google Shape;15767;p47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8" name="Google Shape;15768;p47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9" name="Google Shape;15769;p47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0" name="Google Shape;15770;p47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1" name="Google Shape;15771;p47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2" name="Google Shape;15772;p47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3" name="Google Shape;15773;p47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4" name="Google Shape;15774;p47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5" name="Google Shape;15775;p47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76" name="Google Shape;15776;p47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777" name="Google Shape;15777;p472"/>
          <p:cNvSpPr txBox="1"/>
          <p:nvPr>
            <p:ph idx="1" type="subTitle"/>
          </p:nvPr>
        </p:nvSpPr>
        <p:spPr>
          <a:xfrm>
            <a:off x="779725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78" name="Google Shape;15778;p472"/>
          <p:cNvSpPr txBox="1"/>
          <p:nvPr>
            <p:ph idx="2" type="subTitle"/>
          </p:nvPr>
        </p:nvSpPr>
        <p:spPr>
          <a:xfrm>
            <a:off x="347078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79" name="Google Shape;15779;p472"/>
          <p:cNvSpPr txBox="1"/>
          <p:nvPr>
            <p:ph idx="3" type="subTitle"/>
          </p:nvPr>
        </p:nvSpPr>
        <p:spPr>
          <a:xfrm>
            <a:off x="779725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80" name="Google Shape;15780;p472"/>
          <p:cNvSpPr txBox="1"/>
          <p:nvPr>
            <p:ph idx="4" type="subTitle"/>
          </p:nvPr>
        </p:nvSpPr>
        <p:spPr>
          <a:xfrm>
            <a:off x="347078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81" name="Google Shape;15781;p472"/>
          <p:cNvSpPr txBox="1"/>
          <p:nvPr>
            <p:ph hasCustomPrompt="1" idx="5" type="title"/>
          </p:nvPr>
        </p:nvSpPr>
        <p:spPr>
          <a:xfrm>
            <a:off x="779725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5782" name="Google Shape;15782;p472"/>
          <p:cNvSpPr txBox="1"/>
          <p:nvPr>
            <p:ph hasCustomPrompt="1" idx="6" type="title"/>
          </p:nvPr>
        </p:nvSpPr>
        <p:spPr>
          <a:xfrm>
            <a:off x="347078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5783" name="Google Shape;15783;p472"/>
          <p:cNvSpPr txBox="1"/>
          <p:nvPr>
            <p:ph idx="7" type="subTitle"/>
          </p:nvPr>
        </p:nvSpPr>
        <p:spPr>
          <a:xfrm>
            <a:off x="619372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84" name="Google Shape;15784;p472"/>
          <p:cNvSpPr txBox="1"/>
          <p:nvPr>
            <p:ph idx="8" type="subTitle"/>
          </p:nvPr>
        </p:nvSpPr>
        <p:spPr>
          <a:xfrm>
            <a:off x="619372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85" name="Google Shape;15785;p472"/>
          <p:cNvSpPr txBox="1"/>
          <p:nvPr>
            <p:ph hasCustomPrompt="1" idx="9" type="title"/>
          </p:nvPr>
        </p:nvSpPr>
        <p:spPr>
          <a:xfrm>
            <a:off x="619372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4"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2" name="Google Shape;1252;p48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1253" name="Google Shape;1253;p4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4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6" name="Google Shape;1256;p48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7" name="Google Shape;1257;p48"/>
          <p:cNvSpPr/>
          <p:nvPr/>
        </p:nvSpPr>
        <p:spPr>
          <a:xfrm flipH="1">
            <a:off x="409675" y="5486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8" name="Google Shape;1258;p48"/>
          <p:cNvGrpSpPr/>
          <p:nvPr/>
        </p:nvGrpSpPr>
        <p:grpSpPr>
          <a:xfrm>
            <a:off x="6252264" y="4321548"/>
            <a:ext cx="330501" cy="420581"/>
            <a:chOff x="3828325" y="875775"/>
            <a:chExt cx="330501" cy="420623"/>
          </a:xfrm>
        </p:grpSpPr>
        <p:sp>
          <p:nvSpPr>
            <p:cNvPr id="1259" name="Google Shape;1259;p4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" name="Google Shape;1271;p48"/>
          <p:cNvGrpSpPr/>
          <p:nvPr/>
        </p:nvGrpSpPr>
        <p:grpSpPr>
          <a:xfrm flipH="1">
            <a:off x="1716500" y="597113"/>
            <a:ext cx="330501" cy="420623"/>
            <a:chOff x="3828325" y="875775"/>
            <a:chExt cx="330501" cy="420623"/>
          </a:xfrm>
        </p:grpSpPr>
        <p:sp>
          <p:nvSpPr>
            <p:cNvPr id="1272" name="Google Shape;1272;p4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4" name="Google Shape;1284;p4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85" name="Google Shape;1285;p48"/>
          <p:cNvSpPr txBox="1"/>
          <p:nvPr>
            <p:ph idx="1" type="subTitle"/>
          </p:nvPr>
        </p:nvSpPr>
        <p:spPr>
          <a:xfrm>
            <a:off x="3838588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86" name="Google Shape;1286;p48"/>
          <p:cNvSpPr txBox="1"/>
          <p:nvPr>
            <p:ph idx="2" type="subTitle"/>
          </p:nvPr>
        </p:nvSpPr>
        <p:spPr>
          <a:xfrm>
            <a:off x="6202013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87" name="Google Shape;1287;p48"/>
          <p:cNvSpPr txBox="1"/>
          <p:nvPr>
            <p:ph idx="3" type="subTitle"/>
          </p:nvPr>
        </p:nvSpPr>
        <p:spPr>
          <a:xfrm>
            <a:off x="3838588" y="2060800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8" name="Google Shape;1288;p48"/>
          <p:cNvSpPr txBox="1"/>
          <p:nvPr>
            <p:ph idx="4" type="subTitle"/>
          </p:nvPr>
        </p:nvSpPr>
        <p:spPr>
          <a:xfrm>
            <a:off x="6202013" y="20608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9" name="Google Shape;1289;p48"/>
          <p:cNvSpPr txBox="1"/>
          <p:nvPr>
            <p:ph idx="5" type="subTitle"/>
          </p:nvPr>
        </p:nvSpPr>
        <p:spPr>
          <a:xfrm>
            <a:off x="3838600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90" name="Google Shape;1290;p48"/>
          <p:cNvSpPr txBox="1"/>
          <p:nvPr>
            <p:ph idx="6" type="subTitle"/>
          </p:nvPr>
        </p:nvSpPr>
        <p:spPr>
          <a:xfrm>
            <a:off x="6202025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91" name="Google Shape;1291;p48"/>
          <p:cNvSpPr txBox="1"/>
          <p:nvPr>
            <p:ph idx="7" type="subTitle"/>
          </p:nvPr>
        </p:nvSpPr>
        <p:spPr>
          <a:xfrm>
            <a:off x="3838600" y="338032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2" name="Google Shape;1292;p48"/>
          <p:cNvSpPr txBox="1"/>
          <p:nvPr>
            <p:ph idx="8" type="subTitle"/>
          </p:nvPr>
        </p:nvSpPr>
        <p:spPr>
          <a:xfrm>
            <a:off x="6202025" y="338032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2">
    <p:spTree>
      <p:nvGrpSpPr>
        <p:cNvPr id="15786" name="Shape 15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87" name="Google Shape;15787;p473"/>
          <p:cNvGrpSpPr/>
          <p:nvPr/>
        </p:nvGrpSpPr>
        <p:grpSpPr>
          <a:xfrm rot="-2882640">
            <a:off x="3417774" y="228408"/>
            <a:ext cx="5080133" cy="4411631"/>
            <a:chOff x="3016500" y="2066925"/>
            <a:chExt cx="1577800" cy="1370175"/>
          </a:xfrm>
        </p:grpSpPr>
        <p:sp>
          <p:nvSpPr>
            <p:cNvPr id="15788" name="Google Shape;15788;p47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9" name="Google Shape;15789;p473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0" name="Google Shape;15790;p47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1" name="Google Shape;15791;p47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2" name="Google Shape;15792;p473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93" name="Google Shape;15793;p473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794" name="Google Shape;15794;p473"/>
          <p:cNvGrpSpPr/>
          <p:nvPr/>
        </p:nvGrpSpPr>
        <p:grpSpPr>
          <a:xfrm>
            <a:off x="6900600" y="724675"/>
            <a:ext cx="330501" cy="420623"/>
            <a:chOff x="3828325" y="875775"/>
            <a:chExt cx="330501" cy="420623"/>
          </a:xfrm>
        </p:grpSpPr>
        <p:sp>
          <p:nvSpPr>
            <p:cNvPr id="15795" name="Google Shape;15795;p47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6" name="Google Shape;15796;p47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7" name="Google Shape;15797;p47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8" name="Google Shape;15798;p47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9" name="Google Shape;15799;p47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0" name="Google Shape;15800;p47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1" name="Google Shape;15801;p47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2" name="Google Shape;15802;p47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3" name="Google Shape;15803;p47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4" name="Google Shape;15804;p47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5" name="Google Shape;15805;p47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6" name="Google Shape;15806;p47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07" name="Google Shape;15807;p473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15808" name="Google Shape;15808;p47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9" name="Google Shape;15809;p47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0" name="Google Shape;15810;p47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1" name="Google Shape;15811;p47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2" name="Google Shape;15812;p47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3" name="Google Shape;15813;p47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4" name="Google Shape;15814;p47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5" name="Google Shape;15815;p47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6" name="Google Shape;15816;p47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7" name="Google Shape;15817;p47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8" name="Google Shape;15818;p47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9" name="Google Shape;15819;p47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20" name="Google Shape;15820;p473"/>
          <p:cNvSpPr txBox="1"/>
          <p:nvPr>
            <p:ph type="title"/>
          </p:nvPr>
        </p:nvSpPr>
        <p:spPr>
          <a:xfrm>
            <a:off x="713225" y="445025"/>
            <a:ext cx="3597000" cy="10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821" name="Google Shape;15821;p473"/>
          <p:cNvSpPr txBox="1"/>
          <p:nvPr>
            <p:ph idx="1" type="subTitle"/>
          </p:nvPr>
        </p:nvSpPr>
        <p:spPr>
          <a:xfrm>
            <a:off x="713225" y="1643850"/>
            <a:ext cx="3597000" cy="25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Nunito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9pPr>
          </a:lstStyle>
          <a:p/>
        </p:txBody>
      </p:sp>
      <p:sp>
        <p:nvSpPr>
          <p:cNvPr id="15822" name="Google Shape;15822;p473"/>
          <p:cNvSpPr/>
          <p:nvPr/>
        </p:nvSpPr>
        <p:spPr>
          <a:xfrm>
            <a:off x="34742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9">
    <p:spTree>
      <p:nvGrpSpPr>
        <p:cNvPr id="15823" name="Shape 15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24" name="Google Shape;15824;p474"/>
          <p:cNvGrpSpPr/>
          <p:nvPr/>
        </p:nvGrpSpPr>
        <p:grpSpPr>
          <a:xfrm rot="1346752">
            <a:off x="2341623" y="665471"/>
            <a:ext cx="3956737" cy="3869179"/>
            <a:chOff x="2615425" y="-43849"/>
            <a:chExt cx="5349587" cy="5231206"/>
          </a:xfrm>
        </p:grpSpPr>
        <p:sp>
          <p:nvSpPr>
            <p:cNvPr id="15825" name="Google Shape;15825;p47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826" name="Google Shape;15826;p47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5827" name="Google Shape;15827;p47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8" name="Google Shape;15828;p47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9" name="Google Shape;15829;p47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830" name="Google Shape;15830;p474"/>
          <p:cNvSpPr/>
          <p:nvPr/>
        </p:nvSpPr>
        <p:spPr>
          <a:xfrm>
            <a:off x="7990750" y="12504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31" name="Google Shape;15831;p474"/>
          <p:cNvSpPr/>
          <p:nvPr/>
        </p:nvSpPr>
        <p:spPr>
          <a:xfrm flipH="1">
            <a:off x="400900" y="3049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32" name="Google Shape;15832;p474"/>
          <p:cNvGrpSpPr/>
          <p:nvPr/>
        </p:nvGrpSpPr>
        <p:grpSpPr>
          <a:xfrm flipH="1">
            <a:off x="8218804" y="2249000"/>
            <a:ext cx="253593" cy="322744"/>
            <a:chOff x="3828325" y="875775"/>
            <a:chExt cx="330501" cy="420623"/>
          </a:xfrm>
        </p:grpSpPr>
        <p:sp>
          <p:nvSpPr>
            <p:cNvPr id="15833" name="Google Shape;15833;p47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4" name="Google Shape;15834;p47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5" name="Google Shape;15835;p47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6" name="Google Shape;15836;p47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7" name="Google Shape;15837;p47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8" name="Google Shape;15838;p47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9" name="Google Shape;15839;p47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0" name="Google Shape;15840;p47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1" name="Google Shape;15841;p47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2" name="Google Shape;15842;p47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3" name="Google Shape;15843;p47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4" name="Google Shape;15844;p47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45" name="Google Shape;15845;p474"/>
          <p:cNvGrpSpPr/>
          <p:nvPr/>
        </p:nvGrpSpPr>
        <p:grpSpPr>
          <a:xfrm>
            <a:off x="2252404" y="4276725"/>
            <a:ext cx="253593" cy="322744"/>
            <a:chOff x="3828325" y="875775"/>
            <a:chExt cx="330501" cy="420623"/>
          </a:xfrm>
        </p:grpSpPr>
        <p:sp>
          <p:nvSpPr>
            <p:cNvPr id="15846" name="Google Shape;15846;p47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7" name="Google Shape;15847;p47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8" name="Google Shape;15848;p47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9" name="Google Shape;15849;p47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0" name="Google Shape;15850;p47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1" name="Google Shape;15851;p47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2" name="Google Shape;15852;p47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3" name="Google Shape;15853;p47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4" name="Google Shape;15854;p47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5" name="Google Shape;15855;p47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6" name="Google Shape;15856;p47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7" name="Google Shape;15857;p47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58" name="Google Shape;15858;p47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859" name="Google Shape;15859;p474"/>
          <p:cNvSpPr txBox="1"/>
          <p:nvPr>
            <p:ph idx="1" type="subTitle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5">
    <p:spTree>
      <p:nvGrpSpPr>
        <p:cNvPr id="15860" name="Shape 15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61" name="Google Shape;15861;p475"/>
          <p:cNvGrpSpPr/>
          <p:nvPr/>
        </p:nvGrpSpPr>
        <p:grpSpPr>
          <a:xfrm rot="-1553136">
            <a:off x="3544154" y="128363"/>
            <a:ext cx="4436552" cy="4602936"/>
            <a:chOff x="2958950" y="1937675"/>
            <a:chExt cx="1445225" cy="1499425"/>
          </a:xfrm>
        </p:grpSpPr>
        <p:sp>
          <p:nvSpPr>
            <p:cNvPr id="15862" name="Google Shape;15862;p475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3" name="Google Shape;15863;p475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4" name="Google Shape;15864;p475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5" name="Google Shape;15865;p475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6" name="Google Shape;15866;p475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67" name="Google Shape;15867;p475"/>
          <p:cNvSpPr/>
          <p:nvPr/>
        </p:nvSpPr>
        <p:spPr>
          <a:xfrm>
            <a:off x="7942050" y="116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68" name="Google Shape;15868;p475"/>
          <p:cNvSpPr/>
          <p:nvPr/>
        </p:nvSpPr>
        <p:spPr>
          <a:xfrm flipH="1">
            <a:off x="495500" y="3604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69" name="Google Shape;15869;p475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15870" name="Google Shape;15870;p47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1" name="Google Shape;15871;p47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2" name="Google Shape;15872;p47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3" name="Google Shape;15873;p47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4" name="Google Shape;15874;p47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5" name="Google Shape;15875;p47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6" name="Google Shape;15876;p47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7" name="Google Shape;15877;p47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8" name="Google Shape;15878;p47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9" name="Google Shape;15879;p47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0" name="Google Shape;15880;p47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1" name="Google Shape;15881;p47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82" name="Google Shape;15882;p475"/>
          <p:cNvGrpSpPr/>
          <p:nvPr/>
        </p:nvGrpSpPr>
        <p:grpSpPr>
          <a:xfrm flipH="1">
            <a:off x="3762729" y="4372525"/>
            <a:ext cx="253593" cy="322744"/>
            <a:chOff x="3828325" y="875775"/>
            <a:chExt cx="330501" cy="420623"/>
          </a:xfrm>
        </p:grpSpPr>
        <p:sp>
          <p:nvSpPr>
            <p:cNvPr id="15883" name="Google Shape;15883;p47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4" name="Google Shape;15884;p47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5" name="Google Shape;15885;p47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6" name="Google Shape;15886;p47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7" name="Google Shape;15887;p47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8" name="Google Shape;15888;p47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9" name="Google Shape;15889;p47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0" name="Google Shape;15890;p47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1" name="Google Shape;15891;p47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2" name="Google Shape;15892;p47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3" name="Google Shape;15893;p47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4" name="Google Shape;15894;p47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95" name="Google Shape;15895;p47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896" name="Google Shape;15896;p475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6">
    <p:spTree>
      <p:nvGrpSpPr>
        <p:cNvPr id="15897" name="Shape 15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98" name="Google Shape;15898;p476"/>
          <p:cNvGrpSpPr/>
          <p:nvPr/>
        </p:nvGrpSpPr>
        <p:grpSpPr>
          <a:xfrm rot="-5815465">
            <a:off x="1360983" y="728012"/>
            <a:ext cx="4264231" cy="4169868"/>
            <a:chOff x="2615425" y="-43849"/>
            <a:chExt cx="5349587" cy="5231206"/>
          </a:xfrm>
        </p:grpSpPr>
        <p:sp>
          <p:nvSpPr>
            <p:cNvPr id="15899" name="Google Shape;15899;p47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900" name="Google Shape;15900;p47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5901" name="Google Shape;15901;p47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2" name="Google Shape;15902;p47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3" name="Google Shape;15903;p47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904" name="Google Shape;15904;p476"/>
          <p:cNvSpPr/>
          <p:nvPr/>
        </p:nvSpPr>
        <p:spPr>
          <a:xfrm>
            <a:off x="7942050" y="37529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05" name="Google Shape;15905;p476"/>
          <p:cNvSpPr/>
          <p:nvPr/>
        </p:nvSpPr>
        <p:spPr>
          <a:xfrm flipH="1">
            <a:off x="456625" y="1017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906" name="Google Shape;15906;p476"/>
          <p:cNvGrpSpPr/>
          <p:nvPr/>
        </p:nvGrpSpPr>
        <p:grpSpPr>
          <a:xfrm>
            <a:off x="5819879" y="4438050"/>
            <a:ext cx="253593" cy="322744"/>
            <a:chOff x="3828325" y="875775"/>
            <a:chExt cx="330501" cy="420623"/>
          </a:xfrm>
        </p:grpSpPr>
        <p:sp>
          <p:nvSpPr>
            <p:cNvPr id="15907" name="Google Shape;15907;p47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8" name="Google Shape;15908;p47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9" name="Google Shape;15909;p47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0" name="Google Shape;15910;p47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1" name="Google Shape;15911;p47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2" name="Google Shape;15912;p47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3" name="Google Shape;15913;p47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4" name="Google Shape;15914;p47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5" name="Google Shape;15915;p47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6" name="Google Shape;15916;p47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7" name="Google Shape;15917;p47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8" name="Google Shape;15918;p47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19" name="Google Shape;15919;p476"/>
          <p:cNvGrpSpPr/>
          <p:nvPr/>
        </p:nvGrpSpPr>
        <p:grpSpPr>
          <a:xfrm flipH="1" rot="-1286283">
            <a:off x="7228222" y="831568"/>
            <a:ext cx="253553" cy="322654"/>
            <a:chOff x="3828325" y="875775"/>
            <a:chExt cx="330501" cy="420623"/>
          </a:xfrm>
        </p:grpSpPr>
        <p:sp>
          <p:nvSpPr>
            <p:cNvPr id="15920" name="Google Shape;15920;p47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1" name="Google Shape;15921;p47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2" name="Google Shape;15922;p47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3" name="Google Shape;15923;p47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4" name="Google Shape;15924;p47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5" name="Google Shape;15925;p47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6" name="Google Shape;15926;p47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7" name="Google Shape;15927;p47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8" name="Google Shape;15928;p47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9" name="Google Shape;15929;p47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0" name="Google Shape;15930;p47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1" name="Google Shape;15931;p47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32" name="Google Shape;15932;p47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933" name="Google Shape;15933;p476"/>
          <p:cNvSpPr txBox="1"/>
          <p:nvPr>
            <p:ph idx="1" type="subTitle"/>
          </p:nvPr>
        </p:nvSpPr>
        <p:spPr>
          <a:xfrm>
            <a:off x="52939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7">
    <p:spTree>
      <p:nvGrpSpPr>
        <p:cNvPr id="15934" name="Shape 15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35" name="Google Shape;15935;p477"/>
          <p:cNvGrpSpPr/>
          <p:nvPr/>
        </p:nvGrpSpPr>
        <p:grpSpPr>
          <a:xfrm rot="-10095505">
            <a:off x="2884021" y="394508"/>
            <a:ext cx="4967040" cy="4149238"/>
            <a:chOff x="3016500" y="2277900"/>
            <a:chExt cx="1387675" cy="1159200"/>
          </a:xfrm>
        </p:grpSpPr>
        <p:sp>
          <p:nvSpPr>
            <p:cNvPr id="15936" name="Google Shape;15936;p47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7" name="Google Shape;15937;p47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8" name="Google Shape;15938;p47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39" name="Google Shape;15939;p477"/>
          <p:cNvSpPr/>
          <p:nvPr/>
        </p:nvSpPr>
        <p:spPr>
          <a:xfrm>
            <a:off x="7949675" y="15308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40" name="Google Shape;15940;p477"/>
          <p:cNvSpPr/>
          <p:nvPr/>
        </p:nvSpPr>
        <p:spPr>
          <a:xfrm flipH="1">
            <a:off x="501450" y="36382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941" name="Google Shape;15941;p477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15942" name="Google Shape;15942;p47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3" name="Google Shape;15943;p47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4" name="Google Shape;15944;p47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5" name="Google Shape;15945;p47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6" name="Google Shape;15946;p47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7" name="Google Shape;15947;p47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8" name="Google Shape;15948;p47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9" name="Google Shape;15949;p47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0" name="Google Shape;15950;p47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1" name="Google Shape;15951;p47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2" name="Google Shape;15952;p47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3" name="Google Shape;15953;p47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54" name="Google Shape;15954;p477"/>
          <p:cNvGrpSpPr/>
          <p:nvPr/>
        </p:nvGrpSpPr>
        <p:grpSpPr>
          <a:xfrm flipH="1">
            <a:off x="7653729" y="4352875"/>
            <a:ext cx="253593" cy="322744"/>
            <a:chOff x="3828325" y="875775"/>
            <a:chExt cx="330501" cy="420623"/>
          </a:xfrm>
        </p:grpSpPr>
        <p:sp>
          <p:nvSpPr>
            <p:cNvPr id="15955" name="Google Shape;15955;p47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6" name="Google Shape;15956;p47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7" name="Google Shape;15957;p47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8" name="Google Shape;15958;p47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9" name="Google Shape;15959;p47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0" name="Google Shape;15960;p47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1" name="Google Shape;15961;p47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2" name="Google Shape;15962;p47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3" name="Google Shape;15963;p47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4" name="Google Shape;15964;p47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5" name="Google Shape;15965;p47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6" name="Google Shape;15966;p47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67" name="Google Shape;15967;p47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968" name="Google Shape;15968;p477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8">
    <p:spTree>
      <p:nvGrpSpPr>
        <p:cNvPr id="15969" name="Shape 15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70" name="Google Shape;15970;p478"/>
          <p:cNvGrpSpPr/>
          <p:nvPr/>
        </p:nvGrpSpPr>
        <p:grpSpPr>
          <a:xfrm rot="-1074791">
            <a:off x="2507853" y="346480"/>
            <a:ext cx="4436571" cy="4602955"/>
            <a:chOff x="2958950" y="1937675"/>
            <a:chExt cx="1445225" cy="1499425"/>
          </a:xfrm>
        </p:grpSpPr>
        <p:sp>
          <p:nvSpPr>
            <p:cNvPr id="15971" name="Google Shape;15971;p47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2" name="Google Shape;15972;p478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3" name="Google Shape;15973;p47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4" name="Google Shape;15974;p47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5" name="Google Shape;15975;p47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76" name="Google Shape;15976;p478"/>
          <p:cNvSpPr/>
          <p:nvPr/>
        </p:nvSpPr>
        <p:spPr>
          <a:xfrm>
            <a:off x="7974300" y="41294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77" name="Google Shape;15977;p478"/>
          <p:cNvSpPr/>
          <p:nvPr/>
        </p:nvSpPr>
        <p:spPr>
          <a:xfrm flipH="1">
            <a:off x="405375" y="709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978" name="Google Shape;15978;p478"/>
          <p:cNvGrpSpPr/>
          <p:nvPr/>
        </p:nvGrpSpPr>
        <p:grpSpPr>
          <a:xfrm>
            <a:off x="7974292" y="914400"/>
            <a:ext cx="253593" cy="322744"/>
            <a:chOff x="3828325" y="875775"/>
            <a:chExt cx="330501" cy="420623"/>
          </a:xfrm>
        </p:grpSpPr>
        <p:sp>
          <p:nvSpPr>
            <p:cNvPr id="15979" name="Google Shape;15979;p47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0" name="Google Shape;15980;p47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1" name="Google Shape;15981;p47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2" name="Google Shape;15982;p47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3" name="Google Shape;15983;p47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4" name="Google Shape;15984;p47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5" name="Google Shape;15985;p47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6" name="Google Shape;15986;p47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7" name="Google Shape;15987;p47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8" name="Google Shape;15988;p47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9" name="Google Shape;15989;p47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0" name="Google Shape;15990;p47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91" name="Google Shape;15991;p478"/>
          <p:cNvGrpSpPr/>
          <p:nvPr/>
        </p:nvGrpSpPr>
        <p:grpSpPr>
          <a:xfrm flipH="1">
            <a:off x="1362354" y="4349450"/>
            <a:ext cx="253593" cy="322744"/>
            <a:chOff x="3828325" y="875775"/>
            <a:chExt cx="330501" cy="420623"/>
          </a:xfrm>
        </p:grpSpPr>
        <p:sp>
          <p:nvSpPr>
            <p:cNvPr id="15992" name="Google Shape;15992;p47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3" name="Google Shape;15993;p47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4" name="Google Shape;15994;p47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5" name="Google Shape;15995;p47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6" name="Google Shape;15996;p47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7" name="Google Shape;15997;p47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8" name="Google Shape;15998;p47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9" name="Google Shape;15999;p47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0" name="Google Shape;16000;p47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1" name="Google Shape;16001;p47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2" name="Google Shape;16002;p47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3" name="Google Shape;16003;p47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04" name="Google Shape;16004;p47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9">
    <p:spTree>
      <p:nvGrpSpPr>
        <p:cNvPr id="16005" name="Shape 16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6" name="Google Shape;16006;p479"/>
          <p:cNvGrpSpPr/>
          <p:nvPr/>
        </p:nvGrpSpPr>
        <p:grpSpPr>
          <a:xfrm rot="-4978490">
            <a:off x="3618962" y="-386298"/>
            <a:ext cx="4392608" cy="6408584"/>
            <a:chOff x="1767275" y="2886675"/>
            <a:chExt cx="843125" cy="1230075"/>
          </a:xfrm>
        </p:grpSpPr>
        <p:sp>
          <p:nvSpPr>
            <p:cNvPr id="16007" name="Google Shape;16007;p479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8" name="Google Shape;16008;p479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9" name="Google Shape;16009;p479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0" name="Google Shape;16010;p479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1" name="Google Shape;16011;p479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2" name="Google Shape;16012;p479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3" name="Google Shape;16013;p479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14" name="Google Shape;16014;p479"/>
          <p:cNvSpPr/>
          <p:nvPr/>
        </p:nvSpPr>
        <p:spPr>
          <a:xfrm>
            <a:off x="8159100" y="1623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15" name="Google Shape;16015;p479"/>
          <p:cNvSpPr/>
          <p:nvPr/>
        </p:nvSpPr>
        <p:spPr>
          <a:xfrm flipH="1">
            <a:off x="415625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016" name="Google Shape;16016;p479"/>
          <p:cNvGrpSpPr/>
          <p:nvPr/>
        </p:nvGrpSpPr>
        <p:grpSpPr>
          <a:xfrm>
            <a:off x="7542725" y="704088"/>
            <a:ext cx="330501" cy="420623"/>
            <a:chOff x="3828325" y="875775"/>
            <a:chExt cx="330501" cy="420623"/>
          </a:xfrm>
        </p:grpSpPr>
        <p:sp>
          <p:nvSpPr>
            <p:cNvPr id="16017" name="Google Shape;16017;p47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8" name="Google Shape;16018;p47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9" name="Google Shape;16019;p47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0" name="Google Shape;16020;p47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1" name="Google Shape;16021;p47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2" name="Google Shape;16022;p47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3" name="Google Shape;16023;p47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4" name="Google Shape;16024;p47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5" name="Google Shape;16025;p47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6" name="Google Shape;16026;p47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7" name="Google Shape;16027;p47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8" name="Google Shape;16028;p47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29" name="Google Shape;16029;p479"/>
          <p:cNvGrpSpPr/>
          <p:nvPr/>
        </p:nvGrpSpPr>
        <p:grpSpPr>
          <a:xfrm flipH="1">
            <a:off x="2642937" y="4332650"/>
            <a:ext cx="330501" cy="420623"/>
            <a:chOff x="3828325" y="875775"/>
            <a:chExt cx="330501" cy="420623"/>
          </a:xfrm>
        </p:grpSpPr>
        <p:sp>
          <p:nvSpPr>
            <p:cNvPr id="16030" name="Google Shape;16030;p47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1" name="Google Shape;16031;p47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2" name="Google Shape;16032;p47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3" name="Google Shape;16033;p47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4" name="Google Shape;16034;p47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5" name="Google Shape;16035;p47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6" name="Google Shape;16036;p47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7" name="Google Shape;16037;p47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8" name="Google Shape;16038;p47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9" name="Google Shape;16039;p47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0" name="Google Shape;16040;p47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1" name="Google Shape;16041;p47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42" name="Google Shape;16042;p47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">
    <p:spTree>
      <p:nvGrpSpPr>
        <p:cNvPr id="16043" name="Shape 16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44" name="Google Shape;16044;p480"/>
          <p:cNvGrpSpPr/>
          <p:nvPr/>
        </p:nvGrpSpPr>
        <p:grpSpPr>
          <a:xfrm>
            <a:off x="2499658" y="482322"/>
            <a:ext cx="5228621" cy="5171127"/>
            <a:chOff x="1578533" y="-27616"/>
            <a:chExt cx="5228621" cy="5171127"/>
          </a:xfrm>
        </p:grpSpPr>
        <p:grpSp>
          <p:nvGrpSpPr>
            <p:cNvPr id="16045" name="Google Shape;16045;p48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16046" name="Google Shape;16046;p48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047" name="Google Shape;16047;p48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16048" name="Google Shape;16048;p48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49" name="Google Shape;16049;p48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50" name="Google Shape;16050;p48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6051" name="Google Shape;16051;p48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52" name="Google Shape;16052;p480"/>
          <p:cNvSpPr/>
          <p:nvPr/>
        </p:nvSpPr>
        <p:spPr>
          <a:xfrm>
            <a:off x="7920150" y="34463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53" name="Google Shape;16053;p480"/>
          <p:cNvSpPr/>
          <p:nvPr/>
        </p:nvSpPr>
        <p:spPr>
          <a:xfrm flipH="1">
            <a:off x="666425" y="8285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054" name="Google Shape;16054;p480"/>
          <p:cNvGrpSpPr/>
          <p:nvPr/>
        </p:nvGrpSpPr>
        <p:grpSpPr>
          <a:xfrm>
            <a:off x="7630725" y="704088"/>
            <a:ext cx="330501" cy="420623"/>
            <a:chOff x="3828325" y="875775"/>
            <a:chExt cx="330501" cy="420623"/>
          </a:xfrm>
        </p:grpSpPr>
        <p:sp>
          <p:nvSpPr>
            <p:cNvPr id="16055" name="Google Shape;16055;p48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6" name="Google Shape;16056;p48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7" name="Google Shape;16057;p48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8" name="Google Shape;16058;p48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9" name="Google Shape;16059;p48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0" name="Google Shape;16060;p48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1" name="Google Shape;16061;p48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2" name="Google Shape;16062;p48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3" name="Google Shape;16063;p48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4" name="Google Shape;16064;p48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5" name="Google Shape;16065;p48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6" name="Google Shape;16066;p48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67" name="Google Shape;16067;p480"/>
          <p:cNvGrpSpPr/>
          <p:nvPr/>
        </p:nvGrpSpPr>
        <p:grpSpPr>
          <a:xfrm flipH="1">
            <a:off x="1376125" y="3926700"/>
            <a:ext cx="330501" cy="420623"/>
            <a:chOff x="3828325" y="875775"/>
            <a:chExt cx="330501" cy="420623"/>
          </a:xfrm>
        </p:grpSpPr>
        <p:sp>
          <p:nvSpPr>
            <p:cNvPr id="16068" name="Google Shape;16068;p48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9" name="Google Shape;16069;p48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0" name="Google Shape;16070;p48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1" name="Google Shape;16071;p48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2" name="Google Shape;16072;p48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3" name="Google Shape;16073;p48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4" name="Google Shape;16074;p48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5" name="Google Shape;16075;p48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6" name="Google Shape;16076;p48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7" name="Google Shape;16077;p48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8" name="Google Shape;16078;p48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9" name="Google Shape;16079;p48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80" name="Google Shape;16080;p480"/>
          <p:cNvGrpSpPr/>
          <p:nvPr/>
        </p:nvGrpSpPr>
        <p:grpSpPr>
          <a:xfrm>
            <a:off x="7489150" y="4118200"/>
            <a:ext cx="330501" cy="420623"/>
            <a:chOff x="3828325" y="875775"/>
            <a:chExt cx="330501" cy="420623"/>
          </a:xfrm>
        </p:grpSpPr>
        <p:sp>
          <p:nvSpPr>
            <p:cNvPr id="16081" name="Google Shape;16081;p48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2" name="Google Shape;16082;p48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3" name="Google Shape;16083;p48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4" name="Google Shape;16084;p48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5" name="Google Shape;16085;p48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6" name="Google Shape;16086;p48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7" name="Google Shape;16087;p48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8" name="Google Shape;16088;p48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9" name="Google Shape;16089;p48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0" name="Google Shape;16090;p48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1" name="Google Shape;16091;p48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2" name="Google Shape;16092;p48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93" name="Google Shape;16093;p48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1">
    <p:spTree>
      <p:nvGrpSpPr>
        <p:cNvPr id="16094" name="Shape 16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95" name="Google Shape;16095;p481"/>
          <p:cNvGrpSpPr/>
          <p:nvPr/>
        </p:nvGrpSpPr>
        <p:grpSpPr>
          <a:xfrm rot="-5237344">
            <a:off x="306113" y="486871"/>
            <a:ext cx="4264113" cy="4169752"/>
            <a:chOff x="2615425" y="-43849"/>
            <a:chExt cx="5349587" cy="5231206"/>
          </a:xfrm>
        </p:grpSpPr>
        <p:sp>
          <p:nvSpPr>
            <p:cNvPr id="16096" name="Google Shape;16096;p48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097" name="Google Shape;16097;p48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6098" name="Google Shape;16098;p48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99" name="Google Shape;16099;p48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0" name="Google Shape;16100;p48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101" name="Google Shape;16101;p481"/>
          <p:cNvGrpSpPr/>
          <p:nvPr/>
        </p:nvGrpSpPr>
        <p:grpSpPr>
          <a:xfrm>
            <a:off x="3405242" y="4276688"/>
            <a:ext cx="253593" cy="322744"/>
            <a:chOff x="3828325" y="875775"/>
            <a:chExt cx="330501" cy="420623"/>
          </a:xfrm>
        </p:grpSpPr>
        <p:sp>
          <p:nvSpPr>
            <p:cNvPr id="16102" name="Google Shape;16102;p48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3" name="Google Shape;16103;p48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4" name="Google Shape;16104;p48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5" name="Google Shape;16105;p48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6" name="Google Shape;16106;p48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7" name="Google Shape;16107;p48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8" name="Google Shape;16108;p48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9" name="Google Shape;16109;p48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0" name="Google Shape;16110;p48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1" name="Google Shape;16111;p48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2" name="Google Shape;16112;p48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3" name="Google Shape;16113;p48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14" name="Google Shape;16114;p481"/>
          <p:cNvGrpSpPr/>
          <p:nvPr/>
        </p:nvGrpSpPr>
        <p:grpSpPr>
          <a:xfrm flipH="1">
            <a:off x="7941163" y="753069"/>
            <a:ext cx="253560" cy="322660"/>
            <a:chOff x="3828325" y="875775"/>
            <a:chExt cx="330501" cy="420623"/>
          </a:xfrm>
        </p:grpSpPr>
        <p:sp>
          <p:nvSpPr>
            <p:cNvPr id="16115" name="Google Shape;16115;p48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6" name="Google Shape;16116;p48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7" name="Google Shape;16117;p48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8" name="Google Shape;16118;p48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9" name="Google Shape;16119;p48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0" name="Google Shape;16120;p48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1" name="Google Shape;16121;p48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2" name="Google Shape;16122;p48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3" name="Google Shape;16123;p48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4" name="Google Shape;16124;p48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5" name="Google Shape;16125;p48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6" name="Google Shape;16126;p48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27" name="Google Shape;16127;p481"/>
          <p:cNvSpPr/>
          <p:nvPr/>
        </p:nvSpPr>
        <p:spPr>
          <a:xfrm>
            <a:off x="7713100" y="40851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28" name="Google Shape;16128;p481"/>
          <p:cNvSpPr/>
          <p:nvPr/>
        </p:nvSpPr>
        <p:spPr>
          <a:xfrm>
            <a:off x="5008150" y="433380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29" name="Google Shape;16129;p481"/>
          <p:cNvSpPr/>
          <p:nvPr/>
        </p:nvSpPr>
        <p:spPr>
          <a:xfrm flipH="1">
            <a:off x="504025" y="10030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30" name="Google Shape;16130;p48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6">
    <p:spTree>
      <p:nvGrpSpPr>
        <p:cNvPr id="16131" name="Shape 16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32" name="Google Shape;16132;p482"/>
          <p:cNvGrpSpPr/>
          <p:nvPr/>
        </p:nvGrpSpPr>
        <p:grpSpPr>
          <a:xfrm rot="-1371433">
            <a:off x="1625236" y="-70746"/>
            <a:ext cx="5265558" cy="4827902"/>
            <a:chOff x="2958950" y="1937675"/>
            <a:chExt cx="1635350" cy="1499425"/>
          </a:xfrm>
        </p:grpSpPr>
        <p:sp>
          <p:nvSpPr>
            <p:cNvPr id="16133" name="Google Shape;16133;p48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4" name="Google Shape;16134;p48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5" name="Google Shape;16135;p482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6" name="Google Shape;16136;p48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7" name="Google Shape;16137;p48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8" name="Google Shape;16138;p48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39" name="Google Shape;16139;p482"/>
          <p:cNvSpPr/>
          <p:nvPr/>
        </p:nvSpPr>
        <p:spPr>
          <a:xfrm>
            <a:off x="7870575" y="1017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40" name="Google Shape;16140;p482"/>
          <p:cNvSpPr/>
          <p:nvPr/>
        </p:nvSpPr>
        <p:spPr>
          <a:xfrm flipH="1">
            <a:off x="491800" y="2041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41" name="Google Shape;16141;p48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142" name="Google Shape;16142;p482"/>
          <p:cNvGrpSpPr/>
          <p:nvPr/>
        </p:nvGrpSpPr>
        <p:grpSpPr>
          <a:xfrm>
            <a:off x="843079" y="753025"/>
            <a:ext cx="253593" cy="322744"/>
            <a:chOff x="3828325" y="875775"/>
            <a:chExt cx="330501" cy="420623"/>
          </a:xfrm>
        </p:grpSpPr>
        <p:sp>
          <p:nvSpPr>
            <p:cNvPr id="16143" name="Google Shape;16143;p48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4" name="Google Shape;16144;p48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5" name="Google Shape;16145;p48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6" name="Google Shape;16146;p48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7" name="Google Shape;16147;p48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8" name="Google Shape;16148;p48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9" name="Google Shape;16149;p48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0" name="Google Shape;16150;p48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1" name="Google Shape;16151;p48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2" name="Google Shape;16152;p48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3" name="Google Shape;16153;p48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4" name="Google Shape;16154;p48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55" name="Google Shape;16155;p482"/>
          <p:cNvGrpSpPr/>
          <p:nvPr/>
        </p:nvGrpSpPr>
        <p:grpSpPr>
          <a:xfrm flipH="1">
            <a:off x="6618329" y="4438050"/>
            <a:ext cx="253593" cy="322744"/>
            <a:chOff x="3828325" y="875775"/>
            <a:chExt cx="330501" cy="420623"/>
          </a:xfrm>
        </p:grpSpPr>
        <p:sp>
          <p:nvSpPr>
            <p:cNvPr id="16156" name="Google Shape;16156;p48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7" name="Google Shape;16157;p48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8" name="Google Shape;16158;p48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9" name="Google Shape;16159;p48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0" name="Google Shape;16160;p48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1" name="Google Shape;16161;p48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2" name="Google Shape;16162;p48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3" name="Google Shape;16163;p48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4" name="Google Shape;16164;p48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5" name="Google Shape;16165;p48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6" name="Google Shape;16166;p48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7" name="Google Shape;16167;p48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68" name="Google Shape;16168;p48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1293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4" name="Google Shape;1294;p49"/>
          <p:cNvGrpSpPr/>
          <p:nvPr/>
        </p:nvGrpSpPr>
        <p:grpSpPr>
          <a:xfrm rot="-1074791">
            <a:off x="935253" y="270280"/>
            <a:ext cx="4436571" cy="4602955"/>
            <a:chOff x="2958950" y="1937675"/>
            <a:chExt cx="1445225" cy="1499425"/>
          </a:xfrm>
        </p:grpSpPr>
        <p:sp>
          <p:nvSpPr>
            <p:cNvPr id="1295" name="Google Shape;1295;p4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9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0" name="Google Shape;1300;p49"/>
          <p:cNvSpPr/>
          <p:nvPr/>
        </p:nvSpPr>
        <p:spPr>
          <a:xfrm>
            <a:off x="7994850" y="12433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1" name="Google Shape;1301;p49"/>
          <p:cNvSpPr/>
          <p:nvPr/>
        </p:nvSpPr>
        <p:spPr>
          <a:xfrm flipH="1">
            <a:off x="384825" y="31750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2" name="Google Shape;1302;p49"/>
          <p:cNvGrpSpPr/>
          <p:nvPr/>
        </p:nvGrpSpPr>
        <p:grpSpPr>
          <a:xfrm>
            <a:off x="5741217" y="4438050"/>
            <a:ext cx="253593" cy="322744"/>
            <a:chOff x="3828325" y="875775"/>
            <a:chExt cx="330501" cy="420623"/>
          </a:xfrm>
        </p:grpSpPr>
        <p:sp>
          <p:nvSpPr>
            <p:cNvPr id="1303" name="Google Shape;1303;p4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5" name="Google Shape;1315;p4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16" name="Google Shape;1316;p49"/>
          <p:cNvSpPr txBox="1"/>
          <p:nvPr>
            <p:ph idx="1" type="subTitle"/>
          </p:nvPr>
        </p:nvSpPr>
        <p:spPr>
          <a:xfrm>
            <a:off x="86562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17" name="Google Shape;1317;p49"/>
          <p:cNvSpPr txBox="1"/>
          <p:nvPr>
            <p:ph idx="2" type="subTitle"/>
          </p:nvPr>
        </p:nvSpPr>
        <p:spPr>
          <a:xfrm>
            <a:off x="3457650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18" name="Google Shape;1318;p49"/>
          <p:cNvSpPr txBox="1"/>
          <p:nvPr>
            <p:ph idx="3" type="subTitle"/>
          </p:nvPr>
        </p:nvSpPr>
        <p:spPr>
          <a:xfrm>
            <a:off x="865625" y="22311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9" name="Google Shape;1319;p49"/>
          <p:cNvSpPr txBox="1"/>
          <p:nvPr>
            <p:ph idx="4" type="subTitle"/>
          </p:nvPr>
        </p:nvSpPr>
        <p:spPr>
          <a:xfrm>
            <a:off x="3457650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0" name="Google Shape;1320;p49"/>
          <p:cNvSpPr txBox="1"/>
          <p:nvPr>
            <p:ph idx="5" type="subTitle"/>
          </p:nvPr>
        </p:nvSpPr>
        <p:spPr>
          <a:xfrm>
            <a:off x="604967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21" name="Google Shape;1321;p49"/>
          <p:cNvSpPr txBox="1"/>
          <p:nvPr>
            <p:ph idx="6" type="subTitle"/>
          </p:nvPr>
        </p:nvSpPr>
        <p:spPr>
          <a:xfrm>
            <a:off x="6049675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2" name="Google Shape;1322;p49"/>
          <p:cNvSpPr txBox="1"/>
          <p:nvPr>
            <p:ph idx="7" type="subTitle"/>
          </p:nvPr>
        </p:nvSpPr>
        <p:spPr>
          <a:xfrm>
            <a:off x="86562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23" name="Google Shape;1323;p49"/>
          <p:cNvSpPr txBox="1"/>
          <p:nvPr>
            <p:ph idx="8" type="subTitle"/>
          </p:nvPr>
        </p:nvSpPr>
        <p:spPr>
          <a:xfrm>
            <a:off x="3457650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24" name="Google Shape;1324;p49"/>
          <p:cNvSpPr txBox="1"/>
          <p:nvPr>
            <p:ph idx="9" type="subTitle"/>
          </p:nvPr>
        </p:nvSpPr>
        <p:spPr>
          <a:xfrm>
            <a:off x="865625" y="39372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5" name="Google Shape;1325;p49"/>
          <p:cNvSpPr txBox="1"/>
          <p:nvPr>
            <p:ph idx="13" type="subTitle"/>
          </p:nvPr>
        </p:nvSpPr>
        <p:spPr>
          <a:xfrm>
            <a:off x="3457650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6" name="Google Shape;1326;p49"/>
          <p:cNvSpPr txBox="1"/>
          <p:nvPr>
            <p:ph idx="14" type="subTitle"/>
          </p:nvPr>
        </p:nvSpPr>
        <p:spPr>
          <a:xfrm>
            <a:off x="604967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27" name="Google Shape;1327;p49"/>
          <p:cNvSpPr txBox="1"/>
          <p:nvPr>
            <p:ph idx="15" type="subTitle"/>
          </p:nvPr>
        </p:nvSpPr>
        <p:spPr>
          <a:xfrm>
            <a:off x="6049675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3">
    <p:spTree>
      <p:nvGrpSpPr>
        <p:cNvPr id="16169" name="Shape 16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70" name="Google Shape;16170;p483"/>
          <p:cNvGrpSpPr/>
          <p:nvPr/>
        </p:nvGrpSpPr>
        <p:grpSpPr>
          <a:xfrm rot="-4351734">
            <a:off x="2537070" y="1908580"/>
            <a:ext cx="4263995" cy="4169637"/>
            <a:chOff x="2615425" y="-43849"/>
            <a:chExt cx="5349587" cy="5231206"/>
          </a:xfrm>
        </p:grpSpPr>
        <p:sp>
          <p:nvSpPr>
            <p:cNvPr id="16171" name="Google Shape;16171;p483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172" name="Google Shape;16172;p483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6173" name="Google Shape;16173;p483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4" name="Google Shape;16174;p483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5" name="Google Shape;16175;p483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176" name="Google Shape;16176;p483"/>
          <p:cNvSpPr/>
          <p:nvPr/>
        </p:nvSpPr>
        <p:spPr>
          <a:xfrm flipH="1">
            <a:off x="485750" y="1302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77" name="Google Shape;16177;p483"/>
          <p:cNvSpPr/>
          <p:nvPr/>
        </p:nvSpPr>
        <p:spPr>
          <a:xfrm>
            <a:off x="8075925" y="38435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78" name="Google Shape;16178;p483"/>
          <p:cNvSpPr txBox="1"/>
          <p:nvPr>
            <p:ph type="title"/>
          </p:nvPr>
        </p:nvSpPr>
        <p:spPr>
          <a:xfrm>
            <a:off x="713250" y="445025"/>
            <a:ext cx="7717500" cy="7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179" name="Google Shape;16179;p483"/>
          <p:cNvSpPr txBox="1"/>
          <p:nvPr>
            <p:ph idx="1" type="subTitle"/>
          </p:nvPr>
        </p:nvSpPr>
        <p:spPr>
          <a:xfrm>
            <a:off x="713237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80" name="Google Shape;16180;p483"/>
          <p:cNvSpPr txBox="1"/>
          <p:nvPr>
            <p:ph idx="2" type="subTitle"/>
          </p:nvPr>
        </p:nvSpPr>
        <p:spPr>
          <a:xfrm>
            <a:off x="5587763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81" name="Google Shape;16181;p483"/>
          <p:cNvSpPr txBox="1"/>
          <p:nvPr>
            <p:ph idx="3" type="subTitle"/>
          </p:nvPr>
        </p:nvSpPr>
        <p:spPr>
          <a:xfrm>
            <a:off x="713238" y="2629901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82" name="Google Shape;16182;p483"/>
          <p:cNvSpPr txBox="1"/>
          <p:nvPr>
            <p:ph idx="4" type="subTitle"/>
          </p:nvPr>
        </p:nvSpPr>
        <p:spPr>
          <a:xfrm>
            <a:off x="5587763" y="2629922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8">
    <p:spTree>
      <p:nvGrpSpPr>
        <p:cNvPr id="16183" name="Shape 16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84" name="Google Shape;16184;p484"/>
          <p:cNvGrpSpPr/>
          <p:nvPr/>
        </p:nvGrpSpPr>
        <p:grpSpPr>
          <a:xfrm rot="-6913858">
            <a:off x="3222725" y="612555"/>
            <a:ext cx="4264427" cy="4170059"/>
            <a:chOff x="2615425" y="-43849"/>
            <a:chExt cx="5349587" cy="5231206"/>
          </a:xfrm>
        </p:grpSpPr>
        <p:sp>
          <p:nvSpPr>
            <p:cNvPr id="16185" name="Google Shape;16185;p48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186" name="Google Shape;16186;p48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6187" name="Google Shape;16187;p48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8" name="Google Shape;16188;p48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9" name="Google Shape;16189;p48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190" name="Google Shape;16190;p484"/>
          <p:cNvSpPr/>
          <p:nvPr/>
        </p:nvSpPr>
        <p:spPr>
          <a:xfrm>
            <a:off x="7900975" y="22640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91" name="Google Shape;16191;p484"/>
          <p:cNvSpPr/>
          <p:nvPr/>
        </p:nvSpPr>
        <p:spPr>
          <a:xfrm flipH="1">
            <a:off x="5739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192" name="Google Shape;16192;p484"/>
          <p:cNvGrpSpPr/>
          <p:nvPr/>
        </p:nvGrpSpPr>
        <p:grpSpPr>
          <a:xfrm>
            <a:off x="1582279" y="4334625"/>
            <a:ext cx="253593" cy="322744"/>
            <a:chOff x="3828325" y="875775"/>
            <a:chExt cx="330501" cy="420623"/>
          </a:xfrm>
        </p:grpSpPr>
        <p:sp>
          <p:nvSpPr>
            <p:cNvPr id="16193" name="Google Shape;16193;p48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4" name="Google Shape;16194;p48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5" name="Google Shape;16195;p48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6" name="Google Shape;16196;p48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7" name="Google Shape;16197;p48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8" name="Google Shape;16198;p48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9" name="Google Shape;16199;p48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0" name="Google Shape;16200;p48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1" name="Google Shape;16201;p48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2" name="Google Shape;16202;p48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3" name="Google Shape;16203;p48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4" name="Google Shape;16204;p48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05" name="Google Shape;16205;p484"/>
          <p:cNvGrpSpPr/>
          <p:nvPr/>
        </p:nvGrpSpPr>
        <p:grpSpPr>
          <a:xfrm flipH="1">
            <a:off x="6895529" y="753025"/>
            <a:ext cx="253593" cy="322744"/>
            <a:chOff x="3828325" y="875775"/>
            <a:chExt cx="330501" cy="420623"/>
          </a:xfrm>
        </p:grpSpPr>
        <p:sp>
          <p:nvSpPr>
            <p:cNvPr id="16206" name="Google Shape;16206;p48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7" name="Google Shape;16207;p48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8" name="Google Shape;16208;p48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9" name="Google Shape;16209;p48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0" name="Google Shape;16210;p48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1" name="Google Shape;16211;p48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2" name="Google Shape;16212;p48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3" name="Google Shape;16213;p48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4" name="Google Shape;16214;p48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5" name="Google Shape;16215;p48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6" name="Google Shape;16216;p48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7" name="Google Shape;16217;p48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18" name="Google Shape;16218;p484"/>
          <p:cNvSpPr txBox="1"/>
          <p:nvPr>
            <p:ph idx="1" type="subTitle"/>
          </p:nvPr>
        </p:nvSpPr>
        <p:spPr>
          <a:xfrm>
            <a:off x="713225" y="165785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219" name="Google Shape;16219;p484"/>
          <p:cNvSpPr txBox="1"/>
          <p:nvPr>
            <p:ph idx="2" type="subTitle"/>
          </p:nvPr>
        </p:nvSpPr>
        <p:spPr>
          <a:xfrm>
            <a:off x="6334675" y="295010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220" name="Google Shape;16220;p484"/>
          <p:cNvSpPr txBox="1"/>
          <p:nvPr>
            <p:ph idx="3" type="subTitle"/>
          </p:nvPr>
        </p:nvSpPr>
        <p:spPr>
          <a:xfrm>
            <a:off x="713225" y="2112351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21" name="Google Shape;16221;p484"/>
          <p:cNvSpPr txBox="1"/>
          <p:nvPr>
            <p:ph idx="4" type="subTitle"/>
          </p:nvPr>
        </p:nvSpPr>
        <p:spPr>
          <a:xfrm>
            <a:off x="6334675" y="3404608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22" name="Google Shape;16222;p48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24">
    <p:spTree>
      <p:nvGrpSpPr>
        <p:cNvPr id="16223" name="Shape 16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24" name="Google Shape;16224;p485"/>
          <p:cNvGrpSpPr/>
          <p:nvPr/>
        </p:nvGrpSpPr>
        <p:grpSpPr>
          <a:xfrm rot="-5815465">
            <a:off x="1428483" y="728012"/>
            <a:ext cx="4264231" cy="4169868"/>
            <a:chOff x="2615425" y="-43849"/>
            <a:chExt cx="5349587" cy="5231206"/>
          </a:xfrm>
        </p:grpSpPr>
        <p:sp>
          <p:nvSpPr>
            <p:cNvPr id="16225" name="Google Shape;16225;p48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226" name="Google Shape;16226;p48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6227" name="Google Shape;16227;p48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8" name="Google Shape;16228;p48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9" name="Google Shape;16229;p48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230" name="Google Shape;16230;p485"/>
          <p:cNvSpPr/>
          <p:nvPr/>
        </p:nvSpPr>
        <p:spPr>
          <a:xfrm>
            <a:off x="7888075" y="81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31" name="Google Shape;16231;p485"/>
          <p:cNvSpPr/>
          <p:nvPr/>
        </p:nvSpPr>
        <p:spPr>
          <a:xfrm flipH="1">
            <a:off x="524125" y="3114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232" name="Google Shape;16232;p485"/>
          <p:cNvGrpSpPr/>
          <p:nvPr/>
        </p:nvGrpSpPr>
        <p:grpSpPr>
          <a:xfrm>
            <a:off x="1740604" y="4367825"/>
            <a:ext cx="253593" cy="322744"/>
            <a:chOff x="3828325" y="875775"/>
            <a:chExt cx="330501" cy="420623"/>
          </a:xfrm>
        </p:grpSpPr>
        <p:sp>
          <p:nvSpPr>
            <p:cNvPr id="16233" name="Google Shape;16233;p48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4" name="Google Shape;16234;p48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5" name="Google Shape;16235;p48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6" name="Google Shape;16236;p48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7" name="Google Shape;16237;p48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8" name="Google Shape;16238;p48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9" name="Google Shape;16239;p48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0" name="Google Shape;16240;p48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1" name="Google Shape;16241;p48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2" name="Google Shape;16242;p48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3" name="Google Shape;16243;p48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4" name="Google Shape;16244;p48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45" name="Google Shape;16245;p485"/>
          <p:cNvGrpSpPr/>
          <p:nvPr/>
        </p:nvGrpSpPr>
        <p:grpSpPr>
          <a:xfrm flipH="1">
            <a:off x="6596279" y="753025"/>
            <a:ext cx="253593" cy="322744"/>
            <a:chOff x="3828325" y="875775"/>
            <a:chExt cx="330501" cy="420623"/>
          </a:xfrm>
        </p:grpSpPr>
        <p:sp>
          <p:nvSpPr>
            <p:cNvPr id="16246" name="Google Shape;16246;p48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7" name="Google Shape;16247;p48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8" name="Google Shape;16248;p48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9" name="Google Shape;16249;p48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0" name="Google Shape;16250;p48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1" name="Google Shape;16251;p48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2" name="Google Shape;16252;p48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3" name="Google Shape;16253;p48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4" name="Google Shape;16254;p48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5" name="Google Shape;16255;p48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6" name="Google Shape;16256;p48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7" name="Google Shape;16257;p48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58" name="Google Shape;16258;p485"/>
          <p:cNvSpPr/>
          <p:nvPr/>
        </p:nvSpPr>
        <p:spPr>
          <a:xfrm>
            <a:off x="2415575" y="43427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59" name="Google Shape;16259;p48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260" name="Google Shape;16260;p485"/>
          <p:cNvSpPr txBox="1"/>
          <p:nvPr>
            <p:ph idx="1" type="subTitle"/>
          </p:nvPr>
        </p:nvSpPr>
        <p:spPr>
          <a:xfrm>
            <a:off x="713225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6261" name="Google Shape;16261;p485"/>
          <p:cNvSpPr txBox="1"/>
          <p:nvPr>
            <p:ph idx="2" type="subTitle"/>
          </p:nvPr>
        </p:nvSpPr>
        <p:spPr>
          <a:xfrm>
            <a:off x="4572000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4">
    <p:spTree>
      <p:nvGrpSpPr>
        <p:cNvPr id="16262" name="Shape 16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63" name="Google Shape;16263;p486"/>
          <p:cNvGrpSpPr/>
          <p:nvPr/>
        </p:nvGrpSpPr>
        <p:grpSpPr>
          <a:xfrm rot="-1074791">
            <a:off x="622478" y="263205"/>
            <a:ext cx="4436571" cy="4602955"/>
            <a:chOff x="2958950" y="1937675"/>
            <a:chExt cx="1445225" cy="1499425"/>
          </a:xfrm>
        </p:grpSpPr>
        <p:sp>
          <p:nvSpPr>
            <p:cNvPr id="16264" name="Google Shape;16264;p486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5" name="Google Shape;16265;p486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6" name="Google Shape;16266;p486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7" name="Google Shape;16267;p486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8" name="Google Shape;16268;p486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69" name="Google Shape;16269;p486"/>
          <p:cNvGrpSpPr/>
          <p:nvPr/>
        </p:nvGrpSpPr>
        <p:grpSpPr>
          <a:xfrm>
            <a:off x="856892" y="4085888"/>
            <a:ext cx="253593" cy="322744"/>
            <a:chOff x="3828325" y="875775"/>
            <a:chExt cx="330501" cy="420623"/>
          </a:xfrm>
        </p:grpSpPr>
        <p:sp>
          <p:nvSpPr>
            <p:cNvPr id="16270" name="Google Shape;16270;p48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1" name="Google Shape;16271;p48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2" name="Google Shape;16272;p48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3" name="Google Shape;16273;p48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4" name="Google Shape;16274;p48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5" name="Google Shape;16275;p48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6" name="Google Shape;16276;p48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7" name="Google Shape;16277;p48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8" name="Google Shape;16278;p48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9" name="Google Shape;16279;p48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0" name="Google Shape;16280;p48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1" name="Google Shape;16281;p48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82" name="Google Shape;16282;p486"/>
          <p:cNvSpPr/>
          <p:nvPr/>
        </p:nvSpPr>
        <p:spPr>
          <a:xfrm flipH="1">
            <a:off x="400775" y="497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83" name="Google Shape;16283;p486"/>
          <p:cNvSpPr/>
          <p:nvPr/>
        </p:nvSpPr>
        <p:spPr>
          <a:xfrm>
            <a:off x="4116925" y="4314725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84" name="Google Shape;16284;p486"/>
          <p:cNvSpPr txBox="1"/>
          <p:nvPr>
            <p:ph idx="1" type="subTitle"/>
          </p:nvPr>
        </p:nvSpPr>
        <p:spPr>
          <a:xfrm>
            <a:off x="4116925" y="36314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85" name="Google Shape;16285;p486"/>
          <p:cNvSpPr txBox="1"/>
          <p:nvPr>
            <p:ph idx="2" type="subTitle"/>
          </p:nvPr>
        </p:nvSpPr>
        <p:spPr>
          <a:xfrm>
            <a:off x="4116925" y="257645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86" name="Google Shape;16286;p486"/>
          <p:cNvSpPr txBox="1"/>
          <p:nvPr>
            <p:ph idx="3" type="subTitle"/>
          </p:nvPr>
        </p:nvSpPr>
        <p:spPr>
          <a:xfrm>
            <a:off x="4116925" y="4022125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87" name="Google Shape;16287;p486"/>
          <p:cNvSpPr txBox="1"/>
          <p:nvPr>
            <p:ph idx="4" type="subTitle"/>
          </p:nvPr>
        </p:nvSpPr>
        <p:spPr>
          <a:xfrm>
            <a:off x="4116925" y="296720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88" name="Google Shape;16288;p486"/>
          <p:cNvSpPr txBox="1"/>
          <p:nvPr>
            <p:ph idx="5" type="subTitle"/>
          </p:nvPr>
        </p:nvSpPr>
        <p:spPr>
          <a:xfrm>
            <a:off x="4116850" y="15215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89" name="Google Shape;16289;p486"/>
          <p:cNvSpPr txBox="1"/>
          <p:nvPr>
            <p:ph idx="6" type="subTitle"/>
          </p:nvPr>
        </p:nvSpPr>
        <p:spPr>
          <a:xfrm>
            <a:off x="4116850" y="191225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90" name="Google Shape;16290;p486"/>
          <p:cNvSpPr txBox="1"/>
          <p:nvPr>
            <p:ph type="title"/>
          </p:nvPr>
        </p:nvSpPr>
        <p:spPr>
          <a:xfrm>
            <a:off x="2238100" y="445025"/>
            <a:ext cx="6192600" cy="10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0">
    <p:spTree>
      <p:nvGrpSpPr>
        <p:cNvPr id="16291" name="Shape 16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92" name="Google Shape;16292;p487"/>
          <p:cNvGrpSpPr/>
          <p:nvPr/>
        </p:nvGrpSpPr>
        <p:grpSpPr>
          <a:xfrm rot="-10143216">
            <a:off x="846473" y="603027"/>
            <a:ext cx="4967081" cy="4149272"/>
            <a:chOff x="3016500" y="2277900"/>
            <a:chExt cx="1387675" cy="1159200"/>
          </a:xfrm>
        </p:grpSpPr>
        <p:sp>
          <p:nvSpPr>
            <p:cNvPr id="16293" name="Google Shape;16293;p48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4" name="Google Shape;16294;p48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5" name="Google Shape;16295;p48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96" name="Google Shape;16296;p487"/>
          <p:cNvSpPr/>
          <p:nvPr/>
        </p:nvSpPr>
        <p:spPr>
          <a:xfrm>
            <a:off x="7942050" y="2105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97" name="Google Shape;16297;p487"/>
          <p:cNvSpPr/>
          <p:nvPr/>
        </p:nvSpPr>
        <p:spPr>
          <a:xfrm flipH="1">
            <a:off x="573950" y="12738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298" name="Google Shape;16298;p487"/>
          <p:cNvGrpSpPr/>
          <p:nvPr/>
        </p:nvGrpSpPr>
        <p:grpSpPr>
          <a:xfrm>
            <a:off x="586429" y="4192975"/>
            <a:ext cx="253593" cy="322744"/>
            <a:chOff x="3828325" y="875775"/>
            <a:chExt cx="330501" cy="420623"/>
          </a:xfrm>
        </p:grpSpPr>
        <p:sp>
          <p:nvSpPr>
            <p:cNvPr id="16299" name="Google Shape;16299;p48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0" name="Google Shape;16300;p48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1" name="Google Shape;16301;p48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2" name="Google Shape;16302;p48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3" name="Google Shape;16303;p48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4" name="Google Shape;16304;p48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5" name="Google Shape;16305;p48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6" name="Google Shape;16306;p48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7" name="Google Shape;16307;p48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8" name="Google Shape;16308;p48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9" name="Google Shape;16309;p48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0" name="Google Shape;16310;p48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11" name="Google Shape;16311;p487"/>
          <p:cNvGrpSpPr/>
          <p:nvPr/>
        </p:nvGrpSpPr>
        <p:grpSpPr>
          <a:xfrm flipH="1" rot="-1286283">
            <a:off x="8303997" y="1223768"/>
            <a:ext cx="253553" cy="322654"/>
            <a:chOff x="3828325" y="875775"/>
            <a:chExt cx="330501" cy="420623"/>
          </a:xfrm>
        </p:grpSpPr>
        <p:sp>
          <p:nvSpPr>
            <p:cNvPr id="16312" name="Google Shape;16312;p48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3" name="Google Shape;16313;p48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4" name="Google Shape;16314;p48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5" name="Google Shape;16315;p48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6" name="Google Shape;16316;p48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7" name="Google Shape;16317;p48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8" name="Google Shape;16318;p48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9" name="Google Shape;16319;p48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0" name="Google Shape;16320;p48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1" name="Google Shape;16321;p48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2" name="Google Shape;16322;p48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3" name="Google Shape;16323;p48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24" name="Google Shape;16324;p487"/>
          <p:cNvSpPr/>
          <p:nvPr/>
        </p:nvSpPr>
        <p:spPr>
          <a:xfrm>
            <a:off x="6162325" y="42500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25" name="Google Shape;16325;p48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326" name="Google Shape;16326;p487"/>
          <p:cNvSpPr txBox="1"/>
          <p:nvPr>
            <p:ph idx="1" type="subTitle"/>
          </p:nvPr>
        </p:nvSpPr>
        <p:spPr>
          <a:xfrm>
            <a:off x="86562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327" name="Google Shape;16327;p487"/>
          <p:cNvSpPr txBox="1"/>
          <p:nvPr>
            <p:ph idx="2" type="subTitle"/>
          </p:nvPr>
        </p:nvSpPr>
        <p:spPr>
          <a:xfrm>
            <a:off x="3457650" y="17274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328" name="Google Shape;16328;p487"/>
          <p:cNvSpPr txBox="1"/>
          <p:nvPr>
            <p:ph idx="3" type="subTitle"/>
          </p:nvPr>
        </p:nvSpPr>
        <p:spPr>
          <a:xfrm>
            <a:off x="865625" y="31455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29" name="Google Shape;16329;p487"/>
          <p:cNvSpPr txBox="1"/>
          <p:nvPr>
            <p:ph idx="4" type="subTitle"/>
          </p:nvPr>
        </p:nvSpPr>
        <p:spPr>
          <a:xfrm>
            <a:off x="3457650" y="21819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30" name="Google Shape;16330;p487"/>
          <p:cNvSpPr txBox="1"/>
          <p:nvPr>
            <p:ph idx="5" type="subTitle"/>
          </p:nvPr>
        </p:nvSpPr>
        <p:spPr>
          <a:xfrm>
            <a:off x="604967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331" name="Google Shape;16331;p487"/>
          <p:cNvSpPr txBox="1"/>
          <p:nvPr>
            <p:ph idx="6" type="subTitle"/>
          </p:nvPr>
        </p:nvSpPr>
        <p:spPr>
          <a:xfrm>
            <a:off x="6049675" y="31455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4">
    <p:spTree>
      <p:nvGrpSpPr>
        <p:cNvPr id="16332" name="Shape 16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33" name="Google Shape;16333;p488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16334" name="Google Shape;16334;p48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5" name="Google Shape;16335;p48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6" name="Google Shape;16336;p48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37" name="Google Shape;16337;p488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38" name="Google Shape;16338;p488"/>
          <p:cNvSpPr/>
          <p:nvPr/>
        </p:nvSpPr>
        <p:spPr>
          <a:xfrm flipH="1">
            <a:off x="409675" y="5486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339" name="Google Shape;16339;p488"/>
          <p:cNvGrpSpPr/>
          <p:nvPr/>
        </p:nvGrpSpPr>
        <p:grpSpPr>
          <a:xfrm>
            <a:off x="6252264" y="4321548"/>
            <a:ext cx="330501" cy="420581"/>
            <a:chOff x="3828325" y="875775"/>
            <a:chExt cx="330501" cy="420623"/>
          </a:xfrm>
        </p:grpSpPr>
        <p:sp>
          <p:nvSpPr>
            <p:cNvPr id="16340" name="Google Shape;16340;p48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1" name="Google Shape;16341;p48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2" name="Google Shape;16342;p48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3" name="Google Shape;16343;p48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4" name="Google Shape;16344;p48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5" name="Google Shape;16345;p48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6" name="Google Shape;16346;p48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7" name="Google Shape;16347;p48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8" name="Google Shape;16348;p48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9" name="Google Shape;16349;p48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0" name="Google Shape;16350;p48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1" name="Google Shape;16351;p48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52" name="Google Shape;16352;p488"/>
          <p:cNvGrpSpPr/>
          <p:nvPr/>
        </p:nvGrpSpPr>
        <p:grpSpPr>
          <a:xfrm flipH="1">
            <a:off x="1716500" y="597113"/>
            <a:ext cx="330501" cy="420623"/>
            <a:chOff x="3828325" y="875775"/>
            <a:chExt cx="330501" cy="420623"/>
          </a:xfrm>
        </p:grpSpPr>
        <p:sp>
          <p:nvSpPr>
            <p:cNvPr id="16353" name="Google Shape;16353;p48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4" name="Google Shape;16354;p48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5" name="Google Shape;16355;p48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6" name="Google Shape;16356;p48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7" name="Google Shape;16357;p48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8" name="Google Shape;16358;p48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9" name="Google Shape;16359;p48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0" name="Google Shape;16360;p48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1" name="Google Shape;16361;p48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2" name="Google Shape;16362;p48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3" name="Google Shape;16363;p48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4" name="Google Shape;16364;p48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65" name="Google Shape;16365;p48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366" name="Google Shape;16366;p488"/>
          <p:cNvSpPr txBox="1"/>
          <p:nvPr>
            <p:ph idx="1" type="subTitle"/>
          </p:nvPr>
        </p:nvSpPr>
        <p:spPr>
          <a:xfrm>
            <a:off x="3838588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367" name="Google Shape;16367;p488"/>
          <p:cNvSpPr txBox="1"/>
          <p:nvPr>
            <p:ph idx="2" type="subTitle"/>
          </p:nvPr>
        </p:nvSpPr>
        <p:spPr>
          <a:xfrm>
            <a:off x="6202013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368" name="Google Shape;16368;p488"/>
          <p:cNvSpPr txBox="1"/>
          <p:nvPr>
            <p:ph idx="3" type="subTitle"/>
          </p:nvPr>
        </p:nvSpPr>
        <p:spPr>
          <a:xfrm>
            <a:off x="3838588" y="2060800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69" name="Google Shape;16369;p488"/>
          <p:cNvSpPr txBox="1"/>
          <p:nvPr>
            <p:ph idx="4" type="subTitle"/>
          </p:nvPr>
        </p:nvSpPr>
        <p:spPr>
          <a:xfrm>
            <a:off x="6202013" y="20608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70" name="Google Shape;16370;p488"/>
          <p:cNvSpPr txBox="1"/>
          <p:nvPr>
            <p:ph idx="5" type="subTitle"/>
          </p:nvPr>
        </p:nvSpPr>
        <p:spPr>
          <a:xfrm>
            <a:off x="3838600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371" name="Google Shape;16371;p488"/>
          <p:cNvSpPr txBox="1"/>
          <p:nvPr>
            <p:ph idx="6" type="subTitle"/>
          </p:nvPr>
        </p:nvSpPr>
        <p:spPr>
          <a:xfrm>
            <a:off x="6202025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372" name="Google Shape;16372;p488"/>
          <p:cNvSpPr txBox="1"/>
          <p:nvPr>
            <p:ph idx="7" type="subTitle"/>
          </p:nvPr>
        </p:nvSpPr>
        <p:spPr>
          <a:xfrm>
            <a:off x="3838600" y="338032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73" name="Google Shape;16373;p488"/>
          <p:cNvSpPr txBox="1"/>
          <p:nvPr>
            <p:ph idx="8" type="subTitle"/>
          </p:nvPr>
        </p:nvSpPr>
        <p:spPr>
          <a:xfrm>
            <a:off x="6202025" y="338032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16374" name="Shape 16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75" name="Google Shape;16375;p489"/>
          <p:cNvGrpSpPr/>
          <p:nvPr/>
        </p:nvGrpSpPr>
        <p:grpSpPr>
          <a:xfrm rot="-1074791">
            <a:off x="935253" y="270280"/>
            <a:ext cx="4436571" cy="4602955"/>
            <a:chOff x="2958950" y="1937675"/>
            <a:chExt cx="1445225" cy="1499425"/>
          </a:xfrm>
        </p:grpSpPr>
        <p:sp>
          <p:nvSpPr>
            <p:cNvPr id="16376" name="Google Shape;16376;p48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7" name="Google Shape;16377;p489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8" name="Google Shape;16378;p48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9" name="Google Shape;16379;p48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0" name="Google Shape;16380;p48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81" name="Google Shape;16381;p489"/>
          <p:cNvSpPr/>
          <p:nvPr/>
        </p:nvSpPr>
        <p:spPr>
          <a:xfrm>
            <a:off x="7994850" y="12433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82" name="Google Shape;16382;p489"/>
          <p:cNvSpPr/>
          <p:nvPr/>
        </p:nvSpPr>
        <p:spPr>
          <a:xfrm flipH="1">
            <a:off x="384825" y="31750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383" name="Google Shape;16383;p489"/>
          <p:cNvGrpSpPr/>
          <p:nvPr/>
        </p:nvGrpSpPr>
        <p:grpSpPr>
          <a:xfrm>
            <a:off x="5741217" y="4438050"/>
            <a:ext cx="253593" cy="322744"/>
            <a:chOff x="3828325" y="875775"/>
            <a:chExt cx="330501" cy="420623"/>
          </a:xfrm>
        </p:grpSpPr>
        <p:sp>
          <p:nvSpPr>
            <p:cNvPr id="16384" name="Google Shape;16384;p48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5" name="Google Shape;16385;p48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6" name="Google Shape;16386;p48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7" name="Google Shape;16387;p48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8" name="Google Shape;16388;p48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9" name="Google Shape;16389;p48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0" name="Google Shape;16390;p48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1" name="Google Shape;16391;p48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2" name="Google Shape;16392;p48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3" name="Google Shape;16393;p48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4" name="Google Shape;16394;p48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5" name="Google Shape;16395;p48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96" name="Google Shape;16396;p48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397" name="Google Shape;16397;p489"/>
          <p:cNvSpPr txBox="1"/>
          <p:nvPr>
            <p:ph idx="1" type="subTitle"/>
          </p:nvPr>
        </p:nvSpPr>
        <p:spPr>
          <a:xfrm>
            <a:off x="86562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398" name="Google Shape;16398;p489"/>
          <p:cNvSpPr txBox="1"/>
          <p:nvPr>
            <p:ph idx="2" type="subTitle"/>
          </p:nvPr>
        </p:nvSpPr>
        <p:spPr>
          <a:xfrm>
            <a:off x="3457650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399" name="Google Shape;16399;p489"/>
          <p:cNvSpPr txBox="1"/>
          <p:nvPr>
            <p:ph idx="3" type="subTitle"/>
          </p:nvPr>
        </p:nvSpPr>
        <p:spPr>
          <a:xfrm>
            <a:off x="865625" y="22311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00" name="Google Shape;16400;p489"/>
          <p:cNvSpPr txBox="1"/>
          <p:nvPr>
            <p:ph idx="4" type="subTitle"/>
          </p:nvPr>
        </p:nvSpPr>
        <p:spPr>
          <a:xfrm>
            <a:off x="3457650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01" name="Google Shape;16401;p489"/>
          <p:cNvSpPr txBox="1"/>
          <p:nvPr>
            <p:ph idx="5" type="subTitle"/>
          </p:nvPr>
        </p:nvSpPr>
        <p:spPr>
          <a:xfrm>
            <a:off x="604967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402" name="Google Shape;16402;p489"/>
          <p:cNvSpPr txBox="1"/>
          <p:nvPr>
            <p:ph idx="6" type="subTitle"/>
          </p:nvPr>
        </p:nvSpPr>
        <p:spPr>
          <a:xfrm>
            <a:off x="6049675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03" name="Google Shape;16403;p489"/>
          <p:cNvSpPr txBox="1"/>
          <p:nvPr>
            <p:ph idx="7" type="subTitle"/>
          </p:nvPr>
        </p:nvSpPr>
        <p:spPr>
          <a:xfrm>
            <a:off x="86562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404" name="Google Shape;16404;p489"/>
          <p:cNvSpPr txBox="1"/>
          <p:nvPr>
            <p:ph idx="8" type="subTitle"/>
          </p:nvPr>
        </p:nvSpPr>
        <p:spPr>
          <a:xfrm>
            <a:off x="3457650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405" name="Google Shape;16405;p489"/>
          <p:cNvSpPr txBox="1"/>
          <p:nvPr>
            <p:ph idx="9" type="subTitle"/>
          </p:nvPr>
        </p:nvSpPr>
        <p:spPr>
          <a:xfrm>
            <a:off x="865625" y="39372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06" name="Google Shape;16406;p489"/>
          <p:cNvSpPr txBox="1"/>
          <p:nvPr>
            <p:ph idx="13" type="subTitle"/>
          </p:nvPr>
        </p:nvSpPr>
        <p:spPr>
          <a:xfrm>
            <a:off x="3457650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07" name="Google Shape;16407;p489"/>
          <p:cNvSpPr txBox="1"/>
          <p:nvPr>
            <p:ph idx="14" type="subTitle"/>
          </p:nvPr>
        </p:nvSpPr>
        <p:spPr>
          <a:xfrm>
            <a:off x="604967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408" name="Google Shape;16408;p489"/>
          <p:cNvSpPr txBox="1"/>
          <p:nvPr>
            <p:ph idx="15" type="subTitle"/>
          </p:nvPr>
        </p:nvSpPr>
        <p:spPr>
          <a:xfrm>
            <a:off x="6049675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7">
    <p:spTree>
      <p:nvGrpSpPr>
        <p:cNvPr id="16409" name="Shape 16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10" name="Google Shape;16410;p490"/>
          <p:cNvGrpSpPr/>
          <p:nvPr/>
        </p:nvGrpSpPr>
        <p:grpSpPr>
          <a:xfrm rot="-2947951">
            <a:off x="3357063" y="33933"/>
            <a:ext cx="5061179" cy="5250987"/>
            <a:chOff x="2958950" y="1937675"/>
            <a:chExt cx="1445225" cy="1499425"/>
          </a:xfrm>
        </p:grpSpPr>
        <p:sp>
          <p:nvSpPr>
            <p:cNvPr id="16411" name="Google Shape;16411;p490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2" name="Google Shape;16412;p490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3" name="Google Shape;16413;p490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4" name="Google Shape;16414;p490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5" name="Google Shape;16415;p490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16" name="Google Shape;16416;p490"/>
          <p:cNvSpPr/>
          <p:nvPr/>
        </p:nvSpPr>
        <p:spPr>
          <a:xfrm>
            <a:off x="8075925" y="3835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17" name="Google Shape;16417;p490"/>
          <p:cNvSpPr/>
          <p:nvPr/>
        </p:nvSpPr>
        <p:spPr>
          <a:xfrm flipH="1">
            <a:off x="409675" y="2825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18" name="Google Shape;16418;p490"/>
          <p:cNvSpPr/>
          <p:nvPr/>
        </p:nvSpPr>
        <p:spPr>
          <a:xfrm>
            <a:off x="40157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419" name="Google Shape;16419;p490"/>
          <p:cNvGrpSpPr/>
          <p:nvPr/>
        </p:nvGrpSpPr>
        <p:grpSpPr>
          <a:xfrm flipH="1" rot="-1286283">
            <a:off x="8304097" y="1036318"/>
            <a:ext cx="253553" cy="322654"/>
            <a:chOff x="3828325" y="875775"/>
            <a:chExt cx="330501" cy="420623"/>
          </a:xfrm>
        </p:grpSpPr>
        <p:sp>
          <p:nvSpPr>
            <p:cNvPr id="16420" name="Google Shape;16420;p49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1" name="Google Shape;16421;p49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2" name="Google Shape;16422;p49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3" name="Google Shape;16423;p49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4" name="Google Shape;16424;p49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5" name="Google Shape;16425;p49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6" name="Google Shape;16426;p49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7" name="Google Shape;16427;p49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8" name="Google Shape;16428;p49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9" name="Google Shape;16429;p49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0" name="Google Shape;16430;p49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1" name="Google Shape;16431;p49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32" name="Google Shape;16432;p490"/>
          <p:cNvSpPr txBox="1"/>
          <p:nvPr>
            <p:ph type="title"/>
          </p:nvPr>
        </p:nvSpPr>
        <p:spPr>
          <a:xfrm flipH="1">
            <a:off x="713225" y="707850"/>
            <a:ext cx="4013400" cy="10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433" name="Google Shape;16433;p490"/>
          <p:cNvSpPr txBox="1"/>
          <p:nvPr>
            <p:ph idx="1" type="subTitle"/>
          </p:nvPr>
        </p:nvSpPr>
        <p:spPr>
          <a:xfrm flipH="1">
            <a:off x="743900" y="1720350"/>
            <a:ext cx="4013400" cy="10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434" name="Google Shape;16434;p490"/>
          <p:cNvSpPr txBox="1"/>
          <p:nvPr/>
        </p:nvSpPr>
        <p:spPr>
          <a:xfrm flipH="1">
            <a:off x="756850" y="3339725"/>
            <a:ext cx="3702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including icons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infographics &amp; images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endParaRPr sz="12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1">
    <p:spTree>
      <p:nvGrpSpPr>
        <p:cNvPr id="16435" name="Shape 16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36" name="Google Shape;16436;p491"/>
          <p:cNvGrpSpPr/>
          <p:nvPr/>
        </p:nvGrpSpPr>
        <p:grpSpPr>
          <a:xfrm rot="-2882640">
            <a:off x="2073624" y="219683"/>
            <a:ext cx="5080133" cy="4411631"/>
            <a:chOff x="3016500" y="2066925"/>
            <a:chExt cx="1577800" cy="1370175"/>
          </a:xfrm>
        </p:grpSpPr>
        <p:sp>
          <p:nvSpPr>
            <p:cNvPr id="16437" name="Google Shape;16437;p491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8" name="Google Shape;16438;p491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9" name="Google Shape;16439;p491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0" name="Google Shape;16440;p491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1" name="Google Shape;16441;p491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42" name="Google Shape;16442;p491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443" name="Google Shape;16443;p491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16444" name="Google Shape;16444;p49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5" name="Google Shape;16445;p49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6" name="Google Shape;16446;p49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7" name="Google Shape;16447;p49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8" name="Google Shape;16448;p49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9" name="Google Shape;16449;p49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0" name="Google Shape;16450;p49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1" name="Google Shape;16451;p49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2" name="Google Shape;16452;p49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3" name="Google Shape;16453;p49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4" name="Google Shape;16454;p49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5" name="Google Shape;16455;p49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56" name="Google Shape;16456;p491"/>
          <p:cNvSpPr/>
          <p:nvPr/>
        </p:nvSpPr>
        <p:spPr>
          <a:xfrm>
            <a:off x="6891450" y="44856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57" name="Google Shape;16457;p491"/>
          <p:cNvSpPr/>
          <p:nvPr/>
        </p:nvSpPr>
        <p:spPr>
          <a:xfrm flipH="1">
            <a:off x="644825" y="21102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458" name="Google Shape;16458;p491"/>
          <p:cNvGrpSpPr/>
          <p:nvPr/>
        </p:nvGrpSpPr>
        <p:grpSpPr>
          <a:xfrm>
            <a:off x="6026713" y="448975"/>
            <a:ext cx="330501" cy="420623"/>
            <a:chOff x="3828325" y="875775"/>
            <a:chExt cx="330501" cy="420623"/>
          </a:xfrm>
        </p:grpSpPr>
        <p:sp>
          <p:nvSpPr>
            <p:cNvPr id="16459" name="Google Shape;16459;p49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0" name="Google Shape;16460;p49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1" name="Google Shape;16461;p49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2" name="Google Shape;16462;p49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3" name="Google Shape;16463;p49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4" name="Google Shape;16464;p49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5" name="Google Shape;16465;p49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6" name="Google Shape;16466;p49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7" name="Google Shape;16467;p49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8" name="Google Shape;16468;p49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9" name="Google Shape;16469;p49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0" name="Google Shape;16470;p49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2">
    <p:spTree>
      <p:nvGrpSpPr>
        <p:cNvPr id="16471" name="Shape 16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72" name="Google Shape;16472;p492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16473" name="Google Shape;16473;p49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4" name="Google Shape;16474;p49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5" name="Google Shape;16475;p49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76" name="Google Shape;16476;p492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77" name="Google Shape;16477;p492"/>
          <p:cNvSpPr/>
          <p:nvPr/>
        </p:nvSpPr>
        <p:spPr>
          <a:xfrm flipH="1">
            <a:off x="682675" y="3643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78" name="Google Shape;16478;p492"/>
          <p:cNvSpPr/>
          <p:nvPr/>
        </p:nvSpPr>
        <p:spPr>
          <a:xfrm>
            <a:off x="4619650" y="4248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479" name="Google Shape;16479;p492"/>
          <p:cNvGrpSpPr/>
          <p:nvPr/>
        </p:nvGrpSpPr>
        <p:grpSpPr>
          <a:xfrm>
            <a:off x="6905414" y="4245823"/>
            <a:ext cx="330501" cy="420581"/>
            <a:chOff x="3828325" y="875775"/>
            <a:chExt cx="330501" cy="420623"/>
          </a:xfrm>
        </p:grpSpPr>
        <p:sp>
          <p:nvSpPr>
            <p:cNvPr id="16480" name="Google Shape;16480;p49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1" name="Google Shape;16481;p49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2" name="Google Shape;16482;p49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3" name="Google Shape;16483;p49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4" name="Google Shape;16484;p49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5" name="Google Shape;16485;p49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6" name="Google Shape;16486;p49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7" name="Google Shape;16487;p49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8" name="Google Shape;16488;p49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9" name="Google Shape;16489;p49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0" name="Google Shape;16490;p49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1" name="Google Shape;16491;p49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92" name="Google Shape;16492;p492"/>
          <p:cNvGrpSpPr/>
          <p:nvPr/>
        </p:nvGrpSpPr>
        <p:grpSpPr>
          <a:xfrm>
            <a:off x="1350588" y="424838"/>
            <a:ext cx="330501" cy="420623"/>
            <a:chOff x="3828325" y="875775"/>
            <a:chExt cx="330501" cy="420623"/>
          </a:xfrm>
        </p:grpSpPr>
        <p:sp>
          <p:nvSpPr>
            <p:cNvPr id="16493" name="Google Shape;16493;p49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4" name="Google Shape;16494;p49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5" name="Google Shape;16495;p49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6" name="Google Shape;16496;p49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7" name="Google Shape;16497;p49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8" name="Google Shape;16498;p49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9" name="Google Shape;16499;p49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0" name="Google Shape;16500;p49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1" name="Google Shape;16501;p49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2" name="Google Shape;16502;p49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3" name="Google Shape;16503;p49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4" name="Google Shape;16504;p49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7">
    <p:spTree>
      <p:nvGrpSpPr>
        <p:cNvPr id="1328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9" name="Google Shape;1329;p50"/>
          <p:cNvGrpSpPr/>
          <p:nvPr/>
        </p:nvGrpSpPr>
        <p:grpSpPr>
          <a:xfrm rot="-2947951">
            <a:off x="3357063" y="33933"/>
            <a:ext cx="5061179" cy="5250987"/>
            <a:chOff x="2958950" y="1937675"/>
            <a:chExt cx="1445225" cy="1499425"/>
          </a:xfrm>
        </p:grpSpPr>
        <p:sp>
          <p:nvSpPr>
            <p:cNvPr id="1330" name="Google Shape;1330;p50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50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50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50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50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5" name="Google Shape;1335;p50"/>
          <p:cNvSpPr/>
          <p:nvPr/>
        </p:nvSpPr>
        <p:spPr>
          <a:xfrm>
            <a:off x="8075925" y="3835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6" name="Google Shape;1336;p50"/>
          <p:cNvSpPr/>
          <p:nvPr/>
        </p:nvSpPr>
        <p:spPr>
          <a:xfrm flipH="1">
            <a:off x="409675" y="2825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7" name="Google Shape;1337;p50"/>
          <p:cNvSpPr/>
          <p:nvPr/>
        </p:nvSpPr>
        <p:spPr>
          <a:xfrm>
            <a:off x="40157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8" name="Google Shape;1338;p50"/>
          <p:cNvGrpSpPr/>
          <p:nvPr/>
        </p:nvGrpSpPr>
        <p:grpSpPr>
          <a:xfrm flipH="1" rot="-1286283">
            <a:off x="8304097" y="1036318"/>
            <a:ext cx="253553" cy="322654"/>
            <a:chOff x="3828325" y="875775"/>
            <a:chExt cx="330501" cy="420623"/>
          </a:xfrm>
        </p:grpSpPr>
        <p:sp>
          <p:nvSpPr>
            <p:cNvPr id="1339" name="Google Shape;1339;p5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5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5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5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5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5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5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5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5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5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5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5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1" name="Google Shape;1351;p50"/>
          <p:cNvSpPr txBox="1"/>
          <p:nvPr>
            <p:ph type="title"/>
          </p:nvPr>
        </p:nvSpPr>
        <p:spPr>
          <a:xfrm flipH="1">
            <a:off x="713225" y="707850"/>
            <a:ext cx="4013400" cy="10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52" name="Google Shape;1352;p50"/>
          <p:cNvSpPr txBox="1"/>
          <p:nvPr>
            <p:ph idx="1" type="subTitle"/>
          </p:nvPr>
        </p:nvSpPr>
        <p:spPr>
          <a:xfrm flipH="1">
            <a:off x="743900" y="1720350"/>
            <a:ext cx="4013400" cy="10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53" name="Google Shape;1353;p50"/>
          <p:cNvSpPr txBox="1"/>
          <p:nvPr/>
        </p:nvSpPr>
        <p:spPr>
          <a:xfrm flipH="1">
            <a:off x="756850" y="3339725"/>
            <a:ext cx="3702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including icons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infographics &amp; images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endParaRPr sz="12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23">
    <p:spTree>
      <p:nvGrpSpPr>
        <p:cNvPr id="16505" name="Shape 16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06" name="Google Shape;16506;p493"/>
          <p:cNvGrpSpPr/>
          <p:nvPr/>
        </p:nvGrpSpPr>
        <p:grpSpPr>
          <a:xfrm rot="-9029400">
            <a:off x="3477319" y="301567"/>
            <a:ext cx="4966975" cy="4149183"/>
            <a:chOff x="3016500" y="2277900"/>
            <a:chExt cx="1387675" cy="1159200"/>
          </a:xfrm>
        </p:grpSpPr>
        <p:sp>
          <p:nvSpPr>
            <p:cNvPr id="16507" name="Google Shape;16507;p49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8" name="Google Shape;16508;p49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9" name="Google Shape;16509;p49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510" name="Google Shape;16510;p493"/>
          <p:cNvSpPr/>
          <p:nvPr/>
        </p:nvSpPr>
        <p:spPr>
          <a:xfrm>
            <a:off x="8106575" y="4206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11" name="Google Shape;16511;p493"/>
          <p:cNvSpPr/>
          <p:nvPr/>
        </p:nvSpPr>
        <p:spPr>
          <a:xfrm flipH="1">
            <a:off x="578575" y="2034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12" name="Google Shape;16512;p493"/>
          <p:cNvSpPr/>
          <p:nvPr/>
        </p:nvSpPr>
        <p:spPr>
          <a:xfrm>
            <a:off x="3861450" y="39978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513" name="Google Shape;16513;p493"/>
          <p:cNvGrpSpPr/>
          <p:nvPr/>
        </p:nvGrpSpPr>
        <p:grpSpPr>
          <a:xfrm>
            <a:off x="1424689" y="3891861"/>
            <a:ext cx="330501" cy="420581"/>
            <a:chOff x="3828325" y="875775"/>
            <a:chExt cx="330501" cy="420623"/>
          </a:xfrm>
        </p:grpSpPr>
        <p:sp>
          <p:nvSpPr>
            <p:cNvPr id="16514" name="Google Shape;16514;p49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5" name="Google Shape;16515;p49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6" name="Google Shape;16516;p49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7" name="Google Shape;16517;p49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8" name="Google Shape;16518;p49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9" name="Google Shape;16519;p49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0" name="Google Shape;16520;p49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1" name="Google Shape;16521;p49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2" name="Google Shape;16522;p49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3" name="Google Shape;16523;p49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4" name="Google Shape;16524;p49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5" name="Google Shape;16525;p49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26" name="Google Shape;16526;p493"/>
          <p:cNvGrpSpPr/>
          <p:nvPr/>
        </p:nvGrpSpPr>
        <p:grpSpPr>
          <a:xfrm>
            <a:off x="3157038" y="633088"/>
            <a:ext cx="330501" cy="420623"/>
            <a:chOff x="3828325" y="875775"/>
            <a:chExt cx="330501" cy="420623"/>
          </a:xfrm>
        </p:grpSpPr>
        <p:sp>
          <p:nvSpPr>
            <p:cNvPr id="16527" name="Google Shape;16527;p49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8" name="Google Shape;16528;p49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9" name="Google Shape;16529;p49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0" name="Google Shape;16530;p49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1" name="Google Shape;16531;p49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2" name="Google Shape;16532;p49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3" name="Google Shape;16533;p49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4" name="Google Shape;16534;p49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5" name="Google Shape;16535;p49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6" name="Google Shape;16536;p49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7" name="Google Shape;16537;p49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8" name="Google Shape;16538;p49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1">
    <p:spTree>
      <p:nvGrpSpPr>
        <p:cNvPr id="1354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5" name="Google Shape;1355;p51"/>
          <p:cNvGrpSpPr/>
          <p:nvPr/>
        </p:nvGrpSpPr>
        <p:grpSpPr>
          <a:xfrm rot="-2882640">
            <a:off x="2073624" y="219683"/>
            <a:ext cx="5080133" cy="4411631"/>
            <a:chOff x="3016500" y="2066925"/>
            <a:chExt cx="1577800" cy="1370175"/>
          </a:xfrm>
        </p:grpSpPr>
        <p:sp>
          <p:nvSpPr>
            <p:cNvPr id="1356" name="Google Shape;1356;p51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51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51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51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51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1" name="Google Shape;1361;p51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2" name="Google Shape;1362;p51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1363" name="Google Shape;1363;p5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5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5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5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5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5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5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5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5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5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5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5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5" name="Google Shape;1375;p51"/>
          <p:cNvSpPr/>
          <p:nvPr/>
        </p:nvSpPr>
        <p:spPr>
          <a:xfrm>
            <a:off x="6891450" y="44856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6" name="Google Shape;1376;p51"/>
          <p:cNvSpPr/>
          <p:nvPr/>
        </p:nvSpPr>
        <p:spPr>
          <a:xfrm flipH="1">
            <a:off x="644825" y="21102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7" name="Google Shape;1377;p51"/>
          <p:cNvGrpSpPr/>
          <p:nvPr/>
        </p:nvGrpSpPr>
        <p:grpSpPr>
          <a:xfrm>
            <a:off x="6026713" y="448975"/>
            <a:ext cx="330501" cy="420623"/>
            <a:chOff x="3828325" y="875775"/>
            <a:chExt cx="330501" cy="420623"/>
          </a:xfrm>
        </p:grpSpPr>
        <p:sp>
          <p:nvSpPr>
            <p:cNvPr id="1378" name="Google Shape;1378;p5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5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5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5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5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5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5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5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5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5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5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5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2"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1" name="Google Shape;1391;p52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1392" name="Google Shape;1392;p5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5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5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5" name="Google Shape;1395;p52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6" name="Google Shape;1396;p52"/>
          <p:cNvSpPr/>
          <p:nvPr/>
        </p:nvSpPr>
        <p:spPr>
          <a:xfrm flipH="1">
            <a:off x="682675" y="3643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7" name="Google Shape;1397;p52"/>
          <p:cNvSpPr/>
          <p:nvPr/>
        </p:nvSpPr>
        <p:spPr>
          <a:xfrm>
            <a:off x="4619650" y="4248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8" name="Google Shape;1398;p52"/>
          <p:cNvGrpSpPr/>
          <p:nvPr/>
        </p:nvGrpSpPr>
        <p:grpSpPr>
          <a:xfrm>
            <a:off x="6905414" y="4245823"/>
            <a:ext cx="330501" cy="420581"/>
            <a:chOff x="3828325" y="875775"/>
            <a:chExt cx="330501" cy="420623"/>
          </a:xfrm>
        </p:grpSpPr>
        <p:sp>
          <p:nvSpPr>
            <p:cNvPr id="1399" name="Google Shape;1399;p5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5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5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5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5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5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5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5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5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5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5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5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1" name="Google Shape;1411;p52"/>
          <p:cNvGrpSpPr/>
          <p:nvPr/>
        </p:nvGrpSpPr>
        <p:grpSpPr>
          <a:xfrm>
            <a:off x="1350588" y="424838"/>
            <a:ext cx="330501" cy="420623"/>
            <a:chOff x="3828325" y="875775"/>
            <a:chExt cx="330501" cy="420623"/>
          </a:xfrm>
        </p:grpSpPr>
        <p:sp>
          <p:nvSpPr>
            <p:cNvPr id="1412" name="Google Shape;1412;p5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5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5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5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5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5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5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5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5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5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5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5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23">
    <p:spTree>
      <p:nvGrpSpPr>
        <p:cNvPr id="1424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5" name="Google Shape;1425;p53"/>
          <p:cNvGrpSpPr/>
          <p:nvPr/>
        </p:nvGrpSpPr>
        <p:grpSpPr>
          <a:xfrm rot="-9029400">
            <a:off x="3477319" y="301567"/>
            <a:ext cx="4966975" cy="4149183"/>
            <a:chOff x="3016500" y="2277900"/>
            <a:chExt cx="1387675" cy="1159200"/>
          </a:xfrm>
        </p:grpSpPr>
        <p:sp>
          <p:nvSpPr>
            <p:cNvPr id="1426" name="Google Shape;1426;p5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5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5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9" name="Google Shape;1429;p53"/>
          <p:cNvSpPr/>
          <p:nvPr/>
        </p:nvSpPr>
        <p:spPr>
          <a:xfrm>
            <a:off x="8106575" y="4206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0" name="Google Shape;1430;p53"/>
          <p:cNvSpPr/>
          <p:nvPr/>
        </p:nvSpPr>
        <p:spPr>
          <a:xfrm flipH="1">
            <a:off x="578575" y="2034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1" name="Google Shape;1431;p53"/>
          <p:cNvSpPr/>
          <p:nvPr/>
        </p:nvSpPr>
        <p:spPr>
          <a:xfrm>
            <a:off x="3861450" y="39978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2" name="Google Shape;1432;p53"/>
          <p:cNvGrpSpPr/>
          <p:nvPr/>
        </p:nvGrpSpPr>
        <p:grpSpPr>
          <a:xfrm>
            <a:off x="1424689" y="3891861"/>
            <a:ext cx="330501" cy="420581"/>
            <a:chOff x="3828325" y="875775"/>
            <a:chExt cx="330501" cy="420623"/>
          </a:xfrm>
        </p:grpSpPr>
        <p:sp>
          <p:nvSpPr>
            <p:cNvPr id="1433" name="Google Shape;1433;p5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5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5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5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5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5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5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5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5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5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5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5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5" name="Google Shape;1445;p53"/>
          <p:cNvGrpSpPr/>
          <p:nvPr/>
        </p:nvGrpSpPr>
        <p:grpSpPr>
          <a:xfrm>
            <a:off x="3157038" y="633088"/>
            <a:ext cx="330501" cy="420623"/>
            <a:chOff x="3828325" y="875775"/>
            <a:chExt cx="330501" cy="420623"/>
          </a:xfrm>
        </p:grpSpPr>
        <p:sp>
          <p:nvSpPr>
            <p:cNvPr id="1446" name="Google Shape;1446;p5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5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5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5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5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5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5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5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5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5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5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5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62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3" name="Google Shape;1463;p55"/>
          <p:cNvGrpSpPr/>
          <p:nvPr/>
        </p:nvGrpSpPr>
        <p:grpSpPr>
          <a:xfrm rot="1346743">
            <a:off x="5486393" y="216689"/>
            <a:ext cx="3533624" cy="3455429"/>
            <a:chOff x="2615425" y="-43849"/>
            <a:chExt cx="5349587" cy="5231206"/>
          </a:xfrm>
        </p:grpSpPr>
        <p:sp>
          <p:nvSpPr>
            <p:cNvPr id="1464" name="Google Shape;1464;p5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65" name="Google Shape;1465;p5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466" name="Google Shape;1466;p5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5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" name="Google Shape;1468;p5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69" name="Google Shape;1469;p55"/>
          <p:cNvGrpSpPr/>
          <p:nvPr/>
        </p:nvGrpSpPr>
        <p:grpSpPr>
          <a:xfrm flipH="1">
            <a:off x="-123832" y="2653673"/>
            <a:ext cx="9144212" cy="2489827"/>
            <a:chOff x="877800" y="1947200"/>
            <a:chExt cx="6107950" cy="1663100"/>
          </a:xfrm>
        </p:grpSpPr>
        <p:sp>
          <p:nvSpPr>
            <p:cNvPr id="1470" name="Google Shape;1470;p55"/>
            <p:cNvSpPr/>
            <p:nvPr/>
          </p:nvSpPr>
          <p:spPr>
            <a:xfrm>
              <a:off x="3921525" y="2169550"/>
              <a:ext cx="314725" cy="184400"/>
            </a:xfrm>
            <a:custGeom>
              <a:rect b="b" l="l" r="r" t="t"/>
              <a:pathLst>
                <a:path extrusionOk="0" h="7376" w="12589">
                  <a:moveTo>
                    <a:pt x="4883" y="1"/>
                  </a:moveTo>
                  <a:cubicBezTo>
                    <a:pt x="1464" y="1"/>
                    <a:pt x="0" y="3151"/>
                    <a:pt x="491" y="5088"/>
                  </a:cubicBezTo>
                  <a:cubicBezTo>
                    <a:pt x="491" y="5088"/>
                    <a:pt x="926" y="7376"/>
                    <a:pt x="4279" y="7376"/>
                  </a:cubicBezTo>
                  <a:cubicBezTo>
                    <a:pt x="4998" y="7376"/>
                    <a:pt x="5850" y="7271"/>
                    <a:pt x="6861" y="7016"/>
                  </a:cubicBezTo>
                  <a:cubicBezTo>
                    <a:pt x="12589" y="5570"/>
                    <a:pt x="9992" y="752"/>
                    <a:pt x="5871" y="83"/>
                  </a:cubicBezTo>
                  <a:cubicBezTo>
                    <a:pt x="5525" y="27"/>
                    <a:pt x="5196" y="1"/>
                    <a:pt x="4883" y="1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55"/>
            <p:cNvSpPr/>
            <p:nvPr/>
          </p:nvSpPr>
          <p:spPr>
            <a:xfrm>
              <a:off x="1439900" y="2673550"/>
              <a:ext cx="666925" cy="371800"/>
            </a:xfrm>
            <a:custGeom>
              <a:rect b="b" l="l" r="r" t="t"/>
              <a:pathLst>
                <a:path extrusionOk="0" h="14872" w="26677">
                  <a:moveTo>
                    <a:pt x="9192" y="0"/>
                  </a:moveTo>
                  <a:cubicBezTo>
                    <a:pt x="3620" y="0"/>
                    <a:pt x="212" y="4016"/>
                    <a:pt x="295" y="7278"/>
                  </a:cubicBezTo>
                  <a:cubicBezTo>
                    <a:pt x="295" y="7278"/>
                    <a:pt x="0" y="13996"/>
                    <a:pt x="13463" y="14826"/>
                  </a:cubicBezTo>
                  <a:cubicBezTo>
                    <a:pt x="13966" y="14857"/>
                    <a:pt x="14445" y="14872"/>
                    <a:pt x="14902" y="14872"/>
                  </a:cubicBezTo>
                  <a:cubicBezTo>
                    <a:pt x="26677" y="14872"/>
                    <a:pt x="23358" y="4889"/>
                    <a:pt x="14855" y="1255"/>
                  </a:cubicBezTo>
                  <a:cubicBezTo>
                    <a:pt x="12791" y="374"/>
                    <a:pt x="10891" y="0"/>
                    <a:pt x="9192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55"/>
            <p:cNvSpPr/>
            <p:nvPr/>
          </p:nvSpPr>
          <p:spPr>
            <a:xfrm>
              <a:off x="877800" y="1947200"/>
              <a:ext cx="6107950" cy="1663100"/>
            </a:xfrm>
            <a:custGeom>
              <a:rect b="b" l="l" r="r" t="t"/>
              <a:pathLst>
                <a:path extrusionOk="0" h="66524" w="244318">
                  <a:moveTo>
                    <a:pt x="189589" y="0"/>
                  </a:moveTo>
                  <a:cubicBezTo>
                    <a:pt x="165593" y="0"/>
                    <a:pt x="148224" y="15450"/>
                    <a:pt x="139396" y="25572"/>
                  </a:cubicBezTo>
                  <a:cubicBezTo>
                    <a:pt x="137128" y="28194"/>
                    <a:pt x="133888" y="29581"/>
                    <a:pt x="130598" y="29581"/>
                  </a:cubicBezTo>
                  <a:cubicBezTo>
                    <a:pt x="128649" y="29581"/>
                    <a:pt x="126682" y="29094"/>
                    <a:pt x="124889" y="28088"/>
                  </a:cubicBezTo>
                  <a:cubicBezTo>
                    <a:pt x="119720" y="25219"/>
                    <a:pt x="111954" y="22407"/>
                    <a:pt x="101377" y="22407"/>
                  </a:cubicBezTo>
                  <a:cubicBezTo>
                    <a:pt x="99523" y="22407"/>
                    <a:pt x="97582" y="22494"/>
                    <a:pt x="95554" y="22681"/>
                  </a:cubicBezTo>
                  <a:cubicBezTo>
                    <a:pt x="99409" y="18586"/>
                    <a:pt x="94751" y="12350"/>
                    <a:pt x="88194" y="11306"/>
                  </a:cubicBezTo>
                  <a:cubicBezTo>
                    <a:pt x="87501" y="11196"/>
                    <a:pt x="86840" y="11144"/>
                    <a:pt x="86211" y="11144"/>
                  </a:cubicBezTo>
                  <a:cubicBezTo>
                    <a:pt x="79217" y="11144"/>
                    <a:pt x="76213" y="17572"/>
                    <a:pt x="77220" y="21477"/>
                  </a:cubicBezTo>
                  <a:cubicBezTo>
                    <a:pt x="77220" y="21477"/>
                    <a:pt x="77782" y="24368"/>
                    <a:pt x="81342" y="25599"/>
                  </a:cubicBezTo>
                  <a:cubicBezTo>
                    <a:pt x="68227" y="30122"/>
                    <a:pt x="60598" y="38687"/>
                    <a:pt x="56450" y="45271"/>
                  </a:cubicBezTo>
                  <a:cubicBezTo>
                    <a:pt x="54263" y="48734"/>
                    <a:pt x="50483" y="50726"/>
                    <a:pt x="46547" y="50726"/>
                  </a:cubicBezTo>
                  <a:cubicBezTo>
                    <a:pt x="45280" y="50726"/>
                    <a:pt x="43997" y="50519"/>
                    <a:pt x="42746" y="50089"/>
                  </a:cubicBezTo>
                  <a:cubicBezTo>
                    <a:pt x="37877" y="48409"/>
                    <a:pt x="31655" y="46839"/>
                    <a:pt x="25399" y="46839"/>
                  </a:cubicBezTo>
                  <a:cubicBezTo>
                    <a:pt x="15010" y="46839"/>
                    <a:pt x="4528" y="51170"/>
                    <a:pt x="1" y="66523"/>
                  </a:cubicBezTo>
                  <a:lnTo>
                    <a:pt x="232139" y="66523"/>
                  </a:lnTo>
                  <a:cubicBezTo>
                    <a:pt x="232139" y="66523"/>
                    <a:pt x="244318" y="10101"/>
                    <a:pt x="201466" y="1242"/>
                  </a:cubicBezTo>
                  <a:cubicBezTo>
                    <a:pt x="197346" y="387"/>
                    <a:pt x="193384" y="0"/>
                    <a:pt x="189589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3" name="Google Shape;1473;p55"/>
          <p:cNvSpPr/>
          <p:nvPr/>
        </p:nvSpPr>
        <p:spPr>
          <a:xfrm>
            <a:off x="4496425" y="4384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4" name="Google Shape;1474;p55"/>
          <p:cNvSpPr/>
          <p:nvPr/>
        </p:nvSpPr>
        <p:spPr>
          <a:xfrm flipH="1">
            <a:off x="7071563" y="595613"/>
            <a:ext cx="721375" cy="294400"/>
          </a:xfrm>
          <a:custGeom>
            <a:rect b="b" l="l" r="r" t="t"/>
            <a:pathLst>
              <a:path extrusionOk="0" h="11776" w="28855">
                <a:moveTo>
                  <a:pt x="9707" y="1"/>
                </a:moveTo>
                <a:cubicBezTo>
                  <a:pt x="4537" y="1"/>
                  <a:pt x="300" y="3670"/>
                  <a:pt x="34" y="8774"/>
                </a:cubicBezTo>
                <a:cubicBezTo>
                  <a:pt x="34" y="8907"/>
                  <a:pt x="0" y="9007"/>
                  <a:pt x="0" y="9107"/>
                </a:cubicBezTo>
                <a:cubicBezTo>
                  <a:pt x="0" y="10575"/>
                  <a:pt x="1201" y="11776"/>
                  <a:pt x="2669" y="11776"/>
                </a:cubicBezTo>
                <a:lnTo>
                  <a:pt x="26186" y="11776"/>
                </a:lnTo>
                <a:cubicBezTo>
                  <a:pt x="27653" y="11776"/>
                  <a:pt x="28854" y="10575"/>
                  <a:pt x="28854" y="9107"/>
                </a:cubicBezTo>
                <a:cubicBezTo>
                  <a:pt x="28854" y="7639"/>
                  <a:pt x="27653" y="6439"/>
                  <a:pt x="26186" y="6439"/>
                </a:cubicBezTo>
                <a:lnTo>
                  <a:pt x="18814" y="6439"/>
                </a:lnTo>
                <a:cubicBezTo>
                  <a:pt x="17479" y="2703"/>
                  <a:pt x="13910" y="1"/>
                  <a:pt x="9707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5" name="Google Shape;1475;p55"/>
          <p:cNvSpPr txBox="1"/>
          <p:nvPr>
            <p:ph type="ctrTitle"/>
          </p:nvPr>
        </p:nvSpPr>
        <p:spPr>
          <a:xfrm flipH="1">
            <a:off x="3897175" y="685800"/>
            <a:ext cx="4457400" cy="31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76" name="Google Shape;1476;p55"/>
          <p:cNvSpPr txBox="1"/>
          <p:nvPr>
            <p:ph idx="1" type="subTitle"/>
          </p:nvPr>
        </p:nvSpPr>
        <p:spPr>
          <a:xfrm flipH="1">
            <a:off x="5499750" y="3547682"/>
            <a:ext cx="28263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77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8" name="Google Shape;1478;p56"/>
          <p:cNvGrpSpPr/>
          <p:nvPr/>
        </p:nvGrpSpPr>
        <p:grpSpPr>
          <a:xfrm flipH="1">
            <a:off x="3606025" y="32351"/>
            <a:ext cx="5349587" cy="5231206"/>
            <a:chOff x="2615425" y="-43849"/>
            <a:chExt cx="5349587" cy="5231206"/>
          </a:xfrm>
        </p:grpSpPr>
        <p:sp>
          <p:nvSpPr>
            <p:cNvPr id="1479" name="Google Shape;1479;p5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80" name="Google Shape;1480;p5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481" name="Google Shape;1481;p5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5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5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84" name="Google Shape;1484;p56"/>
          <p:cNvSpPr/>
          <p:nvPr/>
        </p:nvSpPr>
        <p:spPr>
          <a:xfrm>
            <a:off x="7965000" y="16454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5" name="Google Shape;1485;p56"/>
          <p:cNvSpPr/>
          <p:nvPr/>
        </p:nvSpPr>
        <p:spPr>
          <a:xfrm>
            <a:off x="2528975" y="43002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86" name="Google Shape;1486;p56"/>
          <p:cNvGrpSpPr/>
          <p:nvPr/>
        </p:nvGrpSpPr>
        <p:grpSpPr>
          <a:xfrm>
            <a:off x="4526525" y="4058700"/>
            <a:ext cx="330501" cy="420623"/>
            <a:chOff x="3828325" y="875775"/>
            <a:chExt cx="330501" cy="420623"/>
          </a:xfrm>
        </p:grpSpPr>
        <p:sp>
          <p:nvSpPr>
            <p:cNvPr id="1487" name="Google Shape;1487;p5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5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5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5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5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5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5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5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5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5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5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5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9" name="Google Shape;1499;p56"/>
          <p:cNvGrpSpPr/>
          <p:nvPr/>
        </p:nvGrpSpPr>
        <p:grpSpPr>
          <a:xfrm flipH="1">
            <a:off x="7555463" y="620338"/>
            <a:ext cx="330501" cy="420623"/>
            <a:chOff x="3828325" y="875775"/>
            <a:chExt cx="330501" cy="420623"/>
          </a:xfrm>
        </p:grpSpPr>
        <p:sp>
          <p:nvSpPr>
            <p:cNvPr id="1500" name="Google Shape;1500;p5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5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5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5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5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5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5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5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5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5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5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5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2" name="Google Shape;1512;p56"/>
          <p:cNvSpPr/>
          <p:nvPr/>
        </p:nvSpPr>
        <p:spPr>
          <a:xfrm flipH="1">
            <a:off x="474675" y="1084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3" name="Google Shape;1513;p56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14" name="Google Shape;1514;p56"/>
          <p:cNvSpPr txBox="1"/>
          <p:nvPr>
            <p:ph idx="1" type="subTitle"/>
          </p:nvPr>
        </p:nvSpPr>
        <p:spPr>
          <a:xfrm>
            <a:off x="501587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5" name="Google Shape;1515;p56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16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p57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AutoNum type="arabicPeriod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1518" name="Google Shape;1518;p57"/>
          <p:cNvGrpSpPr/>
          <p:nvPr/>
        </p:nvGrpSpPr>
        <p:grpSpPr>
          <a:xfrm flipH="1">
            <a:off x="3415117" y="444932"/>
            <a:ext cx="4896565" cy="4489578"/>
            <a:chOff x="2958950" y="1937675"/>
            <a:chExt cx="1635350" cy="1499425"/>
          </a:xfrm>
        </p:grpSpPr>
        <p:sp>
          <p:nvSpPr>
            <p:cNvPr id="1519" name="Google Shape;1519;p5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5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5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5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5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5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5" name="Google Shape;1525;p57"/>
          <p:cNvSpPr/>
          <p:nvPr/>
        </p:nvSpPr>
        <p:spPr>
          <a:xfrm flipH="1">
            <a:off x="6240550" y="633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6" name="Google Shape;1526;p57"/>
          <p:cNvSpPr/>
          <p:nvPr/>
        </p:nvSpPr>
        <p:spPr>
          <a:xfrm>
            <a:off x="4224875" y="47342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27" name="Google Shape;1527;p57"/>
          <p:cNvGrpSpPr/>
          <p:nvPr/>
        </p:nvGrpSpPr>
        <p:grpSpPr>
          <a:xfrm>
            <a:off x="572595" y="3561770"/>
            <a:ext cx="281256" cy="357950"/>
            <a:chOff x="3828325" y="875775"/>
            <a:chExt cx="330501" cy="420623"/>
          </a:xfrm>
        </p:grpSpPr>
        <p:sp>
          <p:nvSpPr>
            <p:cNvPr id="1528" name="Google Shape;1528;p5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5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5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5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5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5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5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5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5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5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5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5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0" name="Google Shape;1540;p57"/>
          <p:cNvGrpSpPr/>
          <p:nvPr/>
        </p:nvGrpSpPr>
        <p:grpSpPr>
          <a:xfrm flipH="1">
            <a:off x="7692817" y="941531"/>
            <a:ext cx="281256" cy="357950"/>
            <a:chOff x="3828325" y="875775"/>
            <a:chExt cx="330501" cy="420623"/>
          </a:xfrm>
        </p:grpSpPr>
        <p:sp>
          <p:nvSpPr>
            <p:cNvPr id="1541" name="Google Shape;1541;p5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5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5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5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5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5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5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5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5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5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5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5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3" name="Google Shape;1553;p5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58"/>
          <p:cNvGrpSpPr/>
          <p:nvPr/>
        </p:nvGrpSpPr>
        <p:grpSpPr>
          <a:xfrm rot="-9029400">
            <a:off x="2884019" y="623392"/>
            <a:ext cx="4966975" cy="4149183"/>
            <a:chOff x="3016500" y="2277900"/>
            <a:chExt cx="1387675" cy="1159200"/>
          </a:xfrm>
        </p:grpSpPr>
        <p:sp>
          <p:nvSpPr>
            <p:cNvPr id="1556" name="Google Shape;1556;p5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5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5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9" name="Google Shape;1559;p58"/>
          <p:cNvSpPr/>
          <p:nvPr/>
        </p:nvSpPr>
        <p:spPr>
          <a:xfrm>
            <a:off x="7939425" y="6858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0" name="Google Shape;1560;p58"/>
          <p:cNvSpPr/>
          <p:nvPr/>
        </p:nvSpPr>
        <p:spPr>
          <a:xfrm flipH="1">
            <a:off x="277700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1" name="Google Shape;1561;p58"/>
          <p:cNvGrpSpPr/>
          <p:nvPr/>
        </p:nvGrpSpPr>
        <p:grpSpPr>
          <a:xfrm flipH="1">
            <a:off x="8238904" y="1800200"/>
            <a:ext cx="253593" cy="322744"/>
            <a:chOff x="3828325" y="875775"/>
            <a:chExt cx="330501" cy="420623"/>
          </a:xfrm>
        </p:grpSpPr>
        <p:sp>
          <p:nvSpPr>
            <p:cNvPr id="1562" name="Google Shape;1562;p5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5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5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5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5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5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5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5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5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5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5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5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4" name="Google Shape;1574;p58"/>
          <p:cNvSpPr/>
          <p:nvPr/>
        </p:nvSpPr>
        <p:spPr>
          <a:xfrm>
            <a:off x="7538550" y="43909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5" name="Google Shape;1575;p58"/>
          <p:cNvSpPr txBox="1"/>
          <p:nvPr>
            <p:ph idx="1" type="body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76" name="Google Shape;1576;p58"/>
          <p:cNvSpPr txBox="1"/>
          <p:nvPr>
            <p:ph idx="2" type="body"/>
          </p:nvPr>
        </p:nvSpPr>
        <p:spPr>
          <a:xfrm>
            <a:off x="45721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6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77" name="Google Shape;1577;p5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78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9" name="Google Shape;1579;p59"/>
          <p:cNvGrpSpPr/>
          <p:nvPr/>
        </p:nvGrpSpPr>
        <p:grpSpPr>
          <a:xfrm rot="-2882640">
            <a:off x="3162924" y="-77692"/>
            <a:ext cx="5080133" cy="4411631"/>
            <a:chOff x="3016500" y="2066925"/>
            <a:chExt cx="1577800" cy="1370175"/>
          </a:xfrm>
        </p:grpSpPr>
        <p:sp>
          <p:nvSpPr>
            <p:cNvPr id="1580" name="Google Shape;1580;p5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59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5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5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5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5" name="Google Shape;1585;p59"/>
          <p:cNvSpPr/>
          <p:nvPr/>
        </p:nvSpPr>
        <p:spPr>
          <a:xfrm>
            <a:off x="7587275" y="35645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6" name="Google Shape;1586;p59"/>
          <p:cNvSpPr/>
          <p:nvPr/>
        </p:nvSpPr>
        <p:spPr>
          <a:xfrm flipH="1">
            <a:off x="600050" y="7961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7" name="Google Shape;1587;p59"/>
          <p:cNvGrpSpPr/>
          <p:nvPr/>
        </p:nvGrpSpPr>
        <p:grpSpPr>
          <a:xfrm>
            <a:off x="7776875" y="984500"/>
            <a:ext cx="330501" cy="420623"/>
            <a:chOff x="3828325" y="875775"/>
            <a:chExt cx="330501" cy="420623"/>
          </a:xfrm>
        </p:grpSpPr>
        <p:sp>
          <p:nvSpPr>
            <p:cNvPr id="1588" name="Google Shape;1588;p5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5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5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5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5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5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5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5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5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5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5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5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0" name="Google Shape;1600;p59"/>
          <p:cNvGrpSpPr/>
          <p:nvPr/>
        </p:nvGrpSpPr>
        <p:grpSpPr>
          <a:xfrm flipH="1">
            <a:off x="547962" y="4089738"/>
            <a:ext cx="330501" cy="420623"/>
            <a:chOff x="3828325" y="875775"/>
            <a:chExt cx="330501" cy="420623"/>
          </a:xfrm>
        </p:grpSpPr>
        <p:sp>
          <p:nvSpPr>
            <p:cNvPr id="1601" name="Google Shape;1601;p5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5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5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5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5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5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5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5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5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5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5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3" name="Google Shape;1613;p5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14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p60"/>
          <p:cNvSpPr/>
          <p:nvPr/>
        </p:nvSpPr>
        <p:spPr>
          <a:xfrm>
            <a:off x="5516725" y="42400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16" name="Google Shape;1616;p60"/>
          <p:cNvGrpSpPr/>
          <p:nvPr/>
        </p:nvGrpSpPr>
        <p:grpSpPr>
          <a:xfrm>
            <a:off x="7332617" y="3867688"/>
            <a:ext cx="253593" cy="322744"/>
            <a:chOff x="3828325" y="875775"/>
            <a:chExt cx="330501" cy="420623"/>
          </a:xfrm>
        </p:grpSpPr>
        <p:sp>
          <p:nvSpPr>
            <p:cNvPr id="1617" name="Google Shape;1617;p6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6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6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6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6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6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6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6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6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6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6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6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9" name="Google Shape;1629;p60"/>
          <p:cNvGrpSpPr/>
          <p:nvPr/>
        </p:nvGrpSpPr>
        <p:grpSpPr>
          <a:xfrm>
            <a:off x="1197533" y="200984"/>
            <a:ext cx="5228621" cy="5171127"/>
            <a:chOff x="1578533" y="-27616"/>
            <a:chExt cx="5228621" cy="5171127"/>
          </a:xfrm>
        </p:grpSpPr>
        <p:grpSp>
          <p:nvGrpSpPr>
            <p:cNvPr id="1630" name="Google Shape;1630;p6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1631" name="Google Shape;1631;p6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32" name="Google Shape;1632;p6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1633" name="Google Shape;1633;p6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4" name="Google Shape;1634;p6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5" name="Google Shape;1635;p6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636" name="Google Shape;1636;p6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7" name="Google Shape;1637;p60"/>
          <p:cNvSpPr/>
          <p:nvPr/>
        </p:nvSpPr>
        <p:spPr>
          <a:xfrm>
            <a:off x="7414850" y="8153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8" name="Google Shape;1638;p60"/>
          <p:cNvSpPr/>
          <p:nvPr/>
        </p:nvSpPr>
        <p:spPr>
          <a:xfrm flipH="1">
            <a:off x="600050" y="4190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39" name="Google Shape;1639;p60"/>
          <p:cNvGrpSpPr/>
          <p:nvPr/>
        </p:nvGrpSpPr>
        <p:grpSpPr>
          <a:xfrm flipH="1">
            <a:off x="3218238" y="807882"/>
            <a:ext cx="253560" cy="322660"/>
            <a:chOff x="3828325" y="875775"/>
            <a:chExt cx="330501" cy="420623"/>
          </a:xfrm>
        </p:grpSpPr>
        <p:sp>
          <p:nvSpPr>
            <p:cNvPr id="1640" name="Google Shape;1640;p6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6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6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6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6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6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6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6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6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6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6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6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52" name="Google Shape;1652;p60"/>
          <p:cNvSpPr txBox="1"/>
          <p:nvPr>
            <p:ph type="title"/>
          </p:nvPr>
        </p:nvSpPr>
        <p:spPr>
          <a:xfrm>
            <a:off x="3634075" y="1647725"/>
            <a:ext cx="4796700" cy="10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53" name="Google Shape;1653;p60"/>
          <p:cNvSpPr txBox="1"/>
          <p:nvPr>
            <p:ph idx="1" type="body"/>
          </p:nvPr>
        </p:nvSpPr>
        <p:spPr>
          <a:xfrm>
            <a:off x="3634075" y="2749057"/>
            <a:ext cx="4796700" cy="7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54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5" name="Google Shape;1655;p61"/>
          <p:cNvGrpSpPr/>
          <p:nvPr/>
        </p:nvGrpSpPr>
        <p:grpSpPr>
          <a:xfrm rot="-4978490">
            <a:off x="2418737" y="-568211"/>
            <a:ext cx="4392608" cy="6408584"/>
            <a:chOff x="1767275" y="2886675"/>
            <a:chExt cx="843125" cy="1230075"/>
          </a:xfrm>
        </p:grpSpPr>
        <p:sp>
          <p:nvSpPr>
            <p:cNvPr id="1656" name="Google Shape;1656;p61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61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61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61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61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61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61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3" name="Google Shape;1663;p61"/>
          <p:cNvGrpSpPr/>
          <p:nvPr/>
        </p:nvGrpSpPr>
        <p:grpSpPr>
          <a:xfrm flipH="1">
            <a:off x="7555463" y="809213"/>
            <a:ext cx="330501" cy="420623"/>
            <a:chOff x="3828325" y="875775"/>
            <a:chExt cx="330501" cy="420623"/>
          </a:xfrm>
        </p:grpSpPr>
        <p:sp>
          <p:nvSpPr>
            <p:cNvPr id="1664" name="Google Shape;1664;p6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6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6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6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6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6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6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6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6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6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6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6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6" name="Google Shape;1676;p61"/>
          <p:cNvSpPr/>
          <p:nvPr/>
        </p:nvSpPr>
        <p:spPr>
          <a:xfrm flipH="1">
            <a:off x="1295100" y="8656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77" name="Google Shape;1677;p61"/>
          <p:cNvGrpSpPr/>
          <p:nvPr/>
        </p:nvGrpSpPr>
        <p:grpSpPr>
          <a:xfrm>
            <a:off x="4445204" y="4299213"/>
            <a:ext cx="253593" cy="322744"/>
            <a:chOff x="3828325" y="875775"/>
            <a:chExt cx="330501" cy="420623"/>
          </a:xfrm>
        </p:grpSpPr>
        <p:sp>
          <p:nvSpPr>
            <p:cNvPr id="1678" name="Google Shape;1678;p6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6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6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6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6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6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6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6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6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6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6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6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0" name="Google Shape;1690;p61"/>
          <p:cNvSpPr txBox="1"/>
          <p:nvPr>
            <p:ph type="title"/>
          </p:nvPr>
        </p:nvSpPr>
        <p:spPr>
          <a:xfrm>
            <a:off x="1867800" y="1228200"/>
            <a:ext cx="5408400" cy="268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2" name="Google Shape;1692;p62"/>
          <p:cNvGrpSpPr/>
          <p:nvPr/>
        </p:nvGrpSpPr>
        <p:grpSpPr>
          <a:xfrm>
            <a:off x="3332417" y="-403931"/>
            <a:ext cx="4392597" cy="6408568"/>
            <a:chOff x="1767275" y="2886675"/>
            <a:chExt cx="843125" cy="1230075"/>
          </a:xfrm>
        </p:grpSpPr>
        <p:sp>
          <p:nvSpPr>
            <p:cNvPr id="1693" name="Google Shape;1693;p62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62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62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62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62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62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62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0" name="Google Shape;1700;p62"/>
          <p:cNvSpPr/>
          <p:nvPr/>
        </p:nvSpPr>
        <p:spPr>
          <a:xfrm flipH="1">
            <a:off x="2154475" y="5486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1" name="Google Shape;1701;p62"/>
          <p:cNvSpPr txBox="1"/>
          <p:nvPr>
            <p:ph type="title"/>
          </p:nvPr>
        </p:nvSpPr>
        <p:spPr>
          <a:xfrm>
            <a:off x="713225" y="989575"/>
            <a:ext cx="4045200" cy="12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8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02" name="Google Shape;1702;p62"/>
          <p:cNvSpPr txBox="1"/>
          <p:nvPr>
            <p:ph idx="1" type="subTitle"/>
          </p:nvPr>
        </p:nvSpPr>
        <p:spPr>
          <a:xfrm>
            <a:off x="713225" y="2257075"/>
            <a:ext cx="3592200" cy="8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4" name="Google Shape;1704;p63"/>
          <p:cNvGrpSpPr/>
          <p:nvPr/>
        </p:nvGrpSpPr>
        <p:grpSpPr>
          <a:xfrm rot="-1074791">
            <a:off x="115984" y="48573"/>
            <a:ext cx="4259903" cy="3558528"/>
            <a:chOff x="3016500" y="2277900"/>
            <a:chExt cx="1387675" cy="1159200"/>
          </a:xfrm>
        </p:grpSpPr>
        <p:sp>
          <p:nvSpPr>
            <p:cNvPr id="1705" name="Google Shape;1705;p6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6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6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8" name="Google Shape;1708;p63"/>
          <p:cNvSpPr/>
          <p:nvPr/>
        </p:nvSpPr>
        <p:spPr>
          <a:xfrm flipH="1">
            <a:off x="465900" y="3277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9" name="Google Shape;1709;p63"/>
          <p:cNvGrpSpPr/>
          <p:nvPr/>
        </p:nvGrpSpPr>
        <p:grpSpPr>
          <a:xfrm>
            <a:off x="5408900" y="402888"/>
            <a:ext cx="330501" cy="420623"/>
            <a:chOff x="3828325" y="875775"/>
            <a:chExt cx="330501" cy="420623"/>
          </a:xfrm>
        </p:grpSpPr>
        <p:sp>
          <p:nvSpPr>
            <p:cNvPr id="1710" name="Google Shape;1710;p6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6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6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6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6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6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6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6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6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6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6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6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22" name="Google Shape;1722;p63"/>
          <p:cNvSpPr txBox="1"/>
          <p:nvPr>
            <p:ph type="title"/>
          </p:nvPr>
        </p:nvSpPr>
        <p:spPr>
          <a:xfrm>
            <a:off x="941825" y="755900"/>
            <a:ext cx="2713500" cy="8592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723" name="Shape 1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4" name="Google Shape;1724;p64"/>
          <p:cNvGrpSpPr/>
          <p:nvPr/>
        </p:nvGrpSpPr>
        <p:grpSpPr>
          <a:xfrm flipH="1" rot="2882640">
            <a:off x="798499" y="111158"/>
            <a:ext cx="5080133" cy="4411631"/>
            <a:chOff x="3016500" y="2066925"/>
            <a:chExt cx="1577800" cy="1370175"/>
          </a:xfrm>
        </p:grpSpPr>
        <p:sp>
          <p:nvSpPr>
            <p:cNvPr id="1725" name="Google Shape;1725;p64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64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64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64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64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0" name="Google Shape;1730;p64"/>
          <p:cNvGrpSpPr/>
          <p:nvPr/>
        </p:nvGrpSpPr>
        <p:grpSpPr>
          <a:xfrm>
            <a:off x="6262539" y="4178848"/>
            <a:ext cx="330501" cy="420581"/>
            <a:chOff x="3828325" y="875775"/>
            <a:chExt cx="330501" cy="420623"/>
          </a:xfrm>
        </p:grpSpPr>
        <p:sp>
          <p:nvSpPr>
            <p:cNvPr id="1731" name="Google Shape;1731;p6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6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6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6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6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6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6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6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6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6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6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6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3" name="Google Shape;1743;p64"/>
          <p:cNvGrpSpPr/>
          <p:nvPr/>
        </p:nvGrpSpPr>
        <p:grpSpPr>
          <a:xfrm flipH="1">
            <a:off x="2383825" y="548638"/>
            <a:ext cx="330501" cy="420623"/>
            <a:chOff x="3828325" y="875775"/>
            <a:chExt cx="330501" cy="420623"/>
          </a:xfrm>
        </p:grpSpPr>
        <p:sp>
          <p:nvSpPr>
            <p:cNvPr id="1744" name="Google Shape;1744;p6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6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6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6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6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6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6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6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6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6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6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6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56" name="Google Shape;1756;p64"/>
          <p:cNvSpPr/>
          <p:nvPr/>
        </p:nvSpPr>
        <p:spPr>
          <a:xfrm>
            <a:off x="8075925" y="39532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7" name="Google Shape;1757;p64"/>
          <p:cNvSpPr/>
          <p:nvPr/>
        </p:nvSpPr>
        <p:spPr>
          <a:xfrm flipH="1">
            <a:off x="358375" y="6050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8" name="Google Shape;1758;p64"/>
          <p:cNvSpPr/>
          <p:nvPr/>
        </p:nvSpPr>
        <p:spPr>
          <a:xfrm>
            <a:off x="6151200" y="7607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9" name="Google Shape;1759;p64"/>
          <p:cNvSpPr txBox="1"/>
          <p:nvPr>
            <p:ph hasCustomPrompt="1" type="title"/>
          </p:nvPr>
        </p:nvSpPr>
        <p:spPr>
          <a:xfrm>
            <a:off x="4424850" y="1480850"/>
            <a:ext cx="4005900" cy="14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60" name="Google Shape;1760;p64"/>
          <p:cNvSpPr txBox="1"/>
          <p:nvPr>
            <p:ph idx="1" type="body"/>
          </p:nvPr>
        </p:nvSpPr>
        <p:spPr>
          <a:xfrm>
            <a:off x="4424850" y="2979650"/>
            <a:ext cx="4005900" cy="6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76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p66"/>
          <p:cNvSpPr/>
          <p:nvPr/>
        </p:nvSpPr>
        <p:spPr>
          <a:xfrm>
            <a:off x="1369450" y="-1098725"/>
            <a:ext cx="7997608" cy="4716858"/>
          </a:xfrm>
          <a:custGeom>
            <a:rect b="b" l="l" r="r" t="t"/>
            <a:pathLst>
              <a:path extrusionOk="0" h="69583" w="113849">
                <a:moveTo>
                  <a:pt x="65503" y="1"/>
                </a:moveTo>
                <a:cubicBezTo>
                  <a:pt x="64705" y="1"/>
                  <a:pt x="63864" y="50"/>
                  <a:pt x="62979" y="157"/>
                </a:cubicBezTo>
                <a:cubicBezTo>
                  <a:pt x="49069" y="1825"/>
                  <a:pt x="52138" y="15568"/>
                  <a:pt x="52138" y="15568"/>
                </a:cubicBezTo>
                <a:cubicBezTo>
                  <a:pt x="41097" y="18003"/>
                  <a:pt x="39362" y="23106"/>
                  <a:pt x="40029" y="28310"/>
                </a:cubicBezTo>
                <a:cubicBezTo>
                  <a:pt x="40830" y="34281"/>
                  <a:pt x="46334" y="37950"/>
                  <a:pt x="46334" y="37950"/>
                </a:cubicBezTo>
                <a:lnTo>
                  <a:pt x="1" y="49926"/>
                </a:lnTo>
                <a:lnTo>
                  <a:pt x="47168" y="47524"/>
                </a:lnTo>
                <a:lnTo>
                  <a:pt x="47168" y="47524"/>
                </a:lnTo>
                <a:cubicBezTo>
                  <a:pt x="47168" y="47524"/>
                  <a:pt x="44499" y="64369"/>
                  <a:pt x="61445" y="68806"/>
                </a:cubicBezTo>
                <a:cubicBezTo>
                  <a:pt x="63490" y="69345"/>
                  <a:pt x="65346" y="69583"/>
                  <a:pt x="67028" y="69583"/>
                </a:cubicBezTo>
                <a:cubicBezTo>
                  <a:pt x="79276" y="69583"/>
                  <a:pt x="82293" y="56997"/>
                  <a:pt x="82293" y="56997"/>
                </a:cubicBezTo>
                <a:cubicBezTo>
                  <a:pt x="83619" y="57298"/>
                  <a:pt x="88657" y="60054"/>
                  <a:pt x="94093" y="60054"/>
                </a:cubicBezTo>
                <a:cubicBezTo>
                  <a:pt x="98911" y="60054"/>
                  <a:pt x="104042" y="57888"/>
                  <a:pt x="107177" y="49926"/>
                </a:cubicBezTo>
                <a:cubicBezTo>
                  <a:pt x="113849" y="32947"/>
                  <a:pt x="98404" y="27109"/>
                  <a:pt x="98404" y="27109"/>
                </a:cubicBezTo>
                <a:cubicBezTo>
                  <a:pt x="101740" y="24074"/>
                  <a:pt x="106477" y="12099"/>
                  <a:pt x="97871" y="6561"/>
                </a:cubicBezTo>
                <a:cubicBezTo>
                  <a:pt x="95950" y="5323"/>
                  <a:pt x="93989" y="4841"/>
                  <a:pt x="92101" y="4841"/>
                </a:cubicBezTo>
                <a:cubicBezTo>
                  <a:pt x="85500" y="4841"/>
                  <a:pt x="79791" y="10731"/>
                  <a:pt x="79791" y="10731"/>
                </a:cubicBezTo>
                <a:cubicBezTo>
                  <a:pt x="79791" y="10731"/>
                  <a:pt x="77218" y="1"/>
                  <a:pt x="65503" y="1"/>
                </a:cubicBezTo>
                <a:close/>
              </a:path>
            </a:pathLst>
          </a:custGeom>
          <a:solidFill>
            <a:srgbClr val="9FC5E8">
              <a:alpha val="34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64" name="Google Shape;1764;p66"/>
          <p:cNvGrpSpPr/>
          <p:nvPr/>
        </p:nvGrpSpPr>
        <p:grpSpPr>
          <a:xfrm>
            <a:off x="556050" y="2300400"/>
            <a:ext cx="1418525" cy="3058700"/>
            <a:chOff x="440200" y="1992125"/>
            <a:chExt cx="1418525" cy="3058700"/>
          </a:xfrm>
        </p:grpSpPr>
        <p:sp>
          <p:nvSpPr>
            <p:cNvPr id="1765" name="Google Shape;1765;p66"/>
            <p:cNvSpPr/>
            <p:nvPr/>
          </p:nvSpPr>
          <p:spPr>
            <a:xfrm>
              <a:off x="686200" y="1992125"/>
              <a:ext cx="223525" cy="329950"/>
            </a:xfrm>
            <a:custGeom>
              <a:rect b="b" l="l" r="r" t="t"/>
              <a:pathLst>
                <a:path extrusionOk="0" h="13198" w="8941">
                  <a:moveTo>
                    <a:pt x="4033" y="1"/>
                  </a:moveTo>
                  <a:cubicBezTo>
                    <a:pt x="3674" y="1"/>
                    <a:pt x="3276" y="46"/>
                    <a:pt x="2836" y="154"/>
                  </a:cubicBezTo>
                  <a:cubicBezTo>
                    <a:pt x="468" y="721"/>
                    <a:pt x="1" y="2489"/>
                    <a:pt x="1" y="2489"/>
                  </a:cubicBezTo>
                  <a:lnTo>
                    <a:pt x="167" y="3223"/>
                  </a:lnTo>
                  <a:lnTo>
                    <a:pt x="2202" y="12463"/>
                  </a:lnTo>
                  <a:lnTo>
                    <a:pt x="2369" y="13197"/>
                  </a:lnTo>
                  <a:cubicBezTo>
                    <a:pt x="2369" y="13197"/>
                    <a:pt x="3737" y="13097"/>
                    <a:pt x="5771" y="12630"/>
                  </a:cubicBezTo>
                  <a:cubicBezTo>
                    <a:pt x="7806" y="12196"/>
                    <a:pt x="8940" y="11729"/>
                    <a:pt x="8940" y="11729"/>
                  </a:cubicBezTo>
                  <a:lnTo>
                    <a:pt x="8773" y="10996"/>
                  </a:lnTo>
                  <a:lnTo>
                    <a:pt x="6739" y="1756"/>
                  </a:lnTo>
                  <a:lnTo>
                    <a:pt x="6572" y="1055"/>
                  </a:lnTo>
                  <a:cubicBezTo>
                    <a:pt x="6572" y="1055"/>
                    <a:pt x="5770" y="1"/>
                    <a:pt x="403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66"/>
            <p:cNvSpPr/>
            <p:nvPr/>
          </p:nvSpPr>
          <p:spPr>
            <a:xfrm>
              <a:off x="625325" y="2174500"/>
              <a:ext cx="390125" cy="167850"/>
            </a:xfrm>
            <a:custGeom>
              <a:rect b="b" l="l" r="r" t="t"/>
              <a:pathLst>
                <a:path extrusionOk="0" h="6714" w="15605">
                  <a:moveTo>
                    <a:pt x="11040" y="1"/>
                  </a:moveTo>
                  <a:cubicBezTo>
                    <a:pt x="7409" y="1"/>
                    <a:pt x="3425" y="1179"/>
                    <a:pt x="668" y="3234"/>
                  </a:cubicBezTo>
                  <a:cubicBezTo>
                    <a:pt x="167" y="3634"/>
                    <a:pt x="0" y="4434"/>
                    <a:pt x="134" y="5001"/>
                  </a:cubicBezTo>
                  <a:cubicBezTo>
                    <a:pt x="134" y="5102"/>
                    <a:pt x="167" y="5168"/>
                    <a:pt x="167" y="5268"/>
                  </a:cubicBezTo>
                  <a:cubicBezTo>
                    <a:pt x="382" y="6211"/>
                    <a:pt x="1160" y="6713"/>
                    <a:pt x="1981" y="6713"/>
                  </a:cubicBezTo>
                  <a:cubicBezTo>
                    <a:pt x="2439" y="6713"/>
                    <a:pt x="2909" y="6558"/>
                    <a:pt x="3303" y="6236"/>
                  </a:cubicBezTo>
                  <a:cubicBezTo>
                    <a:pt x="4404" y="5335"/>
                    <a:pt x="6372" y="4901"/>
                    <a:pt x="7806" y="4568"/>
                  </a:cubicBezTo>
                  <a:cubicBezTo>
                    <a:pt x="8991" y="4341"/>
                    <a:pt x="10385" y="4019"/>
                    <a:pt x="11672" y="4019"/>
                  </a:cubicBezTo>
                  <a:cubicBezTo>
                    <a:pt x="12088" y="4019"/>
                    <a:pt x="12493" y="4053"/>
                    <a:pt x="12876" y="4134"/>
                  </a:cubicBezTo>
                  <a:cubicBezTo>
                    <a:pt x="13040" y="4170"/>
                    <a:pt x="13204" y="4187"/>
                    <a:pt x="13366" y="4187"/>
                  </a:cubicBezTo>
                  <a:cubicBezTo>
                    <a:pt x="14555" y="4187"/>
                    <a:pt x="15605" y="3254"/>
                    <a:pt x="15311" y="1933"/>
                  </a:cubicBezTo>
                  <a:cubicBezTo>
                    <a:pt x="15278" y="1866"/>
                    <a:pt x="15278" y="1766"/>
                    <a:pt x="15245" y="1666"/>
                  </a:cubicBezTo>
                  <a:cubicBezTo>
                    <a:pt x="15045" y="798"/>
                    <a:pt x="14344" y="365"/>
                    <a:pt x="13510" y="198"/>
                  </a:cubicBezTo>
                  <a:cubicBezTo>
                    <a:pt x="12720" y="65"/>
                    <a:pt x="11890" y="1"/>
                    <a:pt x="11040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66"/>
            <p:cNvSpPr/>
            <p:nvPr/>
          </p:nvSpPr>
          <p:spPr>
            <a:xfrm>
              <a:off x="469375" y="2234900"/>
              <a:ext cx="822275" cy="684075"/>
            </a:xfrm>
            <a:custGeom>
              <a:rect b="b" l="l" r="r" t="t"/>
              <a:pathLst>
                <a:path extrusionOk="0" h="27363" w="32891">
                  <a:moveTo>
                    <a:pt x="18873" y="0"/>
                  </a:moveTo>
                  <a:cubicBezTo>
                    <a:pt x="17261" y="0"/>
                    <a:pt x="15569" y="201"/>
                    <a:pt x="13844" y="584"/>
                  </a:cubicBezTo>
                  <a:cubicBezTo>
                    <a:pt x="5738" y="2352"/>
                    <a:pt x="1" y="7489"/>
                    <a:pt x="1802" y="15595"/>
                  </a:cubicBezTo>
                  <a:cubicBezTo>
                    <a:pt x="3331" y="22577"/>
                    <a:pt x="9527" y="27363"/>
                    <a:pt x="16417" y="27363"/>
                  </a:cubicBezTo>
                  <a:cubicBezTo>
                    <a:pt x="17494" y="27363"/>
                    <a:pt x="18587" y="27246"/>
                    <a:pt x="19681" y="27003"/>
                  </a:cubicBezTo>
                  <a:cubicBezTo>
                    <a:pt x="27787" y="25235"/>
                    <a:pt x="32891" y="17196"/>
                    <a:pt x="31090" y="9123"/>
                  </a:cubicBezTo>
                  <a:cubicBezTo>
                    <a:pt x="29698" y="2743"/>
                    <a:pt x="24834" y="0"/>
                    <a:pt x="18873" y="0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66"/>
            <p:cNvSpPr/>
            <p:nvPr/>
          </p:nvSpPr>
          <p:spPr>
            <a:xfrm>
              <a:off x="927750" y="4691175"/>
              <a:ext cx="930975" cy="359650"/>
            </a:xfrm>
            <a:custGeom>
              <a:rect b="b" l="l" r="r" t="t"/>
              <a:pathLst>
                <a:path extrusionOk="0" h="14386" w="37239">
                  <a:moveTo>
                    <a:pt x="35087" y="0"/>
                  </a:moveTo>
                  <a:cubicBezTo>
                    <a:pt x="34844" y="0"/>
                    <a:pt x="34600" y="85"/>
                    <a:pt x="34403" y="270"/>
                  </a:cubicBezTo>
                  <a:cubicBezTo>
                    <a:pt x="30167" y="4072"/>
                    <a:pt x="24663" y="6274"/>
                    <a:pt x="19192" y="7542"/>
                  </a:cubicBezTo>
                  <a:cubicBezTo>
                    <a:pt x="16183" y="8168"/>
                    <a:pt x="13065" y="8540"/>
                    <a:pt x="9952" y="8540"/>
                  </a:cubicBezTo>
                  <a:cubicBezTo>
                    <a:pt x="7095" y="8540"/>
                    <a:pt x="4241" y="8227"/>
                    <a:pt x="1480" y="7508"/>
                  </a:cubicBezTo>
                  <a:cubicBezTo>
                    <a:pt x="1383" y="7482"/>
                    <a:pt x="1286" y="7469"/>
                    <a:pt x="1191" y="7469"/>
                  </a:cubicBezTo>
                  <a:cubicBezTo>
                    <a:pt x="560" y="7469"/>
                    <a:pt x="1" y="8014"/>
                    <a:pt x="146" y="8709"/>
                  </a:cubicBezTo>
                  <a:cubicBezTo>
                    <a:pt x="412" y="9910"/>
                    <a:pt x="479" y="11511"/>
                    <a:pt x="1046" y="12612"/>
                  </a:cubicBezTo>
                  <a:cubicBezTo>
                    <a:pt x="1446" y="13379"/>
                    <a:pt x="2981" y="13479"/>
                    <a:pt x="3715" y="13646"/>
                  </a:cubicBezTo>
                  <a:cubicBezTo>
                    <a:pt x="6171" y="14152"/>
                    <a:pt x="8673" y="14386"/>
                    <a:pt x="11180" y="14386"/>
                  </a:cubicBezTo>
                  <a:cubicBezTo>
                    <a:pt x="14292" y="14386"/>
                    <a:pt x="17412" y="14026"/>
                    <a:pt x="20460" y="13379"/>
                  </a:cubicBezTo>
                  <a:cubicBezTo>
                    <a:pt x="25730" y="12245"/>
                    <a:pt x="30867" y="10010"/>
                    <a:pt x="35137" y="6674"/>
                  </a:cubicBezTo>
                  <a:cubicBezTo>
                    <a:pt x="35671" y="6274"/>
                    <a:pt x="36672" y="5640"/>
                    <a:pt x="36872" y="4940"/>
                  </a:cubicBezTo>
                  <a:cubicBezTo>
                    <a:pt x="37239" y="3839"/>
                    <a:pt x="36371" y="1904"/>
                    <a:pt x="36105" y="803"/>
                  </a:cubicBezTo>
                  <a:cubicBezTo>
                    <a:pt x="35996" y="302"/>
                    <a:pt x="35545" y="0"/>
                    <a:pt x="35087" y="0"/>
                  </a:cubicBezTo>
                  <a:close/>
                </a:path>
              </a:pathLst>
            </a:custGeom>
            <a:solidFill>
              <a:srgbClr val="85828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66"/>
            <p:cNvSpPr/>
            <p:nvPr/>
          </p:nvSpPr>
          <p:spPr>
            <a:xfrm>
              <a:off x="930550" y="4702900"/>
              <a:ext cx="928175" cy="347800"/>
            </a:xfrm>
            <a:custGeom>
              <a:rect b="b" l="l" r="r" t="t"/>
              <a:pathLst>
                <a:path extrusionOk="0" h="13912" w="37127">
                  <a:moveTo>
                    <a:pt x="35859" y="1"/>
                  </a:moveTo>
                  <a:cubicBezTo>
                    <a:pt x="35826" y="34"/>
                    <a:pt x="35826" y="101"/>
                    <a:pt x="35826" y="134"/>
                  </a:cubicBezTo>
                  <a:cubicBezTo>
                    <a:pt x="35592" y="835"/>
                    <a:pt x="34592" y="1469"/>
                    <a:pt x="34058" y="1869"/>
                  </a:cubicBezTo>
                  <a:cubicBezTo>
                    <a:pt x="29821" y="5205"/>
                    <a:pt x="24651" y="7440"/>
                    <a:pt x="19381" y="8574"/>
                  </a:cubicBezTo>
                  <a:cubicBezTo>
                    <a:pt x="16352" y="9202"/>
                    <a:pt x="13241" y="9564"/>
                    <a:pt x="10128" y="9564"/>
                  </a:cubicBezTo>
                  <a:cubicBezTo>
                    <a:pt x="7619" y="9564"/>
                    <a:pt x="5107" y="9328"/>
                    <a:pt x="2635" y="8807"/>
                  </a:cubicBezTo>
                  <a:cubicBezTo>
                    <a:pt x="1968" y="8674"/>
                    <a:pt x="501" y="8574"/>
                    <a:pt x="34" y="7873"/>
                  </a:cubicBezTo>
                  <a:cubicBezTo>
                    <a:pt x="0" y="8007"/>
                    <a:pt x="0" y="8107"/>
                    <a:pt x="34" y="8240"/>
                  </a:cubicBezTo>
                  <a:cubicBezTo>
                    <a:pt x="300" y="9441"/>
                    <a:pt x="367" y="11042"/>
                    <a:pt x="934" y="12143"/>
                  </a:cubicBezTo>
                  <a:cubicBezTo>
                    <a:pt x="1334" y="12910"/>
                    <a:pt x="2869" y="13010"/>
                    <a:pt x="3603" y="13144"/>
                  </a:cubicBezTo>
                  <a:cubicBezTo>
                    <a:pt x="6082" y="13670"/>
                    <a:pt x="8616" y="13911"/>
                    <a:pt x="11152" y="13911"/>
                  </a:cubicBezTo>
                  <a:cubicBezTo>
                    <a:pt x="14245" y="13911"/>
                    <a:pt x="17342" y="13552"/>
                    <a:pt x="20348" y="12910"/>
                  </a:cubicBezTo>
                  <a:cubicBezTo>
                    <a:pt x="25618" y="11776"/>
                    <a:pt x="30755" y="9541"/>
                    <a:pt x="35025" y="6205"/>
                  </a:cubicBezTo>
                  <a:cubicBezTo>
                    <a:pt x="35559" y="5805"/>
                    <a:pt x="36560" y="5171"/>
                    <a:pt x="36760" y="4471"/>
                  </a:cubicBezTo>
                  <a:cubicBezTo>
                    <a:pt x="37127" y="3370"/>
                    <a:pt x="36259" y="1435"/>
                    <a:pt x="36026" y="334"/>
                  </a:cubicBezTo>
                  <a:cubicBezTo>
                    <a:pt x="35993" y="201"/>
                    <a:pt x="35926" y="101"/>
                    <a:pt x="35859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66"/>
            <p:cNvSpPr/>
            <p:nvPr/>
          </p:nvSpPr>
          <p:spPr>
            <a:xfrm>
              <a:off x="466050" y="2492950"/>
              <a:ext cx="1333475" cy="2416300"/>
            </a:xfrm>
            <a:custGeom>
              <a:rect b="b" l="l" r="r" t="t"/>
              <a:pathLst>
                <a:path extrusionOk="0" h="96652" w="53339">
                  <a:moveTo>
                    <a:pt x="33703" y="1"/>
                  </a:moveTo>
                  <a:cubicBezTo>
                    <a:pt x="32424" y="1"/>
                    <a:pt x="25698" y="108"/>
                    <a:pt x="16178" y="2204"/>
                  </a:cubicBezTo>
                  <a:cubicBezTo>
                    <a:pt x="5604" y="4539"/>
                    <a:pt x="0" y="7474"/>
                    <a:pt x="0" y="7474"/>
                  </a:cubicBezTo>
                  <a:lnTo>
                    <a:pt x="1301" y="13445"/>
                  </a:lnTo>
                  <a:lnTo>
                    <a:pt x="18080" y="89466"/>
                  </a:lnTo>
                  <a:lnTo>
                    <a:pt x="19414" y="95437"/>
                  </a:lnTo>
                  <a:cubicBezTo>
                    <a:pt x="19414" y="95437"/>
                    <a:pt x="23040" y="96651"/>
                    <a:pt x="28754" y="96651"/>
                  </a:cubicBezTo>
                  <a:cubicBezTo>
                    <a:pt x="31351" y="96651"/>
                    <a:pt x="34379" y="96400"/>
                    <a:pt x="37694" y="95671"/>
                  </a:cubicBezTo>
                  <a:cubicBezTo>
                    <a:pt x="48268" y="93336"/>
                    <a:pt x="53338" y="87932"/>
                    <a:pt x="53338" y="87932"/>
                  </a:cubicBezTo>
                  <a:lnTo>
                    <a:pt x="52037" y="81961"/>
                  </a:lnTo>
                  <a:lnTo>
                    <a:pt x="35225" y="5973"/>
                  </a:lnTo>
                  <a:lnTo>
                    <a:pt x="33924" y="2"/>
                  </a:lnTo>
                  <a:cubicBezTo>
                    <a:pt x="33924" y="2"/>
                    <a:pt x="33849" y="1"/>
                    <a:pt x="33703" y="1"/>
                  </a:cubicBezTo>
                  <a:close/>
                </a:path>
              </a:pathLst>
            </a:custGeom>
            <a:solidFill>
              <a:srgbClr val="B84A5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66"/>
            <p:cNvSpPr/>
            <p:nvPr/>
          </p:nvSpPr>
          <p:spPr>
            <a:xfrm>
              <a:off x="635325" y="2824300"/>
              <a:ext cx="830625" cy="976900"/>
            </a:xfrm>
            <a:custGeom>
              <a:rect b="b" l="l" r="r" t="t"/>
              <a:pathLst>
                <a:path extrusionOk="0" h="39076" w="33225">
                  <a:moveTo>
                    <a:pt x="14714" y="0"/>
                  </a:moveTo>
                  <a:cubicBezTo>
                    <a:pt x="13923" y="0"/>
                    <a:pt x="13131" y="84"/>
                    <a:pt x="12343" y="258"/>
                  </a:cubicBezTo>
                  <a:cubicBezTo>
                    <a:pt x="4471" y="1993"/>
                    <a:pt x="1" y="12033"/>
                    <a:pt x="2369" y="22674"/>
                  </a:cubicBezTo>
                  <a:cubicBezTo>
                    <a:pt x="4471" y="32254"/>
                    <a:pt x="11385" y="39076"/>
                    <a:pt x="18488" y="39076"/>
                  </a:cubicBezTo>
                  <a:cubicBezTo>
                    <a:pt x="19275" y="39076"/>
                    <a:pt x="20064" y="38992"/>
                    <a:pt x="20849" y="38819"/>
                  </a:cubicBezTo>
                  <a:cubicBezTo>
                    <a:pt x="28721" y="37051"/>
                    <a:pt x="33224" y="27044"/>
                    <a:pt x="30856" y="16370"/>
                  </a:cubicBezTo>
                  <a:cubicBezTo>
                    <a:pt x="28755" y="6794"/>
                    <a:pt x="21818" y="0"/>
                    <a:pt x="14714" y="0"/>
                  </a:cubicBez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66"/>
            <p:cNvSpPr/>
            <p:nvPr/>
          </p:nvSpPr>
          <p:spPr>
            <a:xfrm>
              <a:off x="796275" y="2928300"/>
              <a:ext cx="460350" cy="778925"/>
            </a:xfrm>
            <a:custGeom>
              <a:rect b="b" l="l" r="r" t="t"/>
              <a:pathLst>
                <a:path extrusionOk="0" h="31157" w="18414">
                  <a:moveTo>
                    <a:pt x="11842" y="1"/>
                  </a:moveTo>
                  <a:lnTo>
                    <a:pt x="6939" y="1068"/>
                  </a:lnTo>
                  <a:lnTo>
                    <a:pt x="1" y="15112"/>
                  </a:lnTo>
                  <a:lnTo>
                    <a:pt x="3970" y="14211"/>
                  </a:lnTo>
                  <a:lnTo>
                    <a:pt x="10875" y="12710"/>
                  </a:lnTo>
                  <a:lnTo>
                    <a:pt x="6572" y="20616"/>
                  </a:lnTo>
                  <a:lnTo>
                    <a:pt x="4504" y="24385"/>
                  </a:lnTo>
                  <a:lnTo>
                    <a:pt x="8707" y="23451"/>
                  </a:lnTo>
                  <a:lnTo>
                    <a:pt x="10908" y="22984"/>
                  </a:lnTo>
                  <a:lnTo>
                    <a:pt x="10908" y="22984"/>
                  </a:lnTo>
                  <a:lnTo>
                    <a:pt x="8874" y="31156"/>
                  </a:lnTo>
                  <a:lnTo>
                    <a:pt x="15345" y="21183"/>
                  </a:lnTo>
                  <a:lnTo>
                    <a:pt x="17747" y="17480"/>
                  </a:lnTo>
                  <a:lnTo>
                    <a:pt x="13110" y="18481"/>
                  </a:lnTo>
                  <a:lnTo>
                    <a:pt x="12043" y="18714"/>
                  </a:lnTo>
                  <a:lnTo>
                    <a:pt x="12043" y="18714"/>
                  </a:lnTo>
                  <a:lnTo>
                    <a:pt x="16346" y="10809"/>
                  </a:lnTo>
                  <a:lnTo>
                    <a:pt x="18414" y="7039"/>
                  </a:lnTo>
                  <a:lnTo>
                    <a:pt x="14211" y="7940"/>
                  </a:lnTo>
                  <a:lnTo>
                    <a:pt x="7106" y="9508"/>
                  </a:lnTo>
                  <a:lnTo>
                    <a:pt x="1184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66"/>
            <p:cNvSpPr/>
            <p:nvPr/>
          </p:nvSpPr>
          <p:spPr>
            <a:xfrm>
              <a:off x="440200" y="2462400"/>
              <a:ext cx="909275" cy="269650"/>
            </a:xfrm>
            <a:custGeom>
              <a:rect b="b" l="l" r="r" t="t"/>
              <a:pathLst>
                <a:path extrusionOk="0" h="10786" w="36371">
                  <a:moveTo>
                    <a:pt x="29215" y="1"/>
                  </a:moveTo>
                  <a:cubicBezTo>
                    <a:pt x="25025" y="1"/>
                    <a:pt x="20773" y="654"/>
                    <a:pt x="16812" y="1491"/>
                  </a:cubicBezTo>
                  <a:cubicBezTo>
                    <a:pt x="11208" y="2692"/>
                    <a:pt x="5004" y="4693"/>
                    <a:pt x="400" y="8263"/>
                  </a:cubicBezTo>
                  <a:cubicBezTo>
                    <a:pt x="100" y="8463"/>
                    <a:pt x="0" y="8930"/>
                    <a:pt x="67" y="9263"/>
                  </a:cubicBezTo>
                  <a:lnTo>
                    <a:pt x="234" y="9997"/>
                  </a:lnTo>
                  <a:cubicBezTo>
                    <a:pt x="343" y="10498"/>
                    <a:pt x="793" y="10786"/>
                    <a:pt x="1259" y="10786"/>
                  </a:cubicBezTo>
                  <a:cubicBezTo>
                    <a:pt x="1507" y="10786"/>
                    <a:pt x="1760" y="10705"/>
                    <a:pt x="1968" y="10531"/>
                  </a:cubicBezTo>
                  <a:cubicBezTo>
                    <a:pt x="3369" y="9297"/>
                    <a:pt x="5237" y="8496"/>
                    <a:pt x="6938" y="7762"/>
                  </a:cubicBezTo>
                  <a:cubicBezTo>
                    <a:pt x="10308" y="6295"/>
                    <a:pt x="13877" y="5294"/>
                    <a:pt x="17446" y="4493"/>
                  </a:cubicBezTo>
                  <a:cubicBezTo>
                    <a:pt x="21082" y="3693"/>
                    <a:pt x="24785" y="3159"/>
                    <a:pt x="28521" y="2959"/>
                  </a:cubicBezTo>
                  <a:cubicBezTo>
                    <a:pt x="29309" y="2933"/>
                    <a:pt x="30127" y="2903"/>
                    <a:pt x="30948" y="2903"/>
                  </a:cubicBezTo>
                  <a:cubicBezTo>
                    <a:pt x="32280" y="2903"/>
                    <a:pt x="33620" y="2983"/>
                    <a:pt x="34858" y="3292"/>
                  </a:cubicBezTo>
                  <a:cubicBezTo>
                    <a:pt x="34959" y="3319"/>
                    <a:pt x="35060" y="3331"/>
                    <a:pt x="35159" y="3331"/>
                  </a:cubicBezTo>
                  <a:cubicBezTo>
                    <a:pt x="35811" y="3331"/>
                    <a:pt x="36371" y="2787"/>
                    <a:pt x="36226" y="2092"/>
                  </a:cubicBezTo>
                  <a:cubicBezTo>
                    <a:pt x="36159" y="1825"/>
                    <a:pt x="36093" y="1558"/>
                    <a:pt x="36026" y="1291"/>
                  </a:cubicBezTo>
                  <a:cubicBezTo>
                    <a:pt x="35926" y="824"/>
                    <a:pt x="35559" y="557"/>
                    <a:pt x="35092" y="490"/>
                  </a:cubicBezTo>
                  <a:cubicBezTo>
                    <a:pt x="33172" y="147"/>
                    <a:pt x="31201" y="1"/>
                    <a:pt x="29215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66"/>
            <p:cNvSpPr/>
            <p:nvPr/>
          </p:nvSpPr>
          <p:spPr>
            <a:xfrm>
              <a:off x="808800" y="2036550"/>
              <a:ext cx="44200" cy="73975"/>
            </a:xfrm>
            <a:custGeom>
              <a:rect b="b" l="l" r="r" t="t"/>
              <a:pathLst>
                <a:path extrusionOk="0" h="2959" w="1768">
                  <a:moveTo>
                    <a:pt x="623" y="1"/>
                  </a:moveTo>
                  <a:cubicBezTo>
                    <a:pt x="593" y="1"/>
                    <a:pt x="563" y="5"/>
                    <a:pt x="534" y="12"/>
                  </a:cubicBezTo>
                  <a:cubicBezTo>
                    <a:pt x="167" y="79"/>
                    <a:pt x="0" y="812"/>
                    <a:pt x="167" y="1613"/>
                  </a:cubicBezTo>
                  <a:cubicBezTo>
                    <a:pt x="352" y="2386"/>
                    <a:pt x="738" y="2958"/>
                    <a:pt x="1113" y="2958"/>
                  </a:cubicBezTo>
                  <a:cubicBezTo>
                    <a:pt x="1142" y="2958"/>
                    <a:pt x="1172" y="2955"/>
                    <a:pt x="1201" y="2947"/>
                  </a:cubicBezTo>
                  <a:cubicBezTo>
                    <a:pt x="1601" y="2881"/>
                    <a:pt x="1768" y="2147"/>
                    <a:pt x="1568" y="1313"/>
                  </a:cubicBezTo>
                  <a:cubicBezTo>
                    <a:pt x="1413" y="571"/>
                    <a:pt x="1001" y="1"/>
                    <a:pt x="623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66"/>
            <p:cNvSpPr/>
            <p:nvPr/>
          </p:nvSpPr>
          <p:spPr>
            <a:xfrm>
              <a:off x="819625" y="2055775"/>
              <a:ext cx="21700" cy="35525"/>
            </a:xfrm>
            <a:custGeom>
              <a:rect b="b" l="l" r="r" t="t"/>
              <a:pathLst>
                <a:path extrusionOk="0" h="1421" w="868">
                  <a:moveTo>
                    <a:pt x="325" y="1"/>
                  </a:moveTo>
                  <a:cubicBezTo>
                    <a:pt x="306" y="1"/>
                    <a:pt x="286" y="4"/>
                    <a:pt x="268" y="10"/>
                  </a:cubicBezTo>
                  <a:cubicBezTo>
                    <a:pt x="101" y="43"/>
                    <a:pt x="1" y="377"/>
                    <a:pt x="101" y="777"/>
                  </a:cubicBezTo>
                  <a:cubicBezTo>
                    <a:pt x="191" y="1140"/>
                    <a:pt x="364" y="1420"/>
                    <a:pt x="545" y="1420"/>
                  </a:cubicBezTo>
                  <a:cubicBezTo>
                    <a:pt x="563" y="1420"/>
                    <a:pt x="582" y="1417"/>
                    <a:pt x="601" y="1411"/>
                  </a:cubicBezTo>
                  <a:cubicBezTo>
                    <a:pt x="768" y="1378"/>
                    <a:pt x="868" y="1011"/>
                    <a:pt x="768" y="644"/>
                  </a:cubicBezTo>
                  <a:cubicBezTo>
                    <a:pt x="707" y="281"/>
                    <a:pt x="510" y="1"/>
                    <a:pt x="325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6" name="Google Shape;1776;p66"/>
          <p:cNvGrpSpPr/>
          <p:nvPr/>
        </p:nvGrpSpPr>
        <p:grpSpPr>
          <a:xfrm>
            <a:off x="5565975" y="4338475"/>
            <a:ext cx="330501" cy="420623"/>
            <a:chOff x="3828325" y="875775"/>
            <a:chExt cx="330501" cy="420623"/>
          </a:xfrm>
        </p:grpSpPr>
        <p:sp>
          <p:nvSpPr>
            <p:cNvPr id="1777" name="Google Shape;1777;p6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6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6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6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6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6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6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6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6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6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6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6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9" name="Google Shape;1789;p66"/>
          <p:cNvSpPr/>
          <p:nvPr/>
        </p:nvSpPr>
        <p:spPr>
          <a:xfrm>
            <a:off x="3169450" y="6249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0" name="Google Shape;1790;p6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91" name="Google Shape;1791;p66"/>
          <p:cNvSpPr txBox="1"/>
          <p:nvPr>
            <p:ph idx="1" type="subTitle"/>
          </p:nvPr>
        </p:nvSpPr>
        <p:spPr>
          <a:xfrm>
            <a:off x="3558675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2" name="Google Shape;1792;p66"/>
          <p:cNvSpPr txBox="1"/>
          <p:nvPr>
            <p:ph idx="2" type="subTitle"/>
          </p:nvPr>
        </p:nvSpPr>
        <p:spPr>
          <a:xfrm>
            <a:off x="6427850" y="1521800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3" name="Google Shape;1793;p66"/>
          <p:cNvSpPr txBox="1"/>
          <p:nvPr>
            <p:ph idx="3" type="subTitle"/>
          </p:nvPr>
        </p:nvSpPr>
        <p:spPr>
          <a:xfrm>
            <a:off x="3558675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4" name="Google Shape;1794;p66"/>
          <p:cNvSpPr txBox="1"/>
          <p:nvPr>
            <p:ph idx="4" type="subTitle"/>
          </p:nvPr>
        </p:nvSpPr>
        <p:spPr>
          <a:xfrm>
            <a:off x="6427850" y="2927212"/>
            <a:ext cx="20073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5" name="Google Shape;1795;p66"/>
          <p:cNvSpPr txBox="1"/>
          <p:nvPr>
            <p:ph idx="5" type="subTitle"/>
          </p:nvPr>
        </p:nvSpPr>
        <p:spPr>
          <a:xfrm>
            <a:off x="3558675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6" name="Google Shape;1796;p66"/>
          <p:cNvSpPr txBox="1"/>
          <p:nvPr>
            <p:ph idx="6" type="subTitle"/>
          </p:nvPr>
        </p:nvSpPr>
        <p:spPr>
          <a:xfrm>
            <a:off x="6427850" y="1912534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7" name="Google Shape;1797;p66"/>
          <p:cNvSpPr txBox="1"/>
          <p:nvPr>
            <p:ph idx="7" type="subTitle"/>
          </p:nvPr>
        </p:nvSpPr>
        <p:spPr>
          <a:xfrm>
            <a:off x="3558675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8" name="Google Shape;1798;p66"/>
          <p:cNvSpPr txBox="1"/>
          <p:nvPr>
            <p:ph idx="8" type="subTitle"/>
          </p:nvPr>
        </p:nvSpPr>
        <p:spPr>
          <a:xfrm>
            <a:off x="6427850" y="3315099"/>
            <a:ext cx="20073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9" name="Google Shape;1799;p66"/>
          <p:cNvSpPr txBox="1"/>
          <p:nvPr>
            <p:ph hasCustomPrompt="1" idx="9" type="title"/>
          </p:nvPr>
        </p:nvSpPr>
        <p:spPr>
          <a:xfrm>
            <a:off x="2695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800" name="Google Shape;1800;p66"/>
          <p:cNvSpPr txBox="1"/>
          <p:nvPr>
            <p:ph hasCustomPrompt="1" idx="13" type="title"/>
          </p:nvPr>
        </p:nvSpPr>
        <p:spPr>
          <a:xfrm>
            <a:off x="5560547" y="1534975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801" name="Google Shape;1801;p66"/>
          <p:cNvSpPr txBox="1"/>
          <p:nvPr>
            <p:ph hasCustomPrompt="1" idx="14" type="title"/>
          </p:nvPr>
        </p:nvSpPr>
        <p:spPr>
          <a:xfrm>
            <a:off x="2695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802" name="Google Shape;1802;p66"/>
          <p:cNvSpPr txBox="1"/>
          <p:nvPr>
            <p:ph hasCustomPrompt="1" idx="15" type="title"/>
          </p:nvPr>
        </p:nvSpPr>
        <p:spPr>
          <a:xfrm>
            <a:off x="5560547" y="2936737"/>
            <a:ext cx="872700" cy="41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1803" name="Shape 1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" name="Google Shape;1804;p67"/>
          <p:cNvSpPr/>
          <p:nvPr/>
        </p:nvSpPr>
        <p:spPr>
          <a:xfrm flipH="1">
            <a:off x="473225" y="1884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05" name="Google Shape;1805;p67"/>
          <p:cNvGrpSpPr/>
          <p:nvPr/>
        </p:nvGrpSpPr>
        <p:grpSpPr>
          <a:xfrm>
            <a:off x="968061" y="-35329"/>
            <a:ext cx="5265500" cy="4827849"/>
            <a:chOff x="2958950" y="1937675"/>
            <a:chExt cx="1635350" cy="1499425"/>
          </a:xfrm>
        </p:grpSpPr>
        <p:sp>
          <p:nvSpPr>
            <p:cNvPr id="1806" name="Google Shape;1806;p6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6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6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6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6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6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2" name="Google Shape;1812;p67"/>
          <p:cNvGrpSpPr/>
          <p:nvPr/>
        </p:nvGrpSpPr>
        <p:grpSpPr>
          <a:xfrm>
            <a:off x="3906042" y="4362088"/>
            <a:ext cx="253593" cy="322744"/>
            <a:chOff x="3828325" y="875775"/>
            <a:chExt cx="330501" cy="420623"/>
          </a:xfrm>
        </p:grpSpPr>
        <p:sp>
          <p:nvSpPr>
            <p:cNvPr id="1813" name="Google Shape;1813;p6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6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6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6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6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6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6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6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6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6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6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6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5" name="Google Shape;1825;p67"/>
          <p:cNvGrpSpPr/>
          <p:nvPr/>
        </p:nvGrpSpPr>
        <p:grpSpPr>
          <a:xfrm flipH="1">
            <a:off x="5508013" y="646532"/>
            <a:ext cx="253560" cy="322660"/>
            <a:chOff x="3828325" y="875775"/>
            <a:chExt cx="330501" cy="420623"/>
          </a:xfrm>
        </p:grpSpPr>
        <p:sp>
          <p:nvSpPr>
            <p:cNvPr id="1826" name="Google Shape;1826;p6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6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6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6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6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6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6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6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6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6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6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6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8" name="Google Shape;1838;p67"/>
          <p:cNvSpPr txBox="1"/>
          <p:nvPr>
            <p:ph type="title"/>
          </p:nvPr>
        </p:nvSpPr>
        <p:spPr>
          <a:xfrm flipH="1">
            <a:off x="3855775" y="2648950"/>
            <a:ext cx="457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839" name="Google Shape;1839;p67"/>
          <p:cNvSpPr txBox="1"/>
          <p:nvPr>
            <p:ph idx="1" type="subTitle"/>
          </p:nvPr>
        </p:nvSpPr>
        <p:spPr>
          <a:xfrm flipH="1">
            <a:off x="3855775" y="1535850"/>
            <a:ext cx="4575000" cy="11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5">
    <p:spTree>
      <p:nvGrpSpPr>
        <p:cNvPr id="1840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1" name="Google Shape;1841;p68"/>
          <p:cNvGrpSpPr/>
          <p:nvPr/>
        </p:nvGrpSpPr>
        <p:grpSpPr>
          <a:xfrm rot="-4886887">
            <a:off x="206622" y="88712"/>
            <a:ext cx="5080199" cy="4411688"/>
            <a:chOff x="3016500" y="2066925"/>
            <a:chExt cx="1577800" cy="1370175"/>
          </a:xfrm>
        </p:grpSpPr>
        <p:sp>
          <p:nvSpPr>
            <p:cNvPr id="1842" name="Google Shape;1842;p6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68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6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6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6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7" name="Google Shape;1847;p68"/>
          <p:cNvSpPr/>
          <p:nvPr/>
        </p:nvSpPr>
        <p:spPr>
          <a:xfrm flipH="1">
            <a:off x="358375" y="2093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8" name="Google Shape;1848;p68"/>
          <p:cNvSpPr/>
          <p:nvPr/>
        </p:nvSpPr>
        <p:spPr>
          <a:xfrm>
            <a:off x="7902625" y="7770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9" name="Google Shape;1849;p68"/>
          <p:cNvSpPr/>
          <p:nvPr/>
        </p:nvSpPr>
        <p:spPr>
          <a:xfrm>
            <a:off x="2494025" y="54865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50" name="Google Shape;1850;p68"/>
          <p:cNvGrpSpPr/>
          <p:nvPr/>
        </p:nvGrpSpPr>
        <p:grpSpPr>
          <a:xfrm>
            <a:off x="6643825" y="548650"/>
            <a:ext cx="330501" cy="420623"/>
            <a:chOff x="3828325" y="875775"/>
            <a:chExt cx="330501" cy="420623"/>
          </a:xfrm>
        </p:grpSpPr>
        <p:sp>
          <p:nvSpPr>
            <p:cNvPr id="1851" name="Google Shape;1851;p6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6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6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6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6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6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6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6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6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6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6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6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3" name="Google Shape;1863;p68"/>
          <p:cNvGrpSpPr/>
          <p:nvPr/>
        </p:nvGrpSpPr>
        <p:grpSpPr>
          <a:xfrm flipH="1">
            <a:off x="1832387" y="4287150"/>
            <a:ext cx="330501" cy="420623"/>
            <a:chOff x="3828325" y="875775"/>
            <a:chExt cx="330501" cy="420623"/>
          </a:xfrm>
        </p:grpSpPr>
        <p:sp>
          <p:nvSpPr>
            <p:cNvPr id="1864" name="Google Shape;1864;p6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6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6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6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6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6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6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6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6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6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6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6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6" name="Google Shape;1876;p68"/>
          <p:cNvSpPr txBox="1"/>
          <p:nvPr>
            <p:ph type="title"/>
          </p:nvPr>
        </p:nvSpPr>
        <p:spPr>
          <a:xfrm flipH="1">
            <a:off x="4084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77" name="Google Shape;1877;p68"/>
          <p:cNvSpPr txBox="1"/>
          <p:nvPr>
            <p:ph idx="1" type="subTitle"/>
          </p:nvPr>
        </p:nvSpPr>
        <p:spPr>
          <a:xfrm flipH="1">
            <a:off x="1302425" y="3355200"/>
            <a:ext cx="25209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8" name="Google Shape;1878;p68"/>
          <p:cNvSpPr txBox="1"/>
          <p:nvPr>
            <p:ph hasCustomPrompt="1" idx="2" type="title"/>
          </p:nvPr>
        </p:nvSpPr>
        <p:spPr>
          <a:xfrm flipH="1">
            <a:off x="19177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7">
    <p:spTree>
      <p:nvGrpSpPr>
        <p:cNvPr id="1879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0" name="Google Shape;1880;p69"/>
          <p:cNvGrpSpPr/>
          <p:nvPr/>
        </p:nvGrpSpPr>
        <p:grpSpPr>
          <a:xfrm rot="-5237344">
            <a:off x="4137226" y="689183"/>
            <a:ext cx="4264113" cy="4169752"/>
            <a:chOff x="2615425" y="-43849"/>
            <a:chExt cx="5349587" cy="5231206"/>
          </a:xfrm>
        </p:grpSpPr>
        <p:sp>
          <p:nvSpPr>
            <p:cNvPr id="1881" name="Google Shape;1881;p69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82" name="Google Shape;1882;p69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883" name="Google Shape;1883;p69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" name="Google Shape;1884;p69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" name="Google Shape;1885;p69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886" name="Google Shape;1886;p69"/>
          <p:cNvSpPr/>
          <p:nvPr/>
        </p:nvSpPr>
        <p:spPr>
          <a:xfrm>
            <a:off x="7974300" y="2753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7" name="Google Shape;1887;p69"/>
          <p:cNvSpPr/>
          <p:nvPr/>
        </p:nvSpPr>
        <p:spPr>
          <a:xfrm flipH="1">
            <a:off x="405375" y="11833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8" name="Google Shape;1888;p69"/>
          <p:cNvGrpSpPr/>
          <p:nvPr/>
        </p:nvGrpSpPr>
        <p:grpSpPr>
          <a:xfrm>
            <a:off x="7974292" y="4276675"/>
            <a:ext cx="253593" cy="322744"/>
            <a:chOff x="3828325" y="875775"/>
            <a:chExt cx="330501" cy="420623"/>
          </a:xfrm>
        </p:grpSpPr>
        <p:sp>
          <p:nvSpPr>
            <p:cNvPr id="1889" name="Google Shape;1889;p6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6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6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6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6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6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6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6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6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6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6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6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1" name="Google Shape;1901;p69"/>
          <p:cNvGrpSpPr/>
          <p:nvPr/>
        </p:nvGrpSpPr>
        <p:grpSpPr>
          <a:xfrm flipH="1">
            <a:off x="3870301" y="694307"/>
            <a:ext cx="253560" cy="322660"/>
            <a:chOff x="3828325" y="875775"/>
            <a:chExt cx="330501" cy="420623"/>
          </a:xfrm>
        </p:grpSpPr>
        <p:sp>
          <p:nvSpPr>
            <p:cNvPr id="1902" name="Google Shape;1902;p6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6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6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6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6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6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6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6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6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6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6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6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4" name="Google Shape;1914;p69"/>
          <p:cNvGrpSpPr/>
          <p:nvPr/>
        </p:nvGrpSpPr>
        <p:grpSpPr>
          <a:xfrm flipH="1">
            <a:off x="633429" y="3507600"/>
            <a:ext cx="253593" cy="322744"/>
            <a:chOff x="3828325" y="875775"/>
            <a:chExt cx="330501" cy="420623"/>
          </a:xfrm>
        </p:grpSpPr>
        <p:sp>
          <p:nvSpPr>
            <p:cNvPr id="1915" name="Google Shape;1915;p6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6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6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6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6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6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6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6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6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6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6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6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7" name="Google Shape;1927;p69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28" name="Google Shape;1928;p69"/>
          <p:cNvSpPr txBox="1"/>
          <p:nvPr>
            <p:ph idx="1" type="subTitle"/>
          </p:nvPr>
        </p:nvSpPr>
        <p:spPr>
          <a:xfrm>
            <a:off x="5015875" y="3355200"/>
            <a:ext cx="24228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9" name="Google Shape;1929;p69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2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70"/>
          <p:cNvSpPr/>
          <p:nvPr/>
        </p:nvSpPr>
        <p:spPr>
          <a:xfrm>
            <a:off x="7960975" y="91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2" name="Google Shape;1932;p70"/>
          <p:cNvSpPr/>
          <p:nvPr/>
        </p:nvSpPr>
        <p:spPr>
          <a:xfrm flipH="1">
            <a:off x="428575" y="16460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33" name="Google Shape;1933;p70"/>
          <p:cNvGrpSpPr/>
          <p:nvPr/>
        </p:nvGrpSpPr>
        <p:grpSpPr>
          <a:xfrm flipH="1">
            <a:off x="586438" y="3795019"/>
            <a:ext cx="253560" cy="322660"/>
            <a:chOff x="3828325" y="875775"/>
            <a:chExt cx="330501" cy="420623"/>
          </a:xfrm>
        </p:grpSpPr>
        <p:sp>
          <p:nvSpPr>
            <p:cNvPr id="1934" name="Google Shape;1934;p7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7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7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7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7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7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7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7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7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7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7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7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6" name="Google Shape;1946;p70"/>
          <p:cNvGrpSpPr/>
          <p:nvPr/>
        </p:nvGrpSpPr>
        <p:grpSpPr>
          <a:xfrm>
            <a:off x="7548650" y="4349538"/>
            <a:ext cx="330501" cy="420623"/>
            <a:chOff x="3828325" y="875775"/>
            <a:chExt cx="330501" cy="420623"/>
          </a:xfrm>
        </p:grpSpPr>
        <p:sp>
          <p:nvSpPr>
            <p:cNvPr id="1947" name="Google Shape;1947;p7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7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7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7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7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7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7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7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7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7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7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7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9" name="Google Shape;1959;p70"/>
          <p:cNvGrpSpPr/>
          <p:nvPr/>
        </p:nvGrpSpPr>
        <p:grpSpPr>
          <a:xfrm flipH="1">
            <a:off x="1798625" y="548638"/>
            <a:ext cx="330501" cy="420623"/>
            <a:chOff x="3828325" y="875775"/>
            <a:chExt cx="330501" cy="420623"/>
          </a:xfrm>
        </p:grpSpPr>
        <p:sp>
          <p:nvSpPr>
            <p:cNvPr id="1960" name="Google Shape;1960;p7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7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7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7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7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7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7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7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7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7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7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7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72" name="Google Shape;1972;p70"/>
          <p:cNvSpPr txBox="1"/>
          <p:nvPr>
            <p:ph type="title"/>
          </p:nvPr>
        </p:nvSpPr>
        <p:spPr>
          <a:xfrm flipH="1">
            <a:off x="71322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73" name="Google Shape;1973;p70"/>
          <p:cNvSpPr txBox="1"/>
          <p:nvPr>
            <p:ph idx="1" type="subTitle"/>
          </p:nvPr>
        </p:nvSpPr>
        <p:spPr>
          <a:xfrm flipH="1">
            <a:off x="106842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4" name="Google Shape;1974;p70"/>
          <p:cNvSpPr txBox="1"/>
          <p:nvPr>
            <p:ph hasCustomPrompt="1" idx="2" type="title"/>
          </p:nvPr>
        </p:nvSpPr>
        <p:spPr>
          <a:xfrm flipH="1">
            <a:off x="222252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13"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6" name="Google Shape;1976;p71"/>
          <p:cNvGrpSpPr/>
          <p:nvPr/>
        </p:nvGrpSpPr>
        <p:grpSpPr>
          <a:xfrm rot="-5815465">
            <a:off x="3120308" y="724962"/>
            <a:ext cx="4264231" cy="4169868"/>
            <a:chOff x="2615425" y="-43849"/>
            <a:chExt cx="5349587" cy="5231206"/>
          </a:xfrm>
        </p:grpSpPr>
        <p:sp>
          <p:nvSpPr>
            <p:cNvPr id="1977" name="Google Shape;1977;p7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78" name="Google Shape;1978;p7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1979" name="Google Shape;1979;p7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7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" name="Google Shape;1981;p7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982" name="Google Shape;1982;p71"/>
          <p:cNvSpPr/>
          <p:nvPr/>
        </p:nvSpPr>
        <p:spPr>
          <a:xfrm>
            <a:off x="78172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3" name="Google Shape;1983;p71"/>
          <p:cNvSpPr/>
          <p:nvPr/>
        </p:nvSpPr>
        <p:spPr>
          <a:xfrm flipH="1">
            <a:off x="358375" y="4372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4" name="Google Shape;1984;p71"/>
          <p:cNvSpPr/>
          <p:nvPr/>
        </p:nvSpPr>
        <p:spPr>
          <a:xfrm>
            <a:off x="4363500" y="2334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85" name="Google Shape;1985;p71"/>
          <p:cNvGrpSpPr/>
          <p:nvPr/>
        </p:nvGrpSpPr>
        <p:grpSpPr>
          <a:xfrm>
            <a:off x="5087175" y="704100"/>
            <a:ext cx="330501" cy="420623"/>
            <a:chOff x="3828325" y="875775"/>
            <a:chExt cx="330501" cy="420623"/>
          </a:xfrm>
        </p:grpSpPr>
        <p:sp>
          <p:nvSpPr>
            <p:cNvPr id="1986" name="Google Shape;1986;p7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7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7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7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7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7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7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7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7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7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7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7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8" name="Google Shape;1998;p71"/>
          <p:cNvGrpSpPr/>
          <p:nvPr/>
        </p:nvGrpSpPr>
        <p:grpSpPr>
          <a:xfrm flipH="1">
            <a:off x="2776387" y="4372825"/>
            <a:ext cx="330501" cy="420623"/>
            <a:chOff x="3828325" y="875775"/>
            <a:chExt cx="330501" cy="420623"/>
          </a:xfrm>
        </p:grpSpPr>
        <p:sp>
          <p:nvSpPr>
            <p:cNvPr id="1999" name="Google Shape;1999;p7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7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7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7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7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7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7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7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7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7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7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7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11" name="Google Shape;2011;p71"/>
          <p:cNvSpPr txBox="1"/>
          <p:nvPr>
            <p:ph idx="1" type="subTitle"/>
          </p:nvPr>
        </p:nvSpPr>
        <p:spPr>
          <a:xfrm>
            <a:off x="713225" y="1448763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2" name="Google Shape;2012;p71"/>
          <p:cNvSpPr txBox="1"/>
          <p:nvPr>
            <p:ph hasCustomPrompt="1" type="title"/>
          </p:nvPr>
        </p:nvSpPr>
        <p:spPr>
          <a:xfrm>
            <a:off x="713225" y="972313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13" name="Google Shape;2013;p71"/>
          <p:cNvSpPr txBox="1"/>
          <p:nvPr>
            <p:ph idx="2" type="subTitle"/>
          </p:nvPr>
        </p:nvSpPr>
        <p:spPr>
          <a:xfrm>
            <a:off x="713225" y="25822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4" name="Google Shape;2014;p71"/>
          <p:cNvSpPr txBox="1"/>
          <p:nvPr>
            <p:ph hasCustomPrompt="1" idx="3" type="title"/>
          </p:nvPr>
        </p:nvSpPr>
        <p:spPr>
          <a:xfrm>
            <a:off x="713225" y="2105825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15" name="Google Shape;2015;p71"/>
          <p:cNvSpPr txBox="1"/>
          <p:nvPr>
            <p:ph idx="4" type="subTitle"/>
          </p:nvPr>
        </p:nvSpPr>
        <p:spPr>
          <a:xfrm>
            <a:off x="713225" y="3715788"/>
            <a:ext cx="4101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6" name="Google Shape;2016;p71"/>
          <p:cNvSpPr txBox="1"/>
          <p:nvPr>
            <p:ph hasCustomPrompt="1" idx="5" type="title"/>
          </p:nvPr>
        </p:nvSpPr>
        <p:spPr>
          <a:xfrm>
            <a:off x="713225" y="3239337"/>
            <a:ext cx="41019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46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5">
    <p:spTree>
      <p:nvGrpSpPr>
        <p:cNvPr id="2017" name="Shape 2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8" name="Google Shape;2018;p72"/>
          <p:cNvGrpSpPr/>
          <p:nvPr/>
        </p:nvGrpSpPr>
        <p:grpSpPr>
          <a:xfrm rot="-1074791">
            <a:off x="2379128" y="270280"/>
            <a:ext cx="4436571" cy="4602955"/>
            <a:chOff x="2958950" y="1937675"/>
            <a:chExt cx="1445225" cy="1499425"/>
          </a:xfrm>
        </p:grpSpPr>
        <p:sp>
          <p:nvSpPr>
            <p:cNvPr id="2019" name="Google Shape;2019;p7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7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7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7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7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24" name="Google Shape;2024;p72"/>
          <p:cNvSpPr/>
          <p:nvPr/>
        </p:nvSpPr>
        <p:spPr>
          <a:xfrm>
            <a:off x="8075925" y="305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5" name="Google Shape;2025;p72"/>
          <p:cNvSpPr/>
          <p:nvPr/>
        </p:nvSpPr>
        <p:spPr>
          <a:xfrm flipH="1">
            <a:off x="40967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6" name="Google Shape;2026;p7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27" name="Google Shape;2027;p72"/>
          <p:cNvGrpSpPr/>
          <p:nvPr/>
        </p:nvGrpSpPr>
        <p:grpSpPr>
          <a:xfrm>
            <a:off x="586429" y="2273150"/>
            <a:ext cx="253593" cy="322744"/>
            <a:chOff x="3828325" y="875775"/>
            <a:chExt cx="330501" cy="420623"/>
          </a:xfrm>
        </p:grpSpPr>
        <p:sp>
          <p:nvSpPr>
            <p:cNvPr id="2028" name="Google Shape;2028;p7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7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7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7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7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7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7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7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7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7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7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7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0" name="Google Shape;2040;p72"/>
          <p:cNvGrpSpPr/>
          <p:nvPr/>
        </p:nvGrpSpPr>
        <p:grpSpPr>
          <a:xfrm flipH="1" rot="-1286283">
            <a:off x="8304097" y="1188718"/>
            <a:ext cx="253553" cy="322654"/>
            <a:chOff x="3828325" y="875775"/>
            <a:chExt cx="330501" cy="420623"/>
          </a:xfrm>
        </p:grpSpPr>
        <p:sp>
          <p:nvSpPr>
            <p:cNvPr id="2041" name="Google Shape;2041;p7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7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7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7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7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7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7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7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7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7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7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7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3" name="Google Shape;2053;p72"/>
          <p:cNvGrpSpPr/>
          <p:nvPr/>
        </p:nvGrpSpPr>
        <p:grpSpPr>
          <a:xfrm flipH="1">
            <a:off x="5827804" y="4284250"/>
            <a:ext cx="253593" cy="322744"/>
            <a:chOff x="3828325" y="875775"/>
            <a:chExt cx="330501" cy="420623"/>
          </a:xfrm>
        </p:grpSpPr>
        <p:sp>
          <p:nvSpPr>
            <p:cNvPr id="2054" name="Google Shape;2054;p7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7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7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7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7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7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7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7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7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7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7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7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66" name="Google Shape;2066;p7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67" name="Google Shape;2067;p72"/>
          <p:cNvSpPr txBox="1"/>
          <p:nvPr>
            <p:ph idx="1" type="subTitle"/>
          </p:nvPr>
        </p:nvSpPr>
        <p:spPr>
          <a:xfrm>
            <a:off x="779725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8" name="Google Shape;2068;p72"/>
          <p:cNvSpPr txBox="1"/>
          <p:nvPr>
            <p:ph idx="2" type="subTitle"/>
          </p:nvPr>
        </p:nvSpPr>
        <p:spPr>
          <a:xfrm>
            <a:off x="347078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9" name="Google Shape;2069;p72"/>
          <p:cNvSpPr txBox="1"/>
          <p:nvPr>
            <p:ph idx="3" type="subTitle"/>
          </p:nvPr>
        </p:nvSpPr>
        <p:spPr>
          <a:xfrm>
            <a:off x="779725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0" name="Google Shape;2070;p72"/>
          <p:cNvSpPr txBox="1"/>
          <p:nvPr>
            <p:ph idx="4" type="subTitle"/>
          </p:nvPr>
        </p:nvSpPr>
        <p:spPr>
          <a:xfrm>
            <a:off x="347078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1" name="Google Shape;2071;p72"/>
          <p:cNvSpPr txBox="1"/>
          <p:nvPr>
            <p:ph hasCustomPrompt="1" idx="5" type="title"/>
          </p:nvPr>
        </p:nvSpPr>
        <p:spPr>
          <a:xfrm>
            <a:off x="779725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072" name="Google Shape;2072;p72"/>
          <p:cNvSpPr txBox="1"/>
          <p:nvPr>
            <p:ph hasCustomPrompt="1" idx="6" type="title"/>
          </p:nvPr>
        </p:nvSpPr>
        <p:spPr>
          <a:xfrm>
            <a:off x="347078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073" name="Google Shape;2073;p72"/>
          <p:cNvSpPr txBox="1"/>
          <p:nvPr>
            <p:ph idx="7" type="subTitle"/>
          </p:nvPr>
        </p:nvSpPr>
        <p:spPr>
          <a:xfrm>
            <a:off x="6193724" y="3365075"/>
            <a:ext cx="21678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4" name="Google Shape;2074;p72"/>
          <p:cNvSpPr txBox="1"/>
          <p:nvPr>
            <p:ph idx="8" type="subTitle"/>
          </p:nvPr>
        </p:nvSpPr>
        <p:spPr>
          <a:xfrm>
            <a:off x="6193724" y="3819574"/>
            <a:ext cx="21678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5" name="Google Shape;2075;p72"/>
          <p:cNvSpPr txBox="1"/>
          <p:nvPr>
            <p:ph hasCustomPrompt="1" idx="9" type="title"/>
          </p:nvPr>
        </p:nvSpPr>
        <p:spPr>
          <a:xfrm>
            <a:off x="6193724" y="1509888"/>
            <a:ext cx="2167800" cy="4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2">
    <p:spTree>
      <p:nvGrpSpPr>
        <p:cNvPr id="2076" name="Shape 2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7" name="Google Shape;2077;p73"/>
          <p:cNvGrpSpPr/>
          <p:nvPr/>
        </p:nvGrpSpPr>
        <p:grpSpPr>
          <a:xfrm rot="-2882640">
            <a:off x="3417774" y="228408"/>
            <a:ext cx="5080133" cy="4411631"/>
            <a:chOff x="3016500" y="2066925"/>
            <a:chExt cx="1577800" cy="1370175"/>
          </a:xfrm>
        </p:grpSpPr>
        <p:sp>
          <p:nvSpPr>
            <p:cNvPr id="2078" name="Google Shape;2078;p7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73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7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7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73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83" name="Google Shape;2083;p73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84" name="Google Shape;2084;p73"/>
          <p:cNvGrpSpPr/>
          <p:nvPr/>
        </p:nvGrpSpPr>
        <p:grpSpPr>
          <a:xfrm>
            <a:off x="6900600" y="724675"/>
            <a:ext cx="330501" cy="420623"/>
            <a:chOff x="3828325" y="875775"/>
            <a:chExt cx="330501" cy="420623"/>
          </a:xfrm>
        </p:grpSpPr>
        <p:sp>
          <p:nvSpPr>
            <p:cNvPr id="2085" name="Google Shape;2085;p7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7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7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7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7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7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7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7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7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7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7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7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7" name="Google Shape;2097;p73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2098" name="Google Shape;2098;p7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7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7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7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7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7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7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7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7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7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7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7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10" name="Google Shape;2110;p73"/>
          <p:cNvSpPr txBox="1"/>
          <p:nvPr>
            <p:ph type="title"/>
          </p:nvPr>
        </p:nvSpPr>
        <p:spPr>
          <a:xfrm>
            <a:off x="713225" y="445025"/>
            <a:ext cx="3597000" cy="10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11" name="Google Shape;2111;p73"/>
          <p:cNvSpPr txBox="1"/>
          <p:nvPr>
            <p:ph idx="1" type="subTitle"/>
          </p:nvPr>
        </p:nvSpPr>
        <p:spPr>
          <a:xfrm>
            <a:off x="713225" y="1643850"/>
            <a:ext cx="3597000" cy="25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Nunito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/>
            </a:lvl9pPr>
          </a:lstStyle>
          <a:p/>
        </p:txBody>
      </p:sp>
      <p:sp>
        <p:nvSpPr>
          <p:cNvPr id="2112" name="Google Shape;2112;p73"/>
          <p:cNvSpPr/>
          <p:nvPr/>
        </p:nvSpPr>
        <p:spPr>
          <a:xfrm>
            <a:off x="34742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9">
    <p:spTree>
      <p:nvGrpSpPr>
        <p:cNvPr id="2113" name="Shape 2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4" name="Google Shape;2114;p74"/>
          <p:cNvGrpSpPr/>
          <p:nvPr/>
        </p:nvGrpSpPr>
        <p:grpSpPr>
          <a:xfrm rot="1346752">
            <a:off x="2341623" y="665471"/>
            <a:ext cx="3956737" cy="3869179"/>
            <a:chOff x="2615425" y="-43849"/>
            <a:chExt cx="5349587" cy="5231206"/>
          </a:xfrm>
        </p:grpSpPr>
        <p:sp>
          <p:nvSpPr>
            <p:cNvPr id="2115" name="Google Shape;2115;p7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16" name="Google Shape;2116;p7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2117" name="Google Shape;2117;p7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" name="Google Shape;2118;p7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" name="Google Shape;2119;p7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20" name="Google Shape;2120;p74"/>
          <p:cNvSpPr/>
          <p:nvPr/>
        </p:nvSpPr>
        <p:spPr>
          <a:xfrm>
            <a:off x="7990750" y="12504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1" name="Google Shape;2121;p74"/>
          <p:cNvSpPr/>
          <p:nvPr/>
        </p:nvSpPr>
        <p:spPr>
          <a:xfrm flipH="1">
            <a:off x="400900" y="30493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22" name="Google Shape;2122;p74"/>
          <p:cNvGrpSpPr/>
          <p:nvPr/>
        </p:nvGrpSpPr>
        <p:grpSpPr>
          <a:xfrm flipH="1">
            <a:off x="8218804" y="2249000"/>
            <a:ext cx="253593" cy="322744"/>
            <a:chOff x="3828325" y="875775"/>
            <a:chExt cx="330501" cy="420623"/>
          </a:xfrm>
        </p:grpSpPr>
        <p:sp>
          <p:nvSpPr>
            <p:cNvPr id="2123" name="Google Shape;2123;p7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7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7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7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7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7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7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7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7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7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7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7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5" name="Google Shape;2135;p74"/>
          <p:cNvGrpSpPr/>
          <p:nvPr/>
        </p:nvGrpSpPr>
        <p:grpSpPr>
          <a:xfrm>
            <a:off x="2252404" y="4276725"/>
            <a:ext cx="253593" cy="322744"/>
            <a:chOff x="3828325" y="875775"/>
            <a:chExt cx="330501" cy="420623"/>
          </a:xfrm>
        </p:grpSpPr>
        <p:sp>
          <p:nvSpPr>
            <p:cNvPr id="2136" name="Google Shape;2136;p7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7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7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7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7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7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7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7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7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7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7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7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8" name="Google Shape;2148;p7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49" name="Google Shape;2149;p74"/>
          <p:cNvSpPr txBox="1"/>
          <p:nvPr>
            <p:ph idx="1" type="subTitle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5"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1" name="Google Shape;2151;p75"/>
          <p:cNvGrpSpPr/>
          <p:nvPr/>
        </p:nvGrpSpPr>
        <p:grpSpPr>
          <a:xfrm rot="-1553136">
            <a:off x="3544154" y="128363"/>
            <a:ext cx="4436552" cy="4602936"/>
            <a:chOff x="2958950" y="1937675"/>
            <a:chExt cx="1445225" cy="1499425"/>
          </a:xfrm>
        </p:grpSpPr>
        <p:sp>
          <p:nvSpPr>
            <p:cNvPr id="2152" name="Google Shape;2152;p75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75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75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75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75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7" name="Google Shape;2157;p75"/>
          <p:cNvSpPr/>
          <p:nvPr/>
        </p:nvSpPr>
        <p:spPr>
          <a:xfrm>
            <a:off x="7942050" y="1164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75"/>
          <p:cNvSpPr/>
          <p:nvPr/>
        </p:nvSpPr>
        <p:spPr>
          <a:xfrm flipH="1">
            <a:off x="495500" y="3604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9" name="Google Shape;2159;p75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2160" name="Google Shape;2160;p7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7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7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7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7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7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7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7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7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7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7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7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2" name="Google Shape;2172;p75"/>
          <p:cNvGrpSpPr/>
          <p:nvPr/>
        </p:nvGrpSpPr>
        <p:grpSpPr>
          <a:xfrm flipH="1">
            <a:off x="3762729" y="4372525"/>
            <a:ext cx="253593" cy="322744"/>
            <a:chOff x="3828325" y="875775"/>
            <a:chExt cx="330501" cy="420623"/>
          </a:xfrm>
        </p:grpSpPr>
        <p:sp>
          <p:nvSpPr>
            <p:cNvPr id="2173" name="Google Shape;2173;p7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7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7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7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7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7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7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7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7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7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7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7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85" name="Google Shape;2185;p7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86" name="Google Shape;2186;p75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6">
    <p:spTree>
      <p:nvGrpSpPr>
        <p:cNvPr id="2187" name="Shape 2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8" name="Google Shape;2188;p76"/>
          <p:cNvGrpSpPr/>
          <p:nvPr/>
        </p:nvGrpSpPr>
        <p:grpSpPr>
          <a:xfrm rot="-5815465">
            <a:off x="1360983" y="728012"/>
            <a:ext cx="4264231" cy="4169868"/>
            <a:chOff x="2615425" y="-43849"/>
            <a:chExt cx="5349587" cy="5231206"/>
          </a:xfrm>
        </p:grpSpPr>
        <p:sp>
          <p:nvSpPr>
            <p:cNvPr id="2189" name="Google Shape;2189;p7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90" name="Google Shape;2190;p7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2191" name="Google Shape;2191;p7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7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7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94" name="Google Shape;2194;p76"/>
          <p:cNvSpPr/>
          <p:nvPr/>
        </p:nvSpPr>
        <p:spPr>
          <a:xfrm>
            <a:off x="7942050" y="37529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5" name="Google Shape;2195;p76"/>
          <p:cNvSpPr/>
          <p:nvPr/>
        </p:nvSpPr>
        <p:spPr>
          <a:xfrm flipH="1">
            <a:off x="456625" y="1017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96" name="Google Shape;2196;p76"/>
          <p:cNvGrpSpPr/>
          <p:nvPr/>
        </p:nvGrpSpPr>
        <p:grpSpPr>
          <a:xfrm>
            <a:off x="5819879" y="4438050"/>
            <a:ext cx="253593" cy="322744"/>
            <a:chOff x="3828325" y="875775"/>
            <a:chExt cx="330501" cy="420623"/>
          </a:xfrm>
        </p:grpSpPr>
        <p:sp>
          <p:nvSpPr>
            <p:cNvPr id="2197" name="Google Shape;2197;p7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7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7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7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7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7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7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7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7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7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7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7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9" name="Google Shape;2209;p76"/>
          <p:cNvGrpSpPr/>
          <p:nvPr/>
        </p:nvGrpSpPr>
        <p:grpSpPr>
          <a:xfrm flipH="1" rot="-1286283">
            <a:off x="7228222" y="831568"/>
            <a:ext cx="253553" cy="322654"/>
            <a:chOff x="3828325" y="875775"/>
            <a:chExt cx="330501" cy="420623"/>
          </a:xfrm>
        </p:grpSpPr>
        <p:sp>
          <p:nvSpPr>
            <p:cNvPr id="2210" name="Google Shape;2210;p7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7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7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7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7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7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7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7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7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7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7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7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22" name="Google Shape;2222;p7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3" name="Google Shape;2223;p76"/>
          <p:cNvSpPr txBox="1"/>
          <p:nvPr>
            <p:ph idx="1" type="subTitle"/>
          </p:nvPr>
        </p:nvSpPr>
        <p:spPr>
          <a:xfrm>
            <a:off x="52939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7">
    <p:spTree>
      <p:nvGrpSpPr>
        <p:cNvPr id="2224" name="Shape 2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5" name="Google Shape;2225;p77"/>
          <p:cNvGrpSpPr/>
          <p:nvPr/>
        </p:nvGrpSpPr>
        <p:grpSpPr>
          <a:xfrm rot="-10095505">
            <a:off x="2884021" y="394508"/>
            <a:ext cx="4967040" cy="4149238"/>
            <a:chOff x="3016500" y="2277900"/>
            <a:chExt cx="1387675" cy="1159200"/>
          </a:xfrm>
        </p:grpSpPr>
        <p:sp>
          <p:nvSpPr>
            <p:cNvPr id="2226" name="Google Shape;2226;p7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7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7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29" name="Google Shape;2229;p77"/>
          <p:cNvSpPr/>
          <p:nvPr/>
        </p:nvSpPr>
        <p:spPr>
          <a:xfrm>
            <a:off x="7949675" y="15308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0" name="Google Shape;2230;p77"/>
          <p:cNvSpPr/>
          <p:nvPr/>
        </p:nvSpPr>
        <p:spPr>
          <a:xfrm flipH="1">
            <a:off x="501450" y="36382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31" name="Google Shape;2231;p77"/>
          <p:cNvGrpSpPr/>
          <p:nvPr/>
        </p:nvGrpSpPr>
        <p:grpSpPr>
          <a:xfrm>
            <a:off x="586429" y="1216050"/>
            <a:ext cx="253593" cy="322744"/>
            <a:chOff x="3828325" y="875775"/>
            <a:chExt cx="330501" cy="420623"/>
          </a:xfrm>
        </p:grpSpPr>
        <p:sp>
          <p:nvSpPr>
            <p:cNvPr id="2232" name="Google Shape;2232;p7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7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7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7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7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7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7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7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7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7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7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7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4" name="Google Shape;2244;p77"/>
          <p:cNvGrpSpPr/>
          <p:nvPr/>
        </p:nvGrpSpPr>
        <p:grpSpPr>
          <a:xfrm flipH="1">
            <a:off x="7653729" y="4352875"/>
            <a:ext cx="253593" cy="322744"/>
            <a:chOff x="3828325" y="875775"/>
            <a:chExt cx="330501" cy="420623"/>
          </a:xfrm>
        </p:grpSpPr>
        <p:sp>
          <p:nvSpPr>
            <p:cNvPr id="2245" name="Google Shape;2245;p7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7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7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7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7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7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7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7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7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7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7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7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57" name="Google Shape;2257;p7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58" name="Google Shape;2258;p77"/>
          <p:cNvSpPr txBox="1"/>
          <p:nvPr>
            <p:ph idx="1" type="subTitle"/>
          </p:nvPr>
        </p:nvSpPr>
        <p:spPr>
          <a:xfrm>
            <a:off x="713225" y="1990950"/>
            <a:ext cx="3136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8">
    <p:spTree>
      <p:nvGrpSpPr>
        <p:cNvPr id="2259" name="Shape 2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60" name="Google Shape;2260;p78"/>
          <p:cNvGrpSpPr/>
          <p:nvPr/>
        </p:nvGrpSpPr>
        <p:grpSpPr>
          <a:xfrm rot="-1074791">
            <a:off x="2507853" y="346480"/>
            <a:ext cx="4436571" cy="4602955"/>
            <a:chOff x="2958950" y="1937675"/>
            <a:chExt cx="1445225" cy="1499425"/>
          </a:xfrm>
        </p:grpSpPr>
        <p:sp>
          <p:nvSpPr>
            <p:cNvPr id="2261" name="Google Shape;2261;p7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78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7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7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78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66" name="Google Shape;2266;p78"/>
          <p:cNvSpPr/>
          <p:nvPr/>
        </p:nvSpPr>
        <p:spPr>
          <a:xfrm>
            <a:off x="7974300" y="41294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7" name="Google Shape;2267;p78"/>
          <p:cNvSpPr/>
          <p:nvPr/>
        </p:nvSpPr>
        <p:spPr>
          <a:xfrm flipH="1">
            <a:off x="405375" y="709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68" name="Google Shape;2268;p78"/>
          <p:cNvGrpSpPr/>
          <p:nvPr/>
        </p:nvGrpSpPr>
        <p:grpSpPr>
          <a:xfrm>
            <a:off x="7974292" y="914400"/>
            <a:ext cx="253593" cy="322744"/>
            <a:chOff x="3828325" y="875775"/>
            <a:chExt cx="330501" cy="420623"/>
          </a:xfrm>
        </p:grpSpPr>
        <p:sp>
          <p:nvSpPr>
            <p:cNvPr id="2269" name="Google Shape;2269;p7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7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7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7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7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7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7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7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7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7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7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7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1" name="Google Shape;2281;p78"/>
          <p:cNvGrpSpPr/>
          <p:nvPr/>
        </p:nvGrpSpPr>
        <p:grpSpPr>
          <a:xfrm flipH="1">
            <a:off x="1362354" y="4349450"/>
            <a:ext cx="253593" cy="322744"/>
            <a:chOff x="3828325" y="875775"/>
            <a:chExt cx="330501" cy="420623"/>
          </a:xfrm>
        </p:grpSpPr>
        <p:sp>
          <p:nvSpPr>
            <p:cNvPr id="2282" name="Google Shape;2282;p7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7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7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7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7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7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7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7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7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7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7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7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94" name="Google Shape;2294;p7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9">
    <p:spTree>
      <p:nvGrpSpPr>
        <p:cNvPr id="2295" name="Shape 2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6" name="Google Shape;2296;p79"/>
          <p:cNvGrpSpPr/>
          <p:nvPr/>
        </p:nvGrpSpPr>
        <p:grpSpPr>
          <a:xfrm rot="-4978490">
            <a:off x="3618962" y="-386298"/>
            <a:ext cx="4392608" cy="6408584"/>
            <a:chOff x="1767275" y="2886675"/>
            <a:chExt cx="843125" cy="1230075"/>
          </a:xfrm>
        </p:grpSpPr>
        <p:sp>
          <p:nvSpPr>
            <p:cNvPr id="2297" name="Google Shape;2297;p79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79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79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79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79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79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79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04" name="Google Shape;2304;p79"/>
          <p:cNvSpPr/>
          <p:nvPr/>
        </p:nvSpPr>
        <p:spPr>
          <a:xfrm>
            <a:off x="8159100" y="1623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5" name="Google Shape;2305;p79"/>
          <p:cNvSpPr/>
          <p:nvPr/>
        </p:nvSpPr>
        <p:spPr>
          <a:xfrm flipH="1">
            <a:off x="415625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06" name="Google Shape;2306;p79"/>
          <p:cNvGrpSpPr/>
          <p:nvPr/>
        </p:nvGrpSpPr>
        <p:grpSpPr>
          <a:xfrm>
            <a:off x="7542725" y="704088"/>
            <a:ext cx="330501" cy="420623"/>
            <a:chOff x="3828325" y="875775"/>
            <a:chExt cx="330501" cy="420623"/>
          </a:xfrm>
        </p:grpSpPr>
        <p:sp>
          <p:nvSpPr>
            <p:cNvPr id="2307" name="Google Shape;2307;p7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7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7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7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7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7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7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7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7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7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7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7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9" name="Google Shape;2319;p79"/>
          <p:cNvGrpSpPr/>
          <p:nvPr/>
        </p:nvGrpSpPr>
        <p:grpSpPr>
          <a:xfrm flipH="1">
            <a:off x="2642937" y="4332650"/>
            <a:ext cx="330501" cy="420623"/>
            <a:chOff x="3828325" y="875775"/>
            <a:chExt cx="330501" cy="420623"/>
          </a:xfrm>
        </p:grpSpPr>
        <p:sp>
          <p:nvSpPr>
            <p:cNvPr id="2320" name="Google Shape;2320;p7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7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7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7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7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7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7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7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7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7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7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7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32" name="Google Shape;2332;p7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">
    <p:spTree>
      <p:nvGrpSpPr>
        <p:cNvPr id="2333" name="Shape 2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4" name="Google Shape;2334;p80"/>
          <p:cNvGrpSpPr/>
          <p:nvPr/>
        </p:nvGrpSpPr>
        <p:grpSpPr>
          <a:xfrm>
            <a:off x="2499658" y="482322"/>
            <a:ext cx="5228621" cy="5171127"/>
            <a:chOff x="1578533" y="-27616"/>
            <a:chExt cx="5228621" cy="5171127"/>
          </a:xfrm>
        </p:grpSpPr>
        <p:grpSp>
          <p:nvGrpSpPr>
            <p:cNvPr id="2335" name="Google Shape;2335;p8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2336" name="Google Shape;2336;p8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337" name="Google Shape;2337;p8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2338" name="Google Shape;2338;p8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9" name="Google Shape;2339;p8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0" name="Google Shape;2340;p8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341" name="Google Shape;2341;p8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42" name="Google Shape;2342;p80"/>
          <p:cNvSpPr/>
          <p:nvPr/>
        </p:nvSpPr>
        <p:spPr>
          <a:xfrm>
            <a:off x="7920150" y="344637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3" name="Google Shape;2343;p80"/>
          <p:cNvSpPr/>
          <p:nvPr/>
        </p:nvSpPr>
        <p:spPr>
          <a:xfrm flipH="1">
            <a:off x="666425" y="8285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44" name="Google Shape;2344;p80"/>
          <p:cNvGrpSpPr/>
          <p:nvPr/>
        </p:nvGrpSpPr>
        <p:grpSpPr>
          <a:xfrm>
            <a:off x="7630725" y="704088"/>
            <a:ext cx="330501" cy="420623"/>
            <a:chOff x="3828325" y="875775"/>
            <a:chExt cx="330501" cy="420623"/>
          </a:xfrm>
        </p:grpSpPr>
        <p:sp>
          <p:nvSpPr>
            <p:cNvPr id="2345" name="Google Shape;2345;p8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8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8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8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8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8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8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8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8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8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8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8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7" name="Google Shape;2357;p80"/>
          <p:cNvGrpSpPr/>
          <p:nvPr/>
        </p:nvGrpSpPr>
        <p:grpSpPr>
          <a:xfrm flipH="1">
            <a:off x="1376125" y="3926700"/>
            <a:ext cx="330501" cy="420623"/>
            <a:chOff x="3828325" y="875775"/>
            <a:chExt cx="330501" cy="420623"/>
          </a:xfrm>
        </p:grpSpPr>
        <p:sp>
          <p:nvSpPr>
            <p:cNvPr id="2358" name="Google Shape;2358;p8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8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8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8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8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8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8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8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8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8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8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8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0" name="Google Shape;2370;p80"/>
          <p:cNvGrpSpPr/>
          <p:nvPr/>
        </p:nvGrpSpPr>
        <p:grpSpPr>
          <a:xfrm>
            <a:off x="7489150" y="4118200"/>
            <a:ext cx="330501" cy="420623"/>
            <a:chOff x="3828325" y="875775"/>
            <a:chExt cx="330501" cy="420623"/>
          </a:xfrm>
        </p:grpSpPr>
        <p:sp>
          <p:nvSpPr>
            <p:cNvPr id="2371" name="Google Shape;2371;p8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8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8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8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8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8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8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8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8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8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8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8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83" name="Google Shape;2383;p8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1">
    <p:spTree>
      <p:nvGrpSpPr>
        <p:cNvPr id="2384" name="Shape 2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5" name="Google Shape;2385;p81"/>
          <p:cNvGrpSpPr/>
          <p:nvPr/>
        </p:nvGrpSpPr>
        <p:grpSpPr>
          <a:xfrm rot="-5237344">
            <a:off x="306113" y="486871"/>
            <a:ext cx="4264113" cy="4169752"/>
            <a:chOff x="2615425" y="-43849"/>
            <a:chExt cx="5349587" cy="5231206"/>
          </a:xfrm>
        </p:grpSpPr>
        <p:sp>
          <p:nvSpPr>
            <p:cNvPr id="2386" name="Google Shape;2386;p81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87" name="Google Shape;2387;p81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2388" name="Google Shape;2388;p81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" name="Google Shape;2389;p81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" name="Google Shape;2390;p81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391" name="Google Shape;2391;p81"/>
          <p:cNvGrpSpPr/>
          <p:nvPr/>
        </p:nvGrpSpPr>
        <p:grpSpPr>
          <a:xfrm>
            <a:off x="3405242" y="4276688"/>
            <a:ext cx="253593" cy="322744"/>
            <a:chOff x="3828325" y="875775"/>
            <a:chExt cx="330501" cy="420623"/>
          </a:xfrm>
        </p:grpSpPr>
        <p:sp>
          <p:nvSpPr>
            <p:cNvPr id="2392" name="Google Shape;2392;p8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8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8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8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8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8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8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8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8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8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8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8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4" name="Google Shape;2404;p81"/>
          <p:cNvGrpSpPr/>
          <p:nvPr/>
        </p:nvGrpSpPr>
        <p:grpSpPr>
          <a:xfrm flipH="1">
            <a:off x="7941163" y="753069"/>
            <a:ext cx="253560" cy="322660"/>
            <a:chOff x="3828325" y="875775"/>
            <a:chExt cx="330501" cy="420623"/>
          </a:xfrm>
        </p:grpSpPr>
        <p:sp>
          <p:nvSpPr>
            <p:cNvPr id="2405" name="Google Shape;2405;p8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8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8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8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8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8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8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8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8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8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8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8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17" name="Google Shape;2417;p81"/>
          <p:cNvSpPr/>
          <p:nvPr/>
        </p:nvSpPr>
        <p:spPr>
          <a:xfrm>
            <a:off x="7713100" y="40851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8" name="Google Shape;2418;p81"/>
          <p:cNvSpPr/>
          <p:nvPr/>
        </p:nvSpPr>
        <p:spPr>
          <a:xfrm>
            <a:off x="5008150" y="4333800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9" name="Google Shape;2419;p81"/>
          <p:cNvSpPr/>
          <p:nvPr/>
        </p:nvSpPr>
        <p:spPr>
          <a:xfrm flipH="1">
            <a:off x="504025" y="10030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0" name="Google Shape;2420;p8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6">
    <p:spTree>
      <p:nvGrpSpPr>
        <p:cNvPr id="2421" name="Shape 2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2" name="Google Shape;2422;p82"/>
          <p:cNvGrpSpPr/>
          <p:nvPr/>
        </p:nvGrpSpPr>
        <p:grpSpPr>
          <a:xfrm rot="-1371433">
            <a:off x="1625236" y="-70746"/>
            <a:ext cx="5265558" cy="4827902"/>
            <a:chOff x="2958950" y="1937675"/>
            <a:chExt cx="1635350" cy="1499425"/>
          </a:xfrm>
        </p:grpSpPr>
        <p:sp>
          <p:nvSpPr>
            <p:cNvPr id="2423" name="Google Shape;2423;p8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82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82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8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8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82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29" name="Google Shape;2429;p82"/>
          <p:cNvSpPr/>
          <p:nvPr/>
        </p:nvSpPr>
        <p:spPr>
          <a:xfrm>
            <a:off x="7870575" y="1017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0" name="Google Shape;2430;p82"/>
          <p:cNvSpPr/>
          <p:nvPr/>
        </p:nvSpPr>
        <p:spPr>
          <a:xfrm flipH="1">
            <a:off x="491800" y="2041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1" name="Google Shape;2431;p82"/>
          <p:cNvSpPr/>
          <p:nvPr/>
        </p:nvSpPr>
        <p:spPr>
          <a:xfrm>
            <a:off x="2896750" y="426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32" name="Google Shape;2432;p82"/>
          <p:cNvGrpSpPr/>
          <p:nvPr/>
        </p:nvGrpSpPr>
        <p:grpSpPr>
          <a:xfrm>
            <a:off x="843079" y="753025"/>
            <a:ext cx="253593" cy="322744"/>
            <a:chOff x="3828325" y="875775"/>
            <a:chExt cx="330501" cy="420623"/>
          </a:xfrm>
        </p:grpSpPr>
        <p:sp>
          <p:nvSpPr>
            <p:cNvPr id="2433" name="Google Shape;2433;p8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8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8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8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8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8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8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8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8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8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8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8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5" name="Google Shape;2445;p82"/>
          <p:cNvGrpSpPr/>
          <p:nvPr/>
        </p:nvGrpSpPr>
        <p:grpSpPr>
          <a:xfrm flipH="1">
            <a:off x="6618329" y="4438050"/>
            <a:ext cx="253593" cy="322744"/>
            <a:chOff x="3828325" y="875775"/>
            <a:chExt cx="330501" cy="420623"/>
          </a:xfrm>
        </p:grpSpPr>
        <p:sp>
          <p:nvSpPr>
            <p:cNvPr id="2446" name="Google Shape;2446;p8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8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8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8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8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8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8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8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8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8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8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8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58" name="Google Shape;2458;p8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3">
    <p:spTree>
      <p:nvGrpSpPr>
        <p:cNvPr id="2459" name="Shape 2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0" name="Google Shape;2460;p83"/>
          <p:cNvGrpSpPr/>
          <p:nvPr/>
        </p:nvGrpSpPr>
        <p:grpSpPr>
          <a:xfrm rot="-4351734">
            <a:off x="2537070" y="1908580"/>
            <a:ext cx="4263995" cy="4169637"/>
            <a:chOff x="2615425" y="-43849"/>
            <a:chExt cx="5349587" cy="5231206"/>
          </a:xfrm>
        </p:grpSpPr>
        <p:sp>
          <p:nvSpPr>
            <p:cNvPr id="2461" name="Google Shape;2461;p83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62" name="Google Shape;2462;p83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2463" name="Google Shape;2463;p83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" name="Google Shape;2464;p83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" name="Google Shape;2465;p83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466" name="Google Shape;2466;p83"/>
          <p:cNvSpPr/>
          <p:nvPr/>
        </p:nvSpPr>
        <p:spPr>
          <a:xfrm flipH="1">
            <a:off x="485750" y="13029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7" name="Google Shape;2467;p83"/>
          <p:cNvSpPr/>
          <p:nvPr/>
        </p:nvSpPr>
        <p:spPr>
          <a:xfrm>
            <a:off x="8075925" y="38435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8" name="Google Shape;2468;p83"/>
          <p:cNvSpPr txBox="1"/>
          <p:nvPr>
            <p:ph type="title"/>
          </p:nvPr>
        </p:nvSpPr>
        <p:spPr>
          <a:xfrm>
            <a:off x="713250" y="445025"/>
            <a:ext cx="7717500" cy="7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69" name="Google Shape;2469;p83"/>
          <p:cNvSpPr txBox="1"/>
          <p:nvPr>
            <p:ph idx="1" type="subTitle"/>
          </p:nvPr>
        </p:nvSpPr>
        <p:spPr>
          <a:xfrm>
            <a:off x="713237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0" name="Google Shape;2470;p83"/>
          <p:cNvSpPr txBox="1"/>
          <p:nvPr>
            <p:ph idx="2" type="subTitle"/>
          </p:nvPr>
        </p:nvSpPr>
        <p:spPr>
          <a:xfrm>
            <a:off x="5587763" y="2239175"/>
            <a:ext cx="28095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1" name="Google Shape;2471;p83"/>
          <p:cNvSpPr txBox="1"/>
          <p:nvPr>
            <p:ph idx="3" type="subTitle"/>
          </p:nvPr>
        </p:nvSpPr>
        <p:spPr>
          <a:xfrm>
            <a:off x="713238" y="2629901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2" name="Google Shape;2472;p83"/>
          <p:cNvSpPr txBox="1"/>
          <p:nvPr>
            <p:ph idx="4" type="subTitle"/>
          </p:nvPr>
        </p:nvSpPr>
        <p:spPr>
          <a:xfrm>
            <a:off x="5587763" y="2629922"/>
            <a:ext cx="2809500" cy="74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8">
    <p:spTree>
      <p:nvGrpSpPr>
        <p:cNvPr id="2473" name="Shape 2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4" name="Google Shape;2474;p84"/>
          <p:cNvGrpSpPr/>
          <p:nvPr/>
        </p:nvGrpSpPr>
        <p:grpSpPr>
          <a:xfrm rot="-6913858">
            <a:off x="3222725" y="612555"/>
            <a:ext cx="4264427" cy="4170059"/>
            <a:chOff x="2615425" y="-43849"/>
            <a:chExt cx="5349587" cy="5231206"/>
          </a:xfrm>
        </p:grpSpPr>
        <p:sp>
          <p:nvSpPr>
            <p:cNvPr id="2475" name="Google Shape;2475;p84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76" name="Google Shape;2476;p84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2477" name="Google Shape;2477;p84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8" name="Google Shape;2478;p84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9" name="Google Shape;2479;p84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480" name="Google Shape;2480;p84"/>
          <p:cNvSpPr/>
          <p:nvPr/>
        </p:nvSpPr>
        <p:spPr>
          <a:xfrm>
            <a:off x="7900975" y="22640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1" name="Google Shape;2481;p84"/>
          <p:cNvSpPr/>
          <p:nvPr/>
        </p:nvSpPr>
        <p:spPr>
          <a:xfrm flipH="1">
            <a:off x="573950" y="760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82" name="Google Shape;2482;p84"/>
          <p:cNvGrpSpPr/>
          <p:nvPr/>
        </p:nvGrpSpPr>
        <p:grpSpPr>
          <a:xfrm>
            <a:off x="1582279" y="4334625"/>
            <a:ext cx="253593" cy="322744"/>
            <a:chOff x="3828325" y="875775"/>
            <a:chExt cx="330501" cy="420623"/>
          </a:xfrm>
        </p:grpSpPr>
        <p:sp>
          <p:nvSpPr>
            <p:cNvPr id="2483" name="Google Shape;2483;p8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8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8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8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8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8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8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8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8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8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8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8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5" name="Google Shape;2495;p84"/>
          <p:cNvGrpSpPr/>
          <p:nvPr/>
        </p:nvGrpSpPr>
        <p:grpSpPr>
          <a:xfrm flipH="1">
            <a:off x="6895529" y="753025"/>
            <a:ext cx="253593" cy="322744"/>
            <a:chOff x="3828325" y="875775"/>
            <a:chExt cx="330501" cy="420623"/>
          </a:xfrm>
        </p:grpSpPr>
        <p:sp>
          <p:nvSpPr>
            <p:cNvPr id="2496" name="Google Shape;2496;p84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84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84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84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84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84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84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84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84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84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84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84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08" name="Google Shape;2508;p84"/>
          <p:cNvSpPr txBox="1"/>
          <p:nvPr>
            <p:ph idx="1" type="subTitle"/>
          </p:nvPr>
        </p:nvSpPr>
        <p:spPr>
          <a:xfrm>
            <a:off x="713225" y="165785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09" name="Google Shape;2509;p84"/>
          <p:cNvSpPr txBox="1"/>
          <p:nvPr>
            <p:ph idx="2" type="subTitle"/>
          </p:nvPr>
        </p:nvSpPr>
        <p:spPr>
          <a:xfrm>
            <a:off x="6334675" y="2950100"/>
            <a:ext cx="20961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10" name="Google Shape;2510;p84"/>
          <p:cNvSpPr txBox="1"/>
          <p:nvPr>
            <p:ph idx="3" type="subTitle"/>
          </p:nvPr>
        </p:nvSpPr>
        <p:spPr>
          <a:xfrm>
            <a:off x="713225" y="2112351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1" name="Google Shape;2511;p84"/>
          <p:cNvSpPr txBox="1"/>
          <p:nvPr>
            <p:ph idx="4" type="subTitle"/>
          </p:nvPr>
        </p:nvSpPr>
        <p:spPr>
          <a:xfrm>
            <a:off x="6334675" y="3404608"/>
            <a:ext cx="2096100" cy="786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2" name="Google Shape;2512;p8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24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4" name="Google Shape;2514;p85"/>
          <p:cNvGrpSpPr/>
          <p:nvPr/>
        </p:nvGrpSpPr>
        <p:grpSpPr>
          <a:xfrm rot="-5815465">
            <a:off x="1428483" y="728012"/>
            <a:ext cx="4264231" cy="4169868"/>
            <a:chOff x="2615425" y="-43849"/>
            <a:chExt cx="5349587" cy="5231206"/>
          </a:xfrm>
        </p:grpSpPr>
        <p:sp>
          <p:nvSpPr>
            <p:cNvPr id="2515" name="Google Shape;2515;p8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16" name="Google Shape;2516;p8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2517" name="Google Shape;2517;p8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8" name="Google Shape;2518;p8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9" name="Google Shape;2519;p8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520" name="Google Shape;2520;p85"/>
          <p:cNvSpPr/>
          <p:nvPr/>
        </p:nvSpPr>
        <p:spPr>
          <a:xfrm>
            <a:off x="7888075" y="8173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1" name="Google Shape;2521;p85"/>
          <p:cNvSpPr/>
          <p:nvPr/>
        </p:nvSpPr>
        <p:spPr>
          <a:xfrm flipH="1">
            <a:off x="524125" y="3114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22" name="Google Shape;2522;p85"/>
          <p:cNvGrpSpPr/>
          <p:nvPr/>
        </p:nvGrpSpPr>
        <p:grpSpPr>
          <a:xfrm>
            <a:off x="1740604" y="4367825"/>
            <a:ext cx="253593" cy="322744"/>
            <a:chOff x="3828325" y="875775"/>
            <a:chExt cx="330501" cy="420623"/>
          </a:xfrm>
        </p:grpSpPr>
        <p:sp>
          <p:nvSpPr>
            <p:cNvPr id="2523" name="Google Shape;2523;p8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8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8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8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8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8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8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8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8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8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8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8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35" name="Google Shape;2535;p85"/>
          <p:cNvGrpSpPr/>
          <p:nvPr/>
        </p:nvGrpSpPr>
        <p:grpSpPr>
          <a:xfrm flipH="1">
            <a:off x="6596279" y="753025"/>
            <a:ext cx="253593" cy="322744"/>
            <a:chOff x="3828325" y="875775"/>
            <a:chExt cx="330501" cy="420623"/>
          </a:xfrm>
        </p:grpSpPr>
        <p:sp>
          <p:nvSpPr>
            <p:cNvPr id="2536" name="Google Shape;2536;p85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85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85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85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85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85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85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85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85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85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85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85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48" name="Google Shape;2548;p85"/>
          <p:cNvSpPr/>
          <p:nvPr/>
        </p:nvSpPr>
        <p:spPr>
          <a:xfrm>
            <a:off x="2415575" y="43427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9" name="Google Shape;2549;p8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50" name="Google Shape;2550;p85"/>
          <p:cNvSpPr txBox="1"/>
          <p:nvPr>
            <p:ph idx="1" type="subTitle"/>
          </p:nvPr>
        </p:nvSpPr>
        <p:spPr>
          <a:xfrm>
            <a:off x="713225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551" name="Google Shape;2551;p85"/>
          <p:cNvSpPr txBox="1"/>
          <p:nvPr>
            <p:ph idx="2" type="subTitle"/>
          </p:nvPr>
        </p:nvSpPr>
        <p:spPr>
          <a:xfrm>
            <a:off x="4572000" y="1125075"/>
            <a:ext cx="38589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4">
    <p:spTree>
      <p:nvGrpSpPr>
        <p:cNvPr id="2552" name="Shape 2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3" name="Google Shape;2553;p86"/>
          <p:cNvGrpSpPr/>
          <p:nvPr/>
        </p:nvGrpSpPr>
        <p:grpSpPr>
          <a:xfrm rot="-1074791">
            <a:off x="622478" y="263205"/>
            <a:ext cx="4436571" cy="4602955"/>
            <a:chOff x="2958950" y="1937675"/>
            <a:chExt cx="1445225" cy="1499425"/>
          </a:xfrm>
        </p:grpSpPr>
        <p:sp>
          <p:nvSpPr>
            <p:cNvPr id="2554" name="Google Shape;2554;p86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86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86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86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86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59" name="Google Shape;2559;p86"/>
          <p:cNvGrpSpPr/>
          <p:nvPr/>
        </p:nvGrpSpPr>
        <p:grpSpPr>
          <a:xfrm>
            <a:off x="856892" y="4085888"/>
            <a:ext cx="253593" cy="322744"/>
            <a:chOff x="3828325" y="875775"/>
            <a:chExt cx="330501" cy="420623"/>
          </a:xfrm>
        </p:grpSpPr>
        <p:sp>
          <p:nvSpPr>
            <p:cNvPr id="2560" name="Google Shape;2560;p8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8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8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8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8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8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8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8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8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8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8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8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72" name="Google Shape;2572;p86"/>
          <p:cNvSpPr/>
          <p:nvPr/>
        </p:nvSpPr>
        <p:spPr>
          <a:xfrm flipH="1">
            <a:off x="400775" y="497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3" name="Google Shape;2573;p86"/>
          <p:cNvSpPr/>
          <p:nvPr/>
        </p:nvSpPr>
        <p:spPr>
          <a:xfrm>
            <a:off x="4116925" y="4314725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4" name="Google Shape;2574;p86"/>
          <p:cNvSpPr txBox="1"/>
          <p:nvPr>
            <p:ph idx="1" type="subTitle"/>
          </p:nvPr>
        </p:nvSpPr>
        <p:spPr>
          <a:xfrm>
            <a:off x="4116925" y="36314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5" name="Google Shape;2575;p86"/>
          <p:cNvSpPr txBox="1"/>
          <p:nvPr>
            <p:ph idx="2" type="subTitle"/>
          </p:nvPr>
        </p:nvSpPr>
        <p:spPr>
          <a:xfrm>
            <a:off x="4116925" y="257645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6" name="Google Shape;2576;p86"/>
          <p:cNvSpPr txBox="1"/>
          <p:nvPr>
            <p:ph idx="3" type="subTitle"/>
          </p:nvPr>
        </p:nvSpPr>
        <p:spPr>
          <a:xfrm>
            <a:off x="4116925" y="4022125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7" name="Google Shape;2577;p86"/>
          <p:cNvSpPr txBox="1"/>
          <p:nvPr>
            <p:ph idx="4" type="subTitle"/>
          </p:nvPr>
        </p:nvSpPr>
        <p:spPr>
          <a:xfrm>
            <a:off x="4116925" y="296720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8" name="Google Shape;2578;p86"/>
          <p:cNvSpPr txBox="1"/>
          <p:nvPr>
            <p:ph idx="5" type="subTitle"/>
          </p:nvPr>
        </p:nvSpPr>
        <p:spPr>
          <a:xfrm>
            <a:off x="4116850" y="1521500"/>
            <a:ext cx="4331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3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9" name="Google Shape;2579;p86"/>
          <p:cNvSpPr txBox="1"/>
          <p:nvPr>
            <p:ph idx="6" type="subTitle"/>
          </p:nvPr>
        </p:nvSpPr>
        <p:spPr>
          <a:xfrm>
            <a:off x="4116850" y="1912250"/>
            <a:ext cx="4331700" cy="588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0" name="Google Shape;2580;p86"/>
          <p:cNvSpPr txBox="1"/>
          <p:nvPr>
            <p:ph type="title"/>
          </p:nvPr>
        </p:nvSpPr>
        <p:spPr>
          <a:xfrm>
            <a:off x="2238100" y="445025"/>
            <a:ext cx="6192600" cy="10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0">
    <p:spTree>
      <p:nvGrpSpPr>
        <p:cNvPr id="2581" name="Shape 2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2" name="Google Shape;2582;p87"/>
          <p:cNvGrpSpPr/>
          <p:nvPr/>
        </p:nvGrpSpPr>
        <p:grpSpPr>
          <a:xfrm rot="-10143216">
            <a:off x="846473" y="603027"/>
            <a:ext cx="4967081" cy="4149272"/>
            <a:chOff x="3016500" y="2277900"/>
            <a:chExt cx="1387675" cy="1159200"/>
          </a:xfrm>
        </p:grpSpPr>
        <p:sp>
          <p:nvSpPr>
            <p:cNvPr id="2583" name="Google Shape;2583;p8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8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8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86" name="Google Shape;2586;p87"/>
          <p:cNvSpPr/>
          <p:nvPr/>
        </p:nvSpPr>
        <p:spPr>
          <a:xfrm>
            <a:off x="7942050" y="21057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7" name="Google Shape;2587;p87"/>
          <p:cNvSpPr/>
          <p:nvPr/>
        </p:nvSpPr>
        <p:spPr>
          <a:xfrm flipH="1">
            <a:off x="573950" y="12738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88" name="Google Shape;2588;p87"/>
          <p:cNvGrpSpPr/>
          <p:nvPr/>
        </p:nvGrpSpPr>
        <p:grpSpPr>
          <a:xfrm>
            <a:off x="586429" y="4192975"/>
            <a:ext cx="253593" cy="322744"/>
            <a:chOff x="3828325" y="875775"/>
            <a:chExt cx="330501" cy="420623"/>
          </a:xfrm>
        </p:grpSpPr>
        <p:sp>
          <p:nvSpPr>
            <p:cNvPr id="2589" name="Google Shape;2589;p8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8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8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8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8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8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8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8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8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8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8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8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01" name="Google Shape;2601;p87"/>
          <p:cNvGrpSpPr/>
          <p:nvPr/>
        </p:nvGrpSpPr>
        <p:grpSpPr>
          <a:xfrm flipH="1" rot="-1286283">
            <a:off x="8303997" y="1223768"/>
            <a:ext cx="253553" cy="322654"/>
            <a:chOff x="3828325" y="875775"/>
            <a:chExt cx="330501" cy="420623"/>
          </a:xfrm>
        </p:grpSpPr>
        <p:sp>
          <p:nvSpPr>
            <p:cNvPr id="2602" name="Google Shape;2602;p8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8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8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8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8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8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8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8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8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8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8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8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4" name="Google Shape;2614;p87"/>
          <p:cNvSpPr/>
          <p:nvPr/>
        </p:nvSpPr>
        <p:spPr>
          <a:xfrm>
            <a:off x="6162325" y="42500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5" name="Google Shape;2615;p8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16" name="Google Shape;2616;p87"/>
          <p:cNvSpPr txBox="1"/>
          <p:nvPr>
            <p:ph idx="1" type="subTitle"/>
          </p:nvPr>
        </p:nvSpPr>
        <p:spPr>
          <a:xfrm>
            <a:off x="86562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17" name="Google Shape;2617;p87"/>
          <p:cNvSpPr txBox="1"/>
          <p:nvPr>
            <p:ph idx="2" type="subTitle"/>
          </p:nvPr>
        </p:nvSpPr>
        <p:spPr>
          <a:xfrm>
            <a:off x="3457650" y="17274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18" name="Google Shape;2618;p87"/>
          <p:cNvSpPr txBox="1"/>
          <p:nvPr>
            <p:ph idx="3" type="subTitle"/>
          </p:nvPr>
        </p:nvSpPr>
        <p:spPr>
          <a:xfrm>
            <a:off x="865625" y="31455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9" name="Google Shape;2619;p87"/>
          <p:cNvSpPr txBox="1"/>
          <p:nvPr>
            <p:ph idx="4" type="subTitle"/>
          </p:nvPr>
        </p:nvSpPr>
        <p:spPr>
          <a:xfrm>
            <a:off x="3457650" y="21819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0" name="Google Shape;2620;p87"/>
          <p:cNvSpPr txBox="1"/>
          <p:nvPr>
            <p:ph idx="5" type="subTitle"/>
          </p:nvPr>
        </p:nvSpPr>
        <p:spPr>
          <a:xfrm>
            <a:off x="6049675" y="26910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21" name="Google Shape;2621;p87"/>
          <p:cNvSpPr txBox="1"/>
          <p:nvPr>
            <p:ph idx="6" type="subTitle"/>
          </p:nvPr>
        </p:nvSpPr>
        <p:spPr>
          <a:xfrm>
            <a:off x="6049675" y="31455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4"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88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2624" name="Google Shape;2624;p8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8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8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27" name="Google Shape;2627;p88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8" name="Google Shape;2628;p88"/>
          <p:cNvSpPr/>
          <p:nvPr/>
        </p:nvSpPr>
        <p:spPr>
          <a:xfrm flipH="1">
            <a:off x="409675" y="5486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29" name="Google Shape;2629;p88"/>
          <p:cNvGrpSpPr/>
          <p:nvPr/>
        </p:nvGrpSpPr>
        <p:grpSpPr>
          <a:xfrm>
            <a:off x="6252264" y="4321548"/>
            <a:ext cx="330501" cy="420581"/>
            <a:chOff x="3828325" y="875775"/>
            <a:chExt cx="330501" cy="420623"/>
          </a:xfrm>
        </p:grpSpPr>
        <p:sp>
          <p:nvSpPr>
            <p:cNvPr id="2630" name="Google Shape;2630;p8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8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8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8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8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8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8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8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8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8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8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8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42" name="Google Shape;2642;p88"/>
          <p:cNvGrpSpPr/>
          <p:nvPr/>
        </p:nvGrpSpPr>
        <p:grpSpPr>
          <a:xfrm flipH="1">
            <a:off x="1716500" y="597113"/>
            <a:ext cx="330501" cy="420623"/>
            <a:chOff x="3828325" y="875775"/>
            <a:chExt cx="330501" cy="420623"/>
          </a:xfrm>
        </p:grpSpPr>
        <p:sp>
          <p:nvSpPr>
            <p:cNvPr id="2643" name="Google Shape;2643;p8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8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8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8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8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8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8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8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8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8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8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8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55" name="Google Shape;2655;p8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56" name="Google Shape;2656;p88"/>
          <p:cNvSpPr txBox="1"/>
          <p:nvPr>
            <p:ph idx="1" type="subTitle"/>
          </p:nvPr>
        </p:nvSpPr>
        <p:spPr>
          <a:xfrm>
            <a:off x="3838588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57" name="Google Shape;2657;p88"/>
          <p:cNvSpPr txBox="1"/>
          <p:nvPr>
            <p:ph idx="2" type="subTitle"/>
          </p:nvPr>
        </p:nvSpPr>
        <p:spPr>
          <a:xfrm>
            <a:off x="6202013" y="1606300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58" name="Google Shape;2658;p88"/>
          <p:cNvSpPr txBox="1"/>
          <p:nvPr>
            <p:ph idx="3" type="subTitle"/>
          </p:nvPr>
        </p:nvSpPr>
        <p:spPr>
          <a:xfrm>
            <a:off x="3838588" y="2060800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9" name="Google Shape;2659;p88"/>
          <p:cNvSpPr txBox="1"/>
          <p:nvPr>
            <p:ph idx="4" type="subTitle"/>
          </p:nvPr>
        </p:nvSpPr>
        <p:spPr>
          <a:xfrm>
            <a:off x="6202013" y="2060804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0" name="Google Shape;2660;p88"/>
          <p:cNvSpPr txBox="1"/>
          <p:nvPr>
            <p:ph idx="5" type="subTitle"/>
          </p:nvPr>
        </p:nvSpPr>
        <p:spPr>
          <a:xfrm>
            <a:off x="3838600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61" name="Google Shape;2661;p88"/>
          <p:cNvSpPr txBox="1"/>
          <p:nvPr>
            <p:ph idx="6" type="subTitle"/>
          </p:nvPr>
        </p:nvSpPr>
        <p:spPr>
          <a:xfrm>
            <a:off x="6202025" y="292582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62" name="Google Shape;2662;p88"/>
          <p:cNvSpPr txBox="1"/>
          <p:nvPr>
            <p:ph idx="7" type="subTitle"/>
          </p:nvPr>
        </p:nvSpPr>
        <p:spPr>
          <a:xfrm>
            <a:off x="3838600" y="338032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3" name="Google Shape;2663;p88"/>
          <p:cNvSpPr txBox="1"/>
          <p:nvPr>
            <p:ph idx="8" type="subTitle"/>
          </p:nvPr>
        </p:nvSpPr>
        <p:spPr>
          <a:xfrm>
            <a:off x="6202025" y="338032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2664" name="Shape 2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5" name="Google Shape;2665;p89"/>
          <p:cNvGrpSpPr/>
          <p:nvPr/>
        </p:nvGrpSpPr>
        <p:grpSpPr>
          <a:xfrm rot="-1074791">
            <a:off x="935253" y="270280"/>
            <a:ext cx="4436571" cy="4602955"/>
            <a:chOff x="2958950" y="1937675"/>
            <a:chExt cx="1445225" cy="1499425"/>
          </a:xfrm>
        </p:grpSpPr>
        <p:sp>
          <p:nvSpPr>
            <p:cNvPr id="2666" name="Google Shape;2666;p8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89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8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8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8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71" name="Google Shape;2671;p89"/>
          <p:cNvSpPr/>
          <p:nvPr/>
        </p:nvSpPr>
        <p:spPr>
          <a:xfrm>
            <a:off x="7994850" y="12433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2" name="Google Shape;2672;p89"/>
          <p:cNvSpPr/>
          <p:nvPr/>
        </p:nvSpPr>
        <p:spPr>
          <a:xfrm flipH="1">
            <a:off x="384825" y="31750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73" name="Google Shape;2673;p89"/>
          <p:cNvGrpSpPr/>
          <p:nvPr/>
        </p:nvGrpSpPr>
        <p:grpSpPr>
          <a:xfrm>
            <a:off x="5741217" y="4438050"/>
            <a:ext cx="253593" cy="322744"/>
            <a:chOff x="3828325" y="875775"/>
            <a:chExt cx="330501" cy="420623"/>
          </a:xfrm>
        </p:grpSpPr>
        <p:sp>
          <p:nvSpPr>
            <p:cNvPr id="2674" name="Google Shape;2674;p8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8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8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8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8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8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8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8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8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8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8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8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86" name="Google Shape;2686;p8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87" name="Google Shape;2687;p89"/>
          <p:cNvSpPr txBox="1"/>
          <p:nvPr>
            <p:ph idx="1" type="subTitle"/>
          </p:nvPr>
        </p:nvSpPr>
        <p:spPr>
          <a:xfrm>
            <a:off x="86562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88" name="Google Shape;2688;p89"/>
          <p:cNvSpPr txBox="1"/>
          <p:nvPr>
            <p:ph idx="2" type="subTitle"/>
          </p:nvPr>
        </p:nvSpPr>
        <p:spPr>
          <a:xfrm>
            <a:off x="3457650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89" name="Google Shape;2689;p89"/>
          <p:cNvSpPr txBox="1"/>
          <p:nvPr>
            <p:ph idx="3" type="subTitle"/>
          </p:nvPr>
        </p:nvSpPr>
        <p:spPr>
          <a:xfrm>
            <a:off x="865625" y="22311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0" name="Google Shape;2690;p89"/>
          <p:cNvSpPr txBox="1"/>
          <p:nvPr>
            <p:ph idx="4" type="subTitle"/>
          </p:nvPr>
        </p:nvSpPr>
        <p:spPr>
          <a:xfrm>
            <a:off x="3457650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1" name="Google Shape;2691;p89"/>
          <p:cNvSpPr txBox="1"/>
          <p:nvPr>
            <p:ph idx="5" type="subTitle"/>
          </p:nvPr>
        </p:nvSpPr>
        <p:spPr>
          <a:xfrm>
            <a:off x="6049675" y="17766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92" name="Google Shape;2692;p89"/>
          <p:cNvSpPr txBox="1"/>
          <p:nvPr>
            <p:ph idx="6" type="subTitle"/>
          </p:nvPr>
        </p:nvSpPr>
        <p:spPr>
          <a:xfrm>
            <a:off x="6049675" y="22311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3" name="Google Shape;2693;p89"/>
          <p:cNvSpPr txBox="1"/>
          <p:nvPr>
            <p:ph idx="7" type="subTitle"/>
          </p:nvPr>
        </p:nvSpPr>
        <p:spPr>
          <a:xfrm>
            <a:off x="86562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94" name="Google Shape;2694;p89"/>
          <p:cNvSpPr txBox="1"/>
          <p:nvPr>
            <p:ph idx="8" type="subTitle"/>
          </p:nvPr>
        </p:nvSpPr>
        <p:spPr>
          <a:xfrm>
            <a:off x="3457650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95" name="Google Shape;2695;p89"/>
          <p:cNvSpPr txBox="1"/>
          <p:nvPr>
            <p:ph idx="9" type="subTitle"/>
          </p:nvPr>
        </p:nvSpPr>
        <p:spPr>
          <a:xfrm>
            <a:off x="865625" y="3937275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6" name="Google Shape;2696;p89"/>
          <p:cNvSpPr txBox="1"/>
          <p:nvPr>
            <p:ph idx="13" type="subTitle"/>
          </p:nvPr>
        </p:nvSpPr>
        <p:spPr>
          <a:xfrm>
            <a:off x="3457650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7" name="Google Shape;2697;p89"/>
          <p:cNvSpPr txBox="1"/>
          <p:nvPr>
            <p:ph idx="14" type="subTitle"/>
          </p:nvPr>
        </p:nvSpPr>
        <p:spPr>
          <a:xfrm>
            <a:off x="6049675" y="3482775"/>
            <a:ext cx="2228700" cy="45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98" name="Google Shape;2698;p89"/>
          <p:cNvSpPr txBox="1"/>
          <p:nvPr>
            <p:ph idx="15" type="subTitle"/>
          </p:nvPr>
        </p:nvSpPr>
        <p:spPr>
          <a:xfrm>
            <a:off x="6049675" y="3937279"/>
            <a:ext cx="2228700" cy="6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7">
    <p:spTree>
      <p:nvGrpSpPr>
        <p:cNvPr id="2699" name="Shape 2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0" name="Google Shape;2700;p90"/>
          <p:cNvGrpSpPr/>
          <p:nvPr/>
        </p:nvGrpSpPr>
        <p:grpSpPr>
          <a:xfrm rot="-2947951">
            <a:off x="3357063" y="33933"/>
            <a:ext cx="5061179" cy="5250987"/>
            <a:chOff x="2958950" y="1937675"/>
            <a:chExt cx="1445225" cy="1499425"/>
          </a:xfrm>
        </p:grpSpPr>
        <p:sp>
          <p:nvSpPr>
            <p:cNvPr id="2701" name="Google Shape;2701;p90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90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90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90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90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06" name="Google Shape;2706;p90"/>
          <p:cNvSpPr/>
          <p:nvPr/>
        </p:nvSpPr>
        <p:spPr>
          <a:xfrm>
            <a:off x="8075925" y="38357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7" name="Google Shape;2707;p90"/>
          <p:cNvSpPr/>
          <p:nvPr/>
        </p:nvSpPr>
        <p:spPr>
          <a:xfrm flipH="1">
            <a:off x="409675" y="282525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8" name="Google Shape;2708;p90"/>
          <p:cNvSpPr/>
          <p:nvPr/>
        </p:nvSpPr>
        <p:spPr>
          <a:xfrm>
            <a:off x="4015775" y="44951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09" name="Google Shape;2709;p90"/>
          <p:cNvGrpSpPr/>
          <p:nvPr/>
        </p:nvGrpSpPr>
        <p:grpSpPr>
          <a:xfrm flipH="1" rot="-1286283">
            <a:off x="8304097" y="1036318"/>
            <a:ext cx="253553" cy="322654"/>
            <a:chOff x="3828325" y="875775"/>
            <a:chExt cx="330501" cy="420623"/>
          </a:xfrm>
        </p:grpSpPr>
        <p:sp>
          <p:nvSpPr>
            <p:cNvPr id="2710" name="Google Shape;2710;p9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9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9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9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9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9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9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9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9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9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9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9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22" name="Google Shape;2722;p90"/>
          <p:cNvSpPr txBox="1"/>
          <p:nvPr>
            <p:ph type="title"/>
          </p:nvPr>
        </p:nvSpPr>
        <p:spPr>
          <a:xfrm flipH="1">
            <a:off x="713225" y="707850"/>
            <a:ext cx="4013400" cy="10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23" name="Google Shape;2723;p90"/>
          <p:cNvSpPr txBox="1"/>
          <p:nvPr>
            <p:ph idx="1" type="subTitle"/>
          </p:nvPr>
        </p:nvSpPr>
        <p:spPr>
          <a:xfrm flipH="1">
            <a:off x="743900" y="1720350"/>
            <a:ext cx="4013400" cy="10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24" name="Google Shape;2724;p90"/>
          <p:cNvSpPr txBox="1"/>
          <p:nvPr/>
        </p:nvSpPr>
        <p:spPr>
          <a:xfrm flipH="1">
            <a:off x="756850" y="3339725"/>
            <a:ext cx="3702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including icons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infographics &amp; images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-GB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endParaRPr sz="12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1">
    <p:spTree>
      <p:nvGrpSpPr>
        <p:cNvPr id="2725" name="Shape 2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6" name="Google Shape;2726;p91"/>
          <p:cNvGrpSpPr/>
          <p:nvPr/>
        </p:nvGrpSpPr>
        <p:grpSpPr>
          <a:xfrm rot="-2882640">
            <a:off x="2073624" y="219683"/>
            <a:ext cx="5080133" cy="4411631"/>
            <a:chOff x="3016500" y="2066925"/>
            <a:chExt cx="1577800" cy="1370175"/>
          </a:xfrm>
        </p:grpSpPr>
        <p:sp>
          <p:nvSpPr>
            <p:cNvPr id="2727" name="Google Shape;2727;p91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91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91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91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91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2" name="Google Shape;2732;p91"/>
          <p:cNvSpPr/>
          <p:nvPr/>
        </p:nvSpPr>
        <p:spPr>
          <a:xfrm>
            <a:off x="7525550" y="310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33" name="Google Shape;2733;p91"/>
          <p:cNvGrpSpPr/>
          <p:nvPr/>
        </p:nvGrpSpPr>
        <p:grpSpPr>
          <a:xfrm flipH="1">
            <a:off x="1444287" y="4338475"/>
            <a:ext cx="330501" cy="420623"/>
            <a:chOff x="3828325" y="875775"/>
            <a:chExt cx="330501" cy="420623"/>
          </a:xfrm>
        </p:grpSpPr>
        <p:sp>
          <p:nvSpPr>
            <p:cNvPr id="2734" name="Google Shape;2734;p9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9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9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9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9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9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9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9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9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9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9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9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6" name="Google Shape;2746;p91"/>
          <p:cNvSpPr/>
          <p:nvPr/>
        </p:nvSpPr>
        <p:spPr>
          <a:xfrm>
            <a:off x="6891450" y="44856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7" name="Google Shape;2747;p91"/>
          <p:cNvSpPr/>
          <p:nvPr/>
        </p:nvSpPr>
        <p:spPr>
          <a:xfrm flipH="1">
            <a:off x="644825" y="21102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48" name="Google Shape;2748;p91"/>
          <p:cNvGrpSpPr/>
          <p:nvPr/>
        </p:nvGrpSpPr>
        <p:grpSpPr>
          <a:xfrm>
            <a:off x="6026713" y="448975"/>
            <a:ext cx="330501" cy="420623"/>
            <a:chOff x="3828325" y="875775"/>
            <a:chExt cx="330501" cy="420623"/>
          </a:xfrm>
        </p:grpSpPr>
        <p:sp>
          <p:nvSpPr>
            <p:cNvPr id="2749" name="Google Shape;2749;p9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9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9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9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9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9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9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9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9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9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9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9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2">
    <p:spTree>
      <p:nvGrpSpPr>
        <p:cNvPr id="2761" name="Shape 2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2" name="Google Shape;2762;p92"/>
          <p:cNvGrpSpPr/>
          <p:nvPr/>
        </p:nvGrpSpPr>
        <p:grpSpPr>
          <a:xfrm rot="-9155413">
            <a:off x="389330" y="602832"/>
            <a:ext cx="4967099" cy="4149286"/>
            <a:chOff x="3016500" y="2277900"/>
            <a:chExt cx="1387675" cy="1159200"/>
          </a:xfrm>
        </p:grpSpPr>
        <p:sp>
          <p:nvSpPr>
            <p:cNvPr id="2763" name="Google Shape;2763;p92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92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92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66" name="Google Shape;2766;p92"/>
          <p:cNvSpPr/>
          <p:nvPr/>
        </p:nvSpPr>
        <p:spPr>
          <a:xfrm>
            <a:off x="7983525" y="11962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7" name="Google Shape;2767;p92"/>
          <p:cNvSpPr/>
          <p:nvPr/>
        </p:nvSpPr>
        <p:spPr>
          <a:xfrm flipH="1">
            <a:off x="682675" y="36437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8" name="Google Shape;2768;p92"/>
          <p:cNvSpPr/>
          <p:nvPr/>
        </p:nvSpPr>
        <p:spPr>
          <a:xfrm>
            <a:off x="4619650" y="4248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69" name="Google Shape;2769;p92"/>
          <p:cNvGrpSpPr/>
          <p:nvPr/>
        </p:nvGrpSpPr>
        <p:grpSpPr>
          <a:xfrm>
            <a:off x="6905414" y="4245823"/>
            <a:ext cx="330501" cy="420581"/>
            <a:chOff x="3828325" y="875775"/>
            <a:chExt cx="330501" cy="420623"/>
          </a:xfrm>
        </p:grpSpPr>
        <p:sp>
          <p:nvSpPr>
            <p:cNvPr id="2770" name="Google Shape;2770;p9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9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9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9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9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9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9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9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9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9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9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9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2" name="Google Shape;2782;p92"/>
          <p:cNvGrpSpPr/>
          <p:nvPr/>
        </p:nvGrpSpPr>
        <p:grpSpPr>
          <a:xfrm>
            <a:off x="1350588" y="424838"/>
            <a:ext cx="330501" cy="420623"/>
            <a:chOff x="3828325" y="875775"/>
            <a:chExt cx="330501" cy="420623"/>
          </a:xfrm>
        </p:grpSpPr>
        <p:sp>
          <p:nvSpPr>
            <p:cNvPr id="2783" name="Google Shape;2783;p92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92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92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92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92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92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92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92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92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92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92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92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23">
    <p:spTree>
      <p:nvGrpSpPr>
        <p:cNvPr id="2795" name="Shape 2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96" name="Google Shape;2796;p93"/>
          <p:cNvGrpSpPr/>
          <p:nvPr/>
        </p:nvGrpSpPr>
        <p:grpSpPr>
          <a:xfrm rot="-9029400">
            <a:off x="3477319" y="301567"/>
            <a:ext cx="4966975" cy="4149183"/>
            <a:chOff x="3016500" y="2277900"/>
            <a:chExt cx="1387675" cy="1159200"/>
          </a:xfrm>
        </p:grpSpPr>
        <p:sp>
          <p:nvSpPr>
            <p:cNvPr id="2797" name="Google Shape;2797;p9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9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9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00" name="Google Shape;2800;p93"/>
          <p:cNvSpPr/>
          <p:nvPr/>
        </p:nvSpPr>
        <p:spPr>
          <a:xfrm>
            <a:off x="8106575" y="42064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1" name="Google Shape;2801;p93"/>
          <p:cNvSpPr/>
          <p:nvPr/>
        </p:nvSpPr>
        <p:spPr>
          <a:xfrm flipH="1">
            <a:off x="578575" y="20345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2" name="Google Shape;2802;p93"/>
          <p:cNvSpPr/>
          <p:nvPr/>
        </p:nvSpPr>
        <p:spPr>
          <a:xfrm>
            <a:off x="3861450" y="39978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03" name="Google Shape;2803;p93"/>
          <p:cNvGrpSpPr/>
          <p:nvPr/>
        </p:nvGrpSpPr>
        <p:grpSpPr>
          <a:xfrm>
            <a:off x="1424689" y="3891861"/>
            <a:ext cx="330501" cy="420581"/>
            <a:chOff x="3828325" y="875775"/>
            <a:chExt cx="330501" cy="420623"/>
          </a:xfrm>
        </p:grpSpPr>
        <p:sp>
          <p:nvSpPr>
            <p:cNvPr id="2804" name="Google Shape;2804;p9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9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9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9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9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9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9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9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9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9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9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9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16" name="Google Shape;2816;p93"/>
          <p:cNvGrpSpPr/>
          <p:nvPr/>
        </p:nvGrpSpPr>
        <p:grpSpPr>
          <a:xfrm>
            <a:off x="3157038" y="633088"/>
            <a:ext cx="330501" cy="420623"/>
            <a:chOff x="3828325" y="875775"/>
            <a:chExt cx="330501" cy="420623"/>
          </a:xfrm>
        </p:grpSpPr>
        <p:sp>
          <p:nvSpPr>
            <p:cNvPr id="2817" name="Google Shape;2817;p9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9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9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9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9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9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9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9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9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9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9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9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33" name="Shape 2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4" name="Google Shape;2834;p95"/>
          <p:cNvGrpSpPr/>
          <p:nvPr/>
        </p:nvGrpSpPr>
        <p:grpSpPr>
          <a:xfrm rot="1346743">
            <a:off x="5486393" y="216689"/>
            <a:ext cx="3533624" cy="3455429"/>
            <a:chOff x="2615425" y="-43849"/>
            <a:chExt cx="5349587" cy="5231206"/>
          </a:xfrm>
        </p:grpSpPr>
        <p:sp>
          <p:nvSpPr>
            <p:cNvPr id="2835" name="Google Shape;2835;p95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36" name="Google Shape;2836;p95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2837" name="Google Shape;2837;p95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8" name="Google Shape;2838;p95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9" name="Google Shape;2839;p95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840" name="Google Shape;2840;p95"/>
          <p:cNvGrpSpPr/>
          <p:nvPr/>
        </p:nvGrpSpPr>
        <p:grpSpPr>
          <a:xfrm flipH="1">
            <a:off x="-123832" y="2653673"/>
            <a:ext cx="9144212" cy="2489827"/>
            <a:chOff x="877800" y="1947200"/>
            <a:chExt cx="6107950" cy="1663100"/>
          </a:xfrm>
        </p:grpSpPr>
        <p:sp>
          <p:nvSpPr>
            <p:cNvPr id="2841" name="Google Shape;2841;p95"/>
            <p:cNvSpPr/>
            <p:nvPr/>
          </p:nvSpPr>
          <p:spPr>
            <a:xfrm>
              <a:off x="3921525" y="2169550"/>
              <a:ext cx="314725" cy="184400"/>
            </a:xfrm>
            <a:custGeom>
              <a:rect b="b" l="l" r="r" t="t"/>
              <a:pathLst>
                <a:path extrusionOk="0" h="7376" w="12589">
                  <a:moveTo>
                    <a:pt x="4883" y="1"/>
                  </a:moveTo>
                  <a:cubicBezTo>
                    <a:pt x="1464" y="1"/>
                    <a:pt x="0" y="3151"/>
                    <a:pt x="491" y="5088"/>
                  </a:cubicBezTo>
                  <a:cubicBezTo>
                    <a:pt x="491" y="5088"/>
                    <a:pt x="926" y="7376"/>
                    <a:pt x="4279" y="7376"/>
                  </a:cubicBezTo>
                  <a:cubicBezTo>
                    <a:pt x="4998" y="7376"/>
                    <a:pt x="5850" y="7271"/>
                    <a:pt x="6861" y="7016"/>
                  </a:cubicBezTo>
                  <a:cubicBezTo>
                    <a:pt x="12589" y="5570"/>
                    <a:pt x="9992" y="752"/>
                    <a:pt x="5871" y="83"/>
                  </a:cubicBezTo>
                  <a:cubicBezTo>
                    <a:pt x="5525" y="27"/>
                    <a:pt x="5196" y="1"/>
                    <a:pt x="4883" y="1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95"/>
            <p:cNvSpPr/>
            <p:nvPr/>
          </p:nvSpPr>
          <p:spPr>
            <a:xfrm>
              <a:off x="1439900" y="2673550"/>
              <a:ext cx="666925" cy="371800"/>
            </a:xfrm>
            <a:custGeom>
              <a:rect b="b" l="l" r="r" t="t"/>
              <a:pathLst>
                <a:path extrusionOk="0" h="14872" w="26677">
                  <a:moveTo>
                    <a:pt x="9192" y="0"/>
                  </a:moveTo>
                  <a:cubicBezTo>
                    <a:pt x="3620" y="0"/>
                    <a:pt x="212" y="4016"/>
                    <a:pt x="295" y="7278"/>
                  </a:cubicBezTo>
                  <a:cubicBezTo>
                    <a:pt x="295" y="7278"/>
                    <a:pt x="0" y="13996"/>
                    <a:pt x="13463" y="14826"/>
                  </a:cubicBezTo>
                  <a:cubicBezTo>
                    <a:pt x="13966" y="14857"/>
                    <a:pt x="14445" y="14872"/>
                    <a:pt x="14902" y="14872"/>
                  </a:cubicBezTo>
                  <a:cubicBezTo>
                    <a:pt x="26677" y="14872"/>
                    <a:pt x="23358" y="4889"/>
                    <a:pt x="14855" y="1255"/>
                  </a:cubicBezTo>
                  <a:cubicBezTo>
                    <a:pt x="12791" y="374"/>
                    <a:pt x="10891" y="0"/>
                    <a:pt x="9192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95"/>
            <p:cNvSpPr/>
            <p:nvPr/>
          </p:nvSpPr>
          <p:spPr>
            <a:xfrm>
              <a:off x="877800" y="1947200"/>
              <a:ext cx="6107950" cy="1663100"/>
            </a:xfrm>
            <a:custGeom>
              <a:rect b="b" l="l" r="r" t="t"/>
              <a:pathLst>
                <a:path extrusionOk="0" h="66524" w="244318">
                  <a:moveTo>
                    <a:pt x="189589" y="0"/>
                  </a:moveTo>
                  <a:cubicBezTo>
                    <a:pt x="165593" y="0"/>
                    <a:pt x="148224" y="15450"/>
                    <a:pt x="139396" y="25572"/>
                  </a:cubicBezTo>
                  <a:cubicBezTo>
                    <a:pt x="137128" y="28194"/>
                    <a:pt x="133888" y="29581"/>
                    <a:pt x="130598" y="29581"/>
                  </a:cubicBezTo>
                  <a:cubicBezTo>
                    <a:pt x="128649" y="29581"/>
                    <a:pt x="126682" y="29094"/>
                    <a:pt x="124889" y="28088"/>
                  </a:cubicBezTo>
                  <a:cubicBezTo>
                    <a:pt x="119720" y="25219"/>
                    <a:pt x="111954" y="22407"/>
                    <a:pt x="101377" y="22407"/>
                  </a:cubicBezTo>
                  <a:cubicBezTo>
                    <a:pt x="99523" y="22407"/>
                    <a:pt x="97582" y="22494"/>
                    <a:pt x="95554" y="22681"/>
                  </a:cubicBezTo>
                  <a:cubicBezTo>
                    <a:pt x="99409" y="18586"/>
                    <a:pt x="94751" y="12350"/>
                    <a:pt x="88194" y="11306"/>
                  </a:cubicBezTo>
                  <a:cubicBezTo>
                    <a:pt x="87501" y="11196"/>
                    <a:pt x="86840" y="11144"/>
                    <a:pt x="86211" y="11144"/>
                  </a:cubicBezTo>
                  <a:cubicBezTo>
                    <a:pt x="79217" y="11144"/>
                    <a:pt x="76213" y="17572"/>
                    <a:pt x="77220" y="21477"/>
                  </a:cubicBezTo>
                  <a:cubicBezTo>
                    <a:pt x="77220" y="21477"/>
                    <a:pt x="77782" y="24368"/>
                    <a:pt x="81342" y="25599"/>
                  </a:cubicBezTo>
                  <a:cubicBezTo>
                    <a:pt x="68227" y="30122"/>
                    <a:pt x="60598" y="38687"/>
                    <a:pt x="56450" y="45271"/>
                  </a:cubicBezTo>
                  <a:cubicBezTo>
                    <a:pt x="54263" y="48734"/>
                    <a:pt x="50483" y="50726"/>
                    <a:pt x="46547" y="50726"/>
                  </a:cubicBezTo>
                  <a:cubicBezTo>
                    <a:pt x="45280" y="50726"/>
                    <a:pt x="43997" y="50519"/>
                    <a:pt x="42746" y="50089"/>
                  </a:cubicBezTo>
                  <a:cubicBezTo>
                    <a:pt x="37877" y="48409"/>
                    <a:pt x="31655" y="46839"/>
                    <a:pt x="25399" y="46839"/>
                  </a:cubicBezTo>
                  <a:cubicBezTo>
                    <a:pt x="15010" y="46839"/>
                    <a:pt x="4528" y="51170"/>
                    <a:pt x="1" y="66523"/>
                  </a:cubicBezTo>
                  <a:lnTo>
                    <a:pt x="232139" y="66523"/>
                  </a:lnTo>
                  <a:cubicBezTo>
                    <a:pt x="232139" y="66523"/>
                    <a:pt x="244318" y="10101"/>
                    <a:pt x="201466" y="1242"/>
                  </a:cubicBezTo>
                  <a:cubicBezTo>
                    <a:pt x="197346" y="387"/>
                    <a:pt x="193384" y="0"/>
                    <a:pt x="189589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44" name="Google Shape;2844;p95"/>
          <p:cNvSpPr/>
          <p:nvPr/>
        </p:nvSpPr>
        <p:spPr>
          <a:xfrm>
            <a:off x="4496425" y="4384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5" name="Google Shape;2845;p95"/>
          <p:cNvSpPr/>
          <p:nvPr/>
        </p:nvSpPr>
        <p:spPr>
          <a:xfrm flipH="1">
            <a:off x="7071563" y="595613"/>
            <a:ext cx="721375" cy="294400"/>
          </a:xfrm>
          <a:custGeom>
            <a:rect b="b" l="l" r="r" t="t"/>
            <a:pathLst>
              <a:path extrusionOk="0" h="11776" w="28855">
                <a:moveTo>
                  <a:pt x="9707" y="1"/>
                </a:moveTo>
                <a:cubicBezTo>
                  <a:pt x="4537" y="1"/>
                  <a:pt x="300" y="3670"/>
                  <a:pt x="34" y="8774"/>
                </a:cubicBezTo>
                <a:cubicBezTo>
                  <a:pt x="34" y="8907"/>
                  <a:pt x="0" y="9007"/>
                  <a:pt x="0" y="9107"/>
                </a:cubicBezTo>
                <a:cubicBezTo>
                  <a:pt x="0" y="10575"/>
                  <a:pt x="1201" y="11776"/>
                  <a:pt x="2669" y="11776"/>
                </a:cubicBezTo>
                <a:lnTo>
                  <a:pt x="26186" y="11776"/>
                </a:lnTo>
                <a:cubicBezTo>
                  <a:pt x="27653" y="11776"/>
                  <a:pt x="28854" y="10575"/>
                  <a:pt x="28854" y="9107"/>
                </a:cubicBezTo>
                <a:cubicBezTo>
                  <a:pt x="28854" y="7639"/>
                  <a:pt x="27653" y="6439"/>
                  <a:pt x="26186" y="6439"/>
                </a:cubicBezTo>
                <a:lnTo>
                  <a:pt x="18814" y="6439"/>
                </a:lnTo>
                <a:cubicBezTo>
                  <a:pt x="17479" y="2703"/>
                  <a:pt x="13910" y="1"/>
                  <a:pt x="9707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6" name="Google Shape;2846;p95"/>
          <p:cNvSpPr txBox="1"/>
          <p:nvPr>
            <p:ph type="ctrTitle"/>
          </p:nvPr>
        </p:nvSpPr>
        <p:spPr>
          <a:xfrm flipH="1">
            <a:off x="3897175" y="685800"/>
            <a:ext cx="4457400" cy="31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847" name="Google Shape;2847;p95"/>
          <p:cNvSpPr txBox="1"/>
          <p:nvPr>
            <p:ph idx="1" type="subTitle"/>
          </p:nvPr>
        </p:nvSpPr>
        <p:spPr>
          <a:xfrm flipH="1">
            <a:off x="5499750" y="3547682"/>
            <a:ext cx="28263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48" name="Shape 2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9" name="Google Shape;2849;p96"/>
          <p:cNvGrpSpPr/>
          <p:nvPr/>
        </p:nvGrpSpPr>
        <p:grpSpPr>
          <a:xfrm flipH="1">
            <a:off x="3606025" y="32351"/>
            <a:ext cx="5349587" cy="5231206"/>
            <a:chOff x="2615425" y="-43849"/>
            <a:chExt cx="5349587" cy="5231206"/>
          </a:xfrm>
        </p:grpSpPr>
        <p:sp>
          <p:nvSpPr>
            <p:cNvPr id="2850" name="Google Shape;2850;p96"/>
            <p:cNvSpPr/>
            <p:nvPr/>
          </p:nvSpPr>
          <p:spPr>
            <a:xfrm>
              <a:off x="2615425" y="-43849"/>
              <a:ext cx="5323250" cy="5231206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51" name="Google Shape;2851;p96"/>
            <p:cNvGrpSpPr/>
            <p:nvPr/>
          </p:nvGrpSpPr>
          <p:grpSpPr>
            <a:xfrm>
              <a:off x="3753855" y="4"/>
              <a:ext cx="4211157" cy="4799044"/>
              <a:chOff x="4228201" y="2970830"/>
              <a:chExt cx="1270066" cy="1447370"/>
            </a:xfrm>
          </p:grpSpPr>
          <p:sp>
            <p:nvSpPr>
              <p:cNvPr id="2852" name="Google Shape;2852;p96"/>
              <p:cNvSpPr/>
              <p:nvPr/>
            </p:nvSpPr>
            <p:spPr>
              <a:xfrm>
                <a:off x="4228201" y="4225550"/>
                <a:ext cx="133475" cy="192650"/>
              </a:xfrm>
              <a:custGeom>
                <a:rect b="b" l="l" r="r" t="t"/>
                <a:pathLst>
                  <a:path extrusionOk="0" h="7706" w="5339">
                    <a:moveTo>
                      <a:pt x="5338" y="0"/>
                    </a:moveTo>
                    <a:lnTo>
                      <a:pt x="1" y="6638"/>
                    </a:lnTo>
                    <a:lnTo>
                      <a:pt x="1502" y="7706"/>
                    </a:lnTo>
                    <a:lnTo>
                      <a:pt x="5338" y="0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3" name="Google Shape;2853;p96"/>
              <p:cNvSpPr/>
              <p:nvPr/>
            </p:nvSpPr>
            <p:spPr>
              <a:xfrm rot="-1467804">
                <a:off x="5333134" y="3992081"/>
                <a:ext cx="130946" cy="193494"/>
              </a:xfrm>
              <a:custGeom>
                <a:rect b="b" l="l" r="r" t="t"/>
                <a:pathLst>
                  <a:path extrusionOk="0" h="7740" w="5238">
                    <a:moveTo>
                      <a:pt x="0" y="1"/>
                    </a:moveTo>
                    <a:lnTo>
                      <a:pt x="3636" y="7740"/>
                    </a:lnTo>
                    <a:lnTo>
                      <a:pt x="5237" y="68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4" name="Google Shape;2854;p96"/>
              <p:cNvSpPr/>
              <p:nvPr/>
            </p:nvSpPr>
            <p:spPr>
              <a:xfrm>
                <a:off x="4269925" y="2970830"/>
                <a:ext cx="91750" cy="144300"/>
              </a:xfrm>
              <a:custGeom>
                <a:rect b="b" l="l" r="r" t="t"/>
                <a:pathLst>
                  <a:path extrusionOk="0" h="5772" w="3670">
                    <a:moveTo>
                      <a:pt x="1935" y="1"/>
                    </a:moveTo>
                    <a:lnTo>
                      <a:pt x="0" y="1302"/>
                    </a:lnTo>
                    <a:lnTo>
                      <a:pt x="3669" y="5772"/>
                    </a:lnTo>
                    <a:lnTo>
                      <a:pt x="1935" y="1"/>
                    </a:ln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855" name="Google Shape;2855;p96"/>
          <p:cNvSpPr/>
          <p:nvPr/>
        </p:nvSpPr>
        <p:spPr>
          <a:xfrm>
            <a:off x="7965000" y="16454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6" name="Google Shape;2856;p96"/>
          <p:cNvSpPr/>
          <p:nvPr/>
        </p:nvSpPr>
        <p:spPr>
          <a:xfrm>
            <a:off x="2528975" y="430028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57" name="Google Shape;2857;p96"/>
          <p:cNvGrpSpPr/>
          <p:nvPr/>
        </p:nvGrpSpPr>
        <p:grpSpPr>
          <a:xfrm>
            <a:off x="4526525" y="4058700"/>
            <a:ext cx="330501" cy="420623"/>
            <a:chOff x="3828325" y="875775"/>
            <a:chExt cx="330501" cy="420623"/>
          </a:xfrm>
        </p:grpSpPr>
        <p:sp>
          <p:nvSpPr>
            <p:cNvPr id="2858" name="Google Shape;2858;p9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9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9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9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9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9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9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9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9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9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9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9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70" name="Google Shape;2870;p96"/>
          <p:cNvGrpSpPr/>
          <p:nvPr/>
        </p:nvGrpSpPr>
        <p:grpSpPr>
          <a:xfrm flipH="1">
            <a:off x="7555463" y="620338"/>
            <a:ext cx="330501" cy="420623"/>
            <a:chOff x="3828325" y="875775"/>
            <a:chExt cx="330501" cy="420623"/>
          </a:xfrm>
        </p:grpSpPr>
        <p:sp>
          <p:nvSpPr>
            <p:cNvPr id="2871" name="Google Shape;2871;p9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9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9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9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9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9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9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9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9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9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9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9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83" name="Google Shape;2883;p96"/>
          <p:cNvSpPr/>
          <p:nvPr/>
        </p:nvSpPr>
        <p:spPr>
          <a:xfrm flipH="1">
            <a:off x="474675" y="10848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4" name="Google Shape;2884;p96"/>
          <p:cNvSpPr txBox="1"/>
          <p:nvPr>
            <p:ph type="title"/>
          </p:nvPr>
        </p:nvSpPr>
        <p:spPr>
          <a:xfrm>
            <a:off x="5015875" y="2413488"/>
            <a:ext cx="3414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885" name="Google Shape;2885;p96"/>
          <p:cNvSpPr txBox="1"/>
          <p:nvPr>
            <p:ph idx="1" type="subTitle"/>
          </p:nvPr>
        </p:nvSpPr>
        <p:spPr>
          <a:xfrm>
            <a:off x="5015875" y="3355188"/>
            <a:ext cx="3059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6" name="Google Shape;2886;p96"/>
          <p:cNvSpPr txBox="1"/>
          <p:nvPr>
            <p:ph hasCustomPrompt="1" idx="2" type="title"/>
          </p:nvPr>
        </p:nvSpPr>
        <p:spPr>
          <a:xfrm>
            <a:off x="5015875" y="1084813"/>
            <a:ext cx="1905600" cy="12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p97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AutoNum type="arabicPeriod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2889" name="Google Shape;2889;p97"/>
          <p:cNvGrpSpPr/>
          <p:nvPr/>
        </p:nvGrpSpPr>
        <p:grpSpPr>
          <a:xfrm flipH="1">
            <a:off x="3415117" y="444932"/>
            <a:ext cx="4896565" cy="4489578"/>
            <a:chOff x="2958950" y="1937675"/>
            <a:chExt cx="1635350" cy="1499425"/>
          </a:xfrm>
        </p:grpSpPr>
        <p:sp>
          <p:nvSpPr>
            <p:cNvPr id="2890" name="Google Shape;2890;p97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97"/>
            <p:cNvSpPr/>
            <p:nvPr/>
          </p:nvSpPr>
          <p:spPr>
            <a:xfrm>
              <a:off x="2958950" y="1937675"/>
              <a:ext cx="262725" cy="426150"/>
            </a:xfrm>
            <a:custGeom>
              <a:rect b="b" l="l" r="r" t="t"/>
              <a:pathLst>
                <a:path extrusionOk="0" h="17046" w="10509">
                  <a:moveTo>
                    <a:pt x="2803" y="0"/>
                  </a:moveTo>
                  <a:lnTo>
                    <a:pt x="1" y="1234"/>
                  </a:lnTo>
                  <a:lnTo>
                    <a:pt x="10508" y="17046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97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97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97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97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6" name="Google Shape;2896;p97"/>
          <p:cNvSpPr/>
          <p:nvPr/>
        </p:nvSpPr>
        <p:spPr>
          <a:xfrm flipH="1">
            <a:off x="6240550" y="6337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7" name="Google Shape;2897;p97"/>
          <p:cNvSpPr/>
          <p:nvPr/>
        </p:nvSpPr>
        <p:spPr>
          <a:xfrm>
            <a:off x="4224875" y="47342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98" name="Google Shape;2898;p97"/>
          <p:cNvGrpSpPr/>
          <p:nvPr/>
        </p:nvGrpSpPr>
        <p:grpSpPr>
          <a:xfrm>
            <a:off x="572595" y="3561770"/>
            <a:ext cx="281256" cy="357950"/>
            <a:chOff x="3828325" y="875775"/>
            <a:chExt cx="330501" cy="420623"/>
          </a:xfrm>
        </p:grpSpPr>
        <p:sp>
          <p:nvSpPr>
            <p:cNvPr id="2899" name="Google Shape;2899;p9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9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9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9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9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9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9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9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9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9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9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9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11" name="Google Shape;2911;p97"/>
          <p:cNvGrpSpPr/>
          <p:nvPr/>
        </p:nvGrpSpPr>
        <p:grpSpPr>
          <a:xfrm flipH="1">
            <a:off x="7692817" y="941531"/>
            <a:ext cx="281256" cy="357950"/>
            <a:chOff x="3828325" y="875775"/>
            <a:chExt cx="330501" cy="420623"/>
          </a:xfrm>
        </p:grpSpPr>
        <p:sp>
          <p:nvSpPr>
            <p:cNvPr id="2912" name="Google Shape;2912;p97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97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97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97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97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97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97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97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97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97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97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97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4" name="Google Shape;2924;p9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25" name="Shape 2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6" name="Google Shape;2926;p98"/>
          <p:cNvGrpSpPr/>
          <p:nvPr/>
        </p:nvGrpSpPr>
        <p:grpSpPr>
          <a:xfrm rot="-9029400">
            <a:off x="2884019" y="623392"/>
            <a:ext cx="4966975" cy="4149183"/>
            <a:chOff x="3016500" y="2277900"/>
            <a:chExt cx="1387675" cy="1159200"/>
          </a:xfrm>
        </p:grpSpPr>
        <p:sp>
          <p:nvSpPr>
            <p:cNvPr id="2927" name="Google Shape;2927;p98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98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98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30" name="Google Shape;2930;p98"/>
          <p:cNvSpPr/>
          <p:nvPr/>
        </p:nvSpPr>
        <p:spPr>
          <a:xfrm>
            <a:off x="7939425" y="68580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98"/>
          <p:cNvSpPr/>
          <p:nvPr/>
        </p:nvSpPr>
        <p:spPr>
          <a:xfrm flipH="1">
            <a:off x="277700" y="4445550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32" name="Google Shape;2932;p98"/>
          <p:cNvGrpSpPr/>
          <p:nvPr/>
        </p:nvGrpSpPr>
        <p:grpSpPr>
          <a:xfrm flipH="1">
            <a:off x="8238904" y="1800200"/>
            <a:ext cx="253593" cy="322744"/>
            <a:chOff x="3828325" y="875775"/>
            <a:chExt cx="330501" cy="420623"/>
          </a:xfrm>
        </p:grpSpPr>
        <p:sp>
          <p:nvSpPr>
            <p:cNvPr id="2933" name="Google Shape;2933;p98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98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98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98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98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98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98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98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98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98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98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98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45" name="Google Shape;2945;p98"/>
          <p:cNvSpPr/>
          <p:nvPr/>
        </p:nvSpPr>
        <p:spPr>
          <a:xfrm>
            <a:off x="7538550" y="43909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6" name="Google Shape;2946;p98"/>
          <p:cNvSpPr txBox="1"/>
          <p:nvPr>
            <p:ph idx="1" type="body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7" name="Google Shape;2947;p98"/>
          <p:cNvSpPr txBox="1"/>
          <p:nvPr>
            <p:ph idx="2" type="body"/>
          </p:nvPr>
        </p:nvSpPr>
        <p:spPr>
          <a:xfrm>
            <a:off x="4572125" y="1152475"/>
            <a:ext cx="38589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6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48" name="Google Shape;2948;p9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0" name="Google Shape;2950;p99"/>
          <p:cNvGrpSpPr/>
          <p:nvPr/>
        </p:nvGrpSpPr>
        <p:grpSpPr>
          <a:xfrm rot="-2882640">
            <a:off x="3162924" y="-77692"/>
            <a:ext cx="5080133" cy="4411631"/>
            <a:chOff x="3016500" y="2066925"/>
            <a:chExt cx="1577800" cy="1370175"/>
          </a:xfrm>
        </p:grpSpPr>
        <p:sp>
          <p:nvSpPr>
            <p:cNvPr id="2951" name="Google Shape;2951;p99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99"/>
            <p:cNvSpPr/>
            <p:nvPr/>
          </p:nvSpPr>
          <p:spPr>
            <a:xfrm>
              <a:off x="4081425" y="3011775"/>
              <a:ext cx="512875" cy="275200"/>
            </a:xfrm>
            <a:custGeom>
              <a:rect b="b" l="l" r="r" t="t"/>
              <a:pathLst>
                <a:path extrusionOk="0" h="11008" w="20515">
                  <a:moveTo>
                    <a:pt x="0" y="0"/>
                  </a:moveTo>
                  <a:lnTo>
                    <a:pt x="19181" y="11008"/>
                  </a:lnTo>
                  <a:lnTo>
                    <a:pt x="20515" y="8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99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99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99"/>
            <p:cNvSpPr/>
            <p:nvPr/>
          </p:nvSpPr>
          <p:spPr>
            <a:xfrm>
              <a:off x="3857925" y="2066925"/>
              <a:ext cx="192675" cy="213500"/>
            </a:xfrm>
            <a:custGeom>
              <a:rect b="b" l="l" r="r" t="t"/>
              <a:pathLst>
                <a:path extrusionOk="0" h="8540" w="7707">
                  <a:moveTo>
                    <a:pt x="4470" y="0"/>
                  </a:moveTo>
                  <a:lnTo>
                    <a:pt x="1" y="8540"/>
                  </a:lnTo>
                  <a:lnTo>
                    <a:pt x="7706" y="2102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56" name="Google Shape;2956;p99"/>
          <p:cNvSpPr/>
          <p:nvPr/>
        </p:nvSpPr>
        <p:spPr>
          <a:xfrm>
            <a:off x="7587275" y="35645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7" name="Google Shape;2957;p99"/>
          <p:cNvSpPr/>
          <p:nvPr/>
        </p:nvSpPr>
        <p:spPr>
          <a:xfrm flipH="1">
            <a:off x="600050" y="7961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58" name="Google Shape;2958;p99"/>
          <p:cNvGrpSpPr/>
          <p:nvPr/>
        </p:nvGrpSpPr>
        <p:grpSpPr>
          <a:xfrm>
            <a:off x="7776875" y="984500"/>
            <a:ext cx="330501" cy="420623"/>
            <a:chOff x="3828325" y="875775"/>
            <a:chExt cx="330501" cy="420623"/>
          </a:xfrm>
        </p:grpSpPr>
        <p:sp>
          <p:nvSpPr>
            <p:cNvPr id="2959" name="Google Shape;2959;p9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9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9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9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9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9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9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9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9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9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9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9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71" name="Google Shape;2971;p99"/>
          <p:cNvGrpSpPr/>
          <p:nvPr/>
        </p:nvGrpSpPr>
        <p:grpSpPr>
          <a:xfrm flipH="1">
            <a:off x="547962" y="4089738"/>
            <a:ext cx="330501" cy="420623"/>
            <a:chOff x="3828325" y="875775"/>
            <a:chExt cx="330501" cy="420623"/>
          </a:xfrm>
        </p:grpSpPr>
        <p:sp>
          <p:nvSpPr>
            <p:cNvPr id="2972" name="Google Shape;2972;p99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99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99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99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99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99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99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99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99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99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99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99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84" name="Google Shape;2984;p9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85" name="Shape 2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6" name="Google Shape;2986;p100"/>
          <p:cNvSpPr/>
          <p:nvPr/>
        </p:nvSpPr>
        <p:spPr>
          <a:xfrm>
            <a:off x="5516725" y="4240038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7" name="Google Shape;2987;p100"/>
          <p:cNvGrpSpPr/>
          <p:nvPr/>
        </p:nvGrpSpPr>
        <p:grpSpPr>
          <a:xfrm>
            <a:off x="7332617" y="3867688"/>
            <a:ext cx="253593" cy="322744"/>
            <a:chOff x="3828325" y="875775"/>
            <a:chExt cx="330501" cy="420623"/>
          </a:xfrm>
        </p:grpSpPr>
        <p:sp>
          <p:nvSpPr>
            <p:cNvPr id="2988" name="Google Shape;2988;p10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10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10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10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10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10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10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10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10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10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10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10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00" name="Google Shape;3000;p100"/>
          <p:cNvGrpSpPr/>
          <p:nvPr/>
        </p:nvGrpSpPr>
        <p:grpSpPr>
          <a:xfrm>
            <a:off x="1197533" y="200984"/>
            <a:ext cx="5228621" cy="5171127"/>
            <a:chOff x="1578533" y="-27616"/>
            <a:chExt cx="5228621" cy="5171127"/>
          </a:xfrm>
        </p:grpSpPr>
        <p:grpSp>
          <p:nvGrpSpPr>
            <p:cNvPr id="3001" name="Google Shape;3001;p100"/>
            <p:cNvGrpSpPr/>
            <p:nvPr/>
          </p:nvGrpSpPr>
          <p:grpSpPr>
            <a:xfrm rot="-4351900">
              <a:off x="2209279" y="586956"/>
              <a:ext cx="4180626" cy="3941983"/>
              <a:chOff x="2615425" y="-43849"/>
              <a:chExt cx="5547897" cy="5231206"/>
            </a:xfrm>
          </p:grpSpPr>
          <p:sp>
            <p:nvSpPr>
              <p:cNvPr id="3002" name="Google Shape;3002;p100"/>
              <p:cNvSpPr/>
              <p:nvPr/>
            </p:nvSpPr>
            <p:spPr>
              <a:xfrm>
                <a:off x="2615425" y="-43849"/>
                <a:ext cx="5323250" cy="5231206"/>
              </a:xfrm>
              <a:custGeom>
                <a:rect b="b" l="l" r="r" t="t"/>
                <a:pathLst>
                  <a:path extrusionOk="0" h="45467" w="46267">
                    <a:moveTo>
                      <a:pt x="25905" y="0"/>
                    </a:moveTo>
                    <a:cubicBezTo>
                      <a:pt x="23434" y="0"/>
                      <a:pt x="21026" y="1266"/>
                      <a:pt x="19681" y="3537"/>
                    </a:cubicBezTo>
                    <a:cubicBezTo>
                      <a:pt x="19447" y="3904"/>
                      <a:pt x="19247" y="4304"/>
                      <a:pt x="19114" y="4704"/>
                    </a:cubicBezTo>
                    <a:cubicBezTo>
                      <a:pt x="19080" y="4704"/>
                      <a:pt x="19047" y="4671"/>
                      <a:pt x="19014" y="4637"/>
                    </a:cubicBezTo>
                    <a:cubicBezTo>
                      <a:pt x="18571" y="4376"/>
                      <a:pt x="18082" y="4251"/>
                      <a:pt x="17599" y="4251"/>
                    </a:cubicBezTo>
                    <a:cubicBezTo>
                      <a:pt x="16660" y="4251"/>
                      <a:pt x="15739" y="4724"/>
                      <a:pt x="15211" y="5605"/>
                    </a:cubicBezTo>
                    <a:cubicBezTo>
                      <a:pt x="15078" y="5838"/>
                      <a:pt x="14978" y="6105"/>
                      <a:pt x="14911" y="6372"/>
                    </a:cubicBezTo>
                    <a:cubicBezTo>
                      <a:pt x="14431" y="6209"/>
                      <a:pt x="13936" y="6130"/>
                      <a:pt x="13444" y="6130"/>
                    </a:cubicBezTo>
                    <a:cubicBezTo>
                      <a:pt x="11919" y="6130"/>
                      <a:pt x="10431" y="6894"/>
                      <a:pt x="9574" y="8307"/>
                    </a:cubicBezTo>
                    <a:cubicBezTo>
                      <a:pt x="8640" y="9908"/>
                      <a:pt x="8806" y="11876"/>
                      <a:pt x="9841" y="13277"/>
                    </a:cubicBezTo>
                    <a:cubicBezTo>
                      <a:pt x="9336" y="13169"/>
                      <a:pt x="8826" y="13116"/>
                      <a:pt x="8318" y="13116"/>
                    </a:cubicBezTo>
                    <a:cubicBezTo>
                      <a:pt x="5839" y="13116"/>
                      <a:pt x="3425" y="14376"/>
                      <a:pt x="2068" y="16646"/>
                    </a:cubicBezTo>
                    <a:cubicBezTo>
                      <a:pt x="0" y="20082"/>
                      <a:pt x="1134" y="24552"/>
                      <a:pt x="4570" y="26586"/>
                    </a:cubicBezTo>
                    <a:cubicBezTo>
                      <a:pt x="5237" y="26987"/>
                      <a:pt x="5938" y="27254"/>
                      <a:pt x="6672" y="27420"/>
                    </a:cubicBezTo>
                    <a:cubicBezTo>
                      <a:pt x="6405" y="29188"/>
                      <a:pt x="7172" y="30990"/>
                      <a:pt x="8806" y="31957"/>
                    </a:cubicBezTo>
                    <a:cubicBezTo>
                      <a:pt x="9529" y="32374"/>
                      <a:pt x="10321" y="32582"/>
                      <a:pt x="11087" y="32582"/>
                    </a:cubicBezTo>
                    <a:cubicBezTo>
                      <a:pt x="11240" y="32582"/>
                      <a:pt x="11392" y="32574"/>
                      <a:pt x="11542" y="32557"/>
                    </a:cubicBezTo>
                    <a:cubicBezTo>
                      <a:pt x="11675" y="33325"/>
                      <a:pt x="12142" y="34058"/>
                      <a:pt x="12843" y="34492"/>
                    </a:cubicBezTo>
                    <a:cubicBezTo>
                      <a:pt x="13285" y="34761"/>
                      <a:pt x="13772" y="34887"/>
                      <a:pt x="14252" y="34887"/>
                    </a:cubicBezTo>
                    <a:cubicBezTo>
                      <a:pt x="14605" y="34887"/>
                      <a:pt x="14953" y="34819"/>
                      <a:pt x="15278" y="34692"/>
                    </a:cubicBezTo>
                    <a:cubicBezTo>
                      <a:pt x="15478" y="35259"/>
                      <a:pt x="15878" y="35793"/>
                      <a:pt x="16445" y="36127"/>
                    </a:cubicBezTo>
                    <a:cubicBezTo>
                      <a:pt x="16812" y="36327"/>
                      <a:pt x="17212" y="36460"/>
                      <a:pt x="17613" y="36494"/>
                    </a:cubicBezTo>
                    <a:cubicBezTo>
                      <a:pt x="16879" y="39496"/>
                      <a:pt x="18146" y="42765"/>
                      <a:pt x="20915" y="44433"/>
                    </a:cubicBezTo>
                    <a:cubicBezTo>
                      <a:pt x="22091" y="45134"/>
                      <a:pt x="23379" y="45467"/>
                      <a:pt x="24646" y="45467"/>
                    </a:cubicBezTo>
                    <a:cubicBezTo>
                      <a:pt x="27117" y="45467"/>
                      <a:pt x="29511" y="44202"/>
                      <a:pt x="30856" y="41931"/>
                    </a:cubicBezTo>
                    <a:cubicBezTo>
                      <a:pt x="31856" y="40263"/>
                      <a:pt x="32090" y="38395"/>
                      <a:pt x="31723" y="36627"/>
                    </a:cubicBezTo>
                    <a:lnTo>
                      <a:pt x="31723" y="36627"/>
                    </a:lnTo>
                    <a:cubicBezTo>
                      <a:pt x="32116" y="36739"/>
                      <a:pt x="32517" y="36794"/>
                      <a:pt x="32916" y="36794"/>
                    </a:cubicBezTo>
                    <a:cubicBezTo>
                      <a:pt x="34416" y="36794"/>
                      <a:pt x="35883" y="36022"/>
                      <a:pt x="36726" y="34626"/>
                    </a:cubicBezTo>
                    <a:cubicBezTo>
                      <a:pt x="37760" y="32891"/>
                      <a:pt x="37494" y="30723"/>
                      <a:pt x="36193" y="29288"/>
                    </a:cubicBezTo>
                    <a:cubicBezTo>
                      <a:pt x="37093" y="29255"/>
                      <a:pt x="37927" y="28788"/>
                      <a:pt x="38428" y="27954"/>
                    </a:cubicBezTo>
                    <a:cubicBezTo>
                      <a:pt x="39061" y="26920"/>
                      <a:pt x="38895" y="25619"/>
                      <a:pt x="38127" y="24718"/>
                    </a:cubicBezTo>
                    <a:cubicBezTo>
                      <a:pt x="40562" y="24685"/>
                      <a:pt x="42897" y="23451"/>
                      <a:pt x="44232" y="21216"/>
                    </a:cubicBezTo>
                    <a:cubicBezTo>
                      <a:pt x="46267" y="17780"/>
                      <a:pt x="45166" y="13310"/>
                      <a:pt x="41730" y="11275"/>
                    </a:cubicBezTo>
                    <a:cubicBezTo>
                      <a:pt x="40562" y="10584"/>
                      <a:pt x="39274" y="10250"/>
                      <a:pt x="38001" y="10250"/>
                    </a:cubicBezTo>
                    <a:cubicBezTo>
                      <a:pt x="37493" y="10250"/>
                      <a:pt x="36988" y="10304"/>
                      <a:pt x="36493" y="10408"/>
                    </a:cubicBezTo>
                    <a:cubicBezTo>
                      <a:pt x="36460" y="9508"/>
                      <a:pt x="35993" y="8607"/>
                      <a:pt x="35159" y="8107"/>
                    </a:cubicBezTo>
                    <a:cubicBezTo>
                      <a:pt x="34702" y="7842"/>
                      <a:pt x="34194" y="7717"/>
                      <a:pt x="33696" y="7717"/>
                    </a:cubicBezTo>
                    <a:cubicBezTo>
                      <a:pt x="33503" y="7717"/>
                      <a:pt x="33311" y="7736"/>
                      <a:pt x="33124" y="7773"/>
                    </a:cubicBezTo>
                    <a:cubicBezTo>
                      <a:pt x="33324" y="5138"/>
                      <a:pt x="32056" y="2469"/>
                      <a:pt x="29621" y="1035"/>
                    </a:cubicBezTo>
                    <a:cubicBezTo>
                      <a:pt x="28456" y="334"/>
                      <a:pt x="27172" y="0"/>
                      <a:pt x="25905" y="0"/>
                    </a:cubicBezTo>
                    <a:close/>
                  </a:path>
                </a:pathLst>
              </a:custGeom>
              <a:solidFill>
                <a:srgbClr val="9FC5E8">
                  <a:alpha val="34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003" name="Google Shape;3003;p100"/>
              <p:cNvGrpSpPr/>
              <p:nvPr/>
            </p:nvGrpSpPr>
            <p:grpSpPr>
              <a:xfrm>
                <a:off x="3687752" y="4"/>
                <a:ext cx="4475571" cy="4925856"/>
                <a:chOff x="4208265" y="2970830"/>
                <a:chExt cx="1349812" cy="1485616"/>
              </a:xfrm>
            </p:grpSpPr>
            <p:sp>
              <p:nvSpPr>
                <p:cNvPr id="3004" name="Google Shape;3004;p100"/>
                <p:cNvSpPr/>
                <p:nvPr/>
              </p:nvSpPr>
              <p:spPr>
                <a:xfrm>
                  <a:off x="4208265" y="4263796"/>
                  <a:ext cx="133475" cy="192650"/>
                </a:xfrm>
                <a:custGeom>
                  <a:rect b="b" l="l" r="r" t="t"/>
                  <a:pathLst>
                    <a:path extrusionOk="0" h="7706" w="5339">
                      <a:moveTo>
                        <a:pt x="5338" y="0"/>
                      </a:moveTo>
                      <a:lnTo>
                        <a:pt x="1" y="6638"/>
                      </a:lnTo>
                      <a:lnTo>
                        <a:pt x="1502" y="7706"/>
                      </a:lnTo>
                      <a:lnTo>
                        <a:pt x="5338" y="0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5" name="Google Shape;3005;p100"/>
                <p:cNvSpPr/>
                <p:nvPr/>
              </p:nvSpPr>
              <p:spPr>
                <a:xfrm rot="-1467804">
                  <a:off x="5392944" y="3877344"/>
                  <a:ext cx="130946" cy="193494"/>
                </a:xfrm>
                <a:custGeom>
                  <a:rect b="b" l="l" r="r" t="t"/>
                  <a:pathLst>
                    <a:path extrusionOk="0" h="7740" w="5238">
                      <a:moveTo>
                        <a:pt x="0" y="1"/>
                      </a:moveTo>
                      <a:lnTo>
                        <a:pt x="3636" y="7740"/>
                      </a:lnTo>
                      <a:lnTo>
                        <a:pt x="5237" y="68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6" name="Google Shape;3006;p100"/>
                <p:cNvSpPr/>
                <p:nvPr/>
              </p:nvSpPr>
              <p:spPr>
                <a:xfrm>
                  <a:off x="4269925" y="2970830"/>
                  <a:ext cx="91750" cy="144300"/>
                </a:xfrm>
                <a:custGeom>
                  <a:rect b="b" l="l" r="r" t="t"/>
                  <a:pathLst>
                    <a:path extrusionOk="0" h="5772" w="3670">
                      <a:moveTo>
                        <a:pt x="1935" y="1"/>
                      </a:moveTo>
                      <a:lnTo>
                        <a:pt x="0" y="1302"/>
                      </a:lnTo>
                      <a:lnTo>
                        <a:pt x="3669" y="5772"/>
                      </a:ln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9FC5E8">
                    <a:alpha val="34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007" name="Google Shape;3007;p100"/>
            <p:cNvSpPr/>
            <p:nvPr/>
          </p:nvSpPr>
          <p:spPr>
            <a:xfrm rot="-4978490">
              <a:off x="1874612" y="74348"/>
              <a:ext cx="838666" cy="1338296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08" name="Google Shape;3008;p100"/>
          <p:cNvSpPr/>
          <p:nvPr/>
        </p:nvSpPr>
        <p:spPr>
          <a:xfrm>
            <a:off x="7414850" y="8153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9" name="Google Shape;3009;p100"/>
          <p:cNvSpPr/>
          <p:nvPr/>
        </p:nvSpPr>
        <p:spPr>
          <a:xfrm flipH="1">
            <a:off x="600050" y="419041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10" name="Google Shape;3010;p100"/>
          <p:cNvGrpSpPr/>
          <p:nvPr/>
        </p:nvGrpSpPr>
        <p:grpSpPr>
          <a:xfrm flipH="1">
            <a:off x="3218238" y="807882"/>
            <a:ext cx="253560" cy="322660"/>
            <a:chOff x="3828325" y="875775"/>
            <a:chExt cx="330501" cy="420623"/>
          </a:xfrm>
        </p:grpSpPr>
        <p:sp>
          <p:nvSpPr>
            <p:cNvPr id="3011" name="Google Shape;3011;p100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100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100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100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100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100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100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100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100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100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100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100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23" name="Google Shape;3023;p100"/>
          <p:cNvSpPr txBox="1"/>
          <p:nvPr>
            <p:ph type="title"/>
          </p:nvPr>
        </p:nvSpPr>
        <p:spPr>
          <a:xfrm>
            <a:off x="3634075" y="1647725"/>
            <a:ext cx="4796700" cy="10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24" name="Google Shape;3024;p100"/>
          <p:cNvSpPr txBox="1"/>
          <p:nvPr>
            <p:ph idx="1" type="body"/>
          </p:nvPr>
        </p:nvSpPr>
        <p:spPr>
          <a:xfrm>
            <a:off x="3634075" y="2749057"/>
            <a:ext cx="4796700" cy="7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solidFill>
                  <a:schemeClr val="dk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025" name="Shape 3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26" name="Google Shape;3026;p101"/>
          <p:cNvGrpSpPr/>
          <p:nvPr/>
        </p:nvGrpSpPr>
        <p:grpSpPr>
          <a:xfrm rot="-4978490">
            <a:off x="2418737" y="-568211"/>
            <a:ext cx="4392608" cy="6408584"/>
            <a:chOff x="1767275" y="2886675"/>
            <a:chExt cx="843125" cy="1230075"/>
          </a:xfrm>
        </p:grpSpPr>
        <p:sp>
          <p:nvSpPr>
            <p:cNvPr id="3027" name="Google Shape;3027;p101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101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101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101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101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101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101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34" name="Google Shape;3034;p101"/>
          <p:cNvGrpSpPr/>
          <p:nvPr/>
        </p:nvGrpSpPr>
        <p:grpSpPr>
          <a:xfrm flipH="1">
            <a:off x="7555463" y="809213"/>
            <a:ext cx="330501" cy="420623"/>
            <a:chOff x="3828325" y="875775"/>
            <a:chExt cx="330501" cy="420623"/>
          </a:xfrm>
        </p:grpSpPr>
        <p:sp>
          <p:nvSpPr>
            <p:cNvPr id="3035" name="Google Shape;3035;p10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10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10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10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10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10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10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10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10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10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10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10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47" name="Google Shape;3047;p101"/>
          <p:cNvSpPr/>
          <p:nvPr/>
        </p:nvSpPr>
        <p:spPr>
          <a:xfrm flipH="1">
            <a:off x="1295100" y="865663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48" name="Google Shape;3048;p101"/>
          <p:cNvGrpSpPr/>
          <p:nvPr/>
        </p:nvGrpSpPr>
        <p:grpSpPr>
          <a:xfrm>
            <a:off x="4445204" y="4299213"/>
            <a:ext cx="253593" cy="322744"/>
            <a:chOff x="3828325" y="875775"/>
            <a:chExt cx="330501" cy="420623"/>
          </a:xfrm>
        </p:grpSpPr>
        <p:sp>
          <p:nvSpPr>
            <p:cNvPr id="3049" name="Google Shape;3049;p101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101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101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101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101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101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101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101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101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101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101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101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61" name="Google Shape;3061;p101"/>
          <p:cNvSpPr txBox="1"/>
          <p:nvPr>
            <p:ph type="title"/>
          </p:nvPr>
        </p:nvSpPr>
        <p:spPr>
          <a:xfrm>
            <a:off x="1867800" y="1228200"/>
            <a:ext cx="5408400" cy="268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2" name="Shape 3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63" name="Google Shape;3063;p102"/>
          <p:cNvGrpSpPr/>
          <p:nvPr/>
        </p:nvGrpSpPr>
        <p:grpSpPr>
          <a:xfrm>
            <a:off x="3332417" y="-403931"/>
            <a:ext cx="4392597" cy="6408568"/>
            <a:chOff x="1767275" y="2886675"/>
            <a:chExt cx="843125" cy="1230075"/>
          </a:xfrm>
        </p:grpSpPr>
        <p:sp>
          <p:nvSpPr>
            <p:cNvPr id="3064" name="Google Shape;3064;p102"/>
            <p:cNvSpPr/>
            <p:nvPr/>
          </p:nvSpPr>
          <p:spPr>
            <a:xfrm>
              <a:off x="1984925" y="3166050"/>
              <a:ext cx="625475" cy="583775"/>
            </a:xfrm>
            <a:custGeom>
              <a:rect b="b" l="l" r="r" t="t"/>
              <a:pathLst>
                <a:path extrusionOk="0" h="23351" w="25019">
                  <a:moveTo>
                    <a:pt x="8506" y="0"/>
                  </a:moveTo>
                  <a:cubicBezTo>
                    <a:pt x="6105" y="0"/>
                    <a:pt x="4170" y="1935"/>
                    <a:pt x="4170" y="4337"/>
                  </a:cubicBezTo>
                  <a:cubicBezTo>
                    <a:pt x="4170" y="4804"/>
                    <a:pt x="4237" y="5271"/>
                    <a:pt x="4370" y="5671"/>
                  </a:cubicBezTo>
                  <a:cubicBezTo>
                    <a:pt x="3403" y="6071"/>
                    <a:pt x="2702" y="7039"/>
                    <a:pt x="2702" y="8173"/>
                  </a:cubicBezTo>
                  <a:cubicBezTo>
                    <a:pt x="2702" y="8773"/>
                    <a:pt x="2902" y="9307"/>
                    <a:pt x="3236" y="9774"/>
                  </a:cubicBezTo>
                  <a:cubicBezTo>
                    <a:pt x="2869" y="10074"/>
                    <a:pt x="2636" y="10541"/>
                    <a:pt x="2636" y="11041"/>
                  </a:cubicBezTo>
                  <a:cubicBezTo>
                    <a:pt x="2636" y="11575"/>
                    <a:pt x="2902" y="12042"/>
                    <a:pt x="3269" y="12342"/>
                  </a:cubicBezTo>
                  <a:cubicBezTo>
                    <a:pt x="3036" y="12609"/>
                    <a:pt x="2902" y="12976"/>
                    <a:pt x="2902" y="13376"/>
                  </a:cubicBezTo>
                  <a:cubicBezTo>
                    <a:pt x="2902" y="13643"/>
                    <a:pt x="2969" y="13877"/>
                    <a:pt x="3069" y="14077"/>
                  </a:cubicBezTo>
                  <a:cubicBezTo>
                    <a:pt x="1268" y="14644"/>
                    <a:pt x="0" y="16278"/>
                    <a:pt x="0" y="18247"/>
                  </a:cubicBezTo>
                  <a:cubicBezTo>
                    <a:pt x="0" y="20648"/>
                    <a:pt x="1935" y="22583"/>
                    <a:pt x="4337" y="22583"/>
                  </a:cubicBezTo>
                  <a:cubicBezTo>
                    <a:pt x="5504" y="22583"/>
                    <a:pt x="6538" y="22149"/>
                    <a:pt x="7306" y="21416"/>
                  </a:cubicBezTo>
                  <a:cubicBezTo>
                    <a:pt x="7639" y="22516"/>
                    <a:pt x="8673" y="23350"/>
                    <a:pt x="9907" y="23350"/>
                  </a:cubicBezTo>
                  <a:cubicBezTo>
                    <a:pt x="11108" y="23350"/>
                    <a:pt x="12142" y="22550"/>
                    <a:pt x="12476" y="21449"/>
                  </a:cubicBezTo>
                  <a:cubicBezTo>
                    <a:pt x="12776" y="21916"/>
                    <a:pt x="13277" y="22183"/>
                    <a:pt x="13844" y="22183"/>
                  </a:cubicBezTo>
                  <a:cubicBezTo>
                    <a:pt x="14577" y="22183"/>
                    <a:pt x="15211" y="21716"/>
                    <a:pt x="15411" y="21049"/>
                  </a:cubicBezTo>
                  <a:cubicBezTo>
                    <a:pt x="16179" y="22283"/>
                    <a:pt x="17546" y="23117"/>
                    <a:pt x="19114" y="23117"/>
                  </a:cubicBezTo>
                  <a:cubicBezTo>
                    <a:pt x="21516" y="23117"/>
                    <a:pt x="23450" y="21149"/>
                    <a:pt x="23450" y="18780"/>
                  </a:cubicBezTo>
                  <a:cubicBezTo>
                    <a:pt x="23450" y="17613"/>
                    <a:pt x="23017" y="16579"/>
                    <a:pt x="22283" y="15811"/>
                  </a:cubicBezTo>
                  <a:cubicBezTo>
                    <a:pt x="22750" y="15511"/>
                    <a:pt x="23050" y="15011"/>
                    <a:pt x="23050" y="14410"/>
                  </a:cubicBezTo>
                  <a:cubicBezTo>
                    <a:pt x="23050" y="13977"/>
                    <a:pt x="22883" y="13577"/>
                    <a:pt x="22617" y="13276"/>
                  </a:cubicBezTo>
                  <a:cubicBezTo>
                    <a:pt x="24018" y="12542"/>
                    <a:pt x="25018" y="11075"/>
                    <a:pt x="25018" y="9374"/>
                  </a:cubicBezTo>
                  <a:cubicBezTo>
                    <a:pt x="25018" y="6972"/>
                    <a:pt x="23050" y="5037"/>
                    <a:pt x="20682" y="5037"/>
                  </a:cubicBezTo>
                  <a:cubicBezTo>
                    <a:pt x="20415" y="5037"/>
                    <a:pt x="20148" y="5070"/>
                    <a:pt x="19881" y="5104"/>
                  </a:cubicBezTo>
                  <a:cubicBezTo>
                    <a:pt x="19881" y="5104"/>
                    <a:pt x="19881" y="5070"/>
                    <a:pt x="19881" y="5037"/>
                  </a:cubicBezTo>
                  <a:cubicBezTo>
                    <a:pt x="19881" y="4136"/>
                    <a:pt x="19147" y="3369"/>
                    <a:pt x="18247" y="3369"/>
                  </a:cubicBezTo>
                  <a:cubicBezTo>
                    <a:pt x="18047" y="3369"/>
                    <a:pt x="17880" y="3403"/>
                    <a:pt x="17746" y="3469"/>
                  </a:cubicBezTo>
                  <a:cubicBezTo>
                    <a:pt x="17480" y="2235"/>
                    <a:pt x="16412" y="1301"/>
                    <a:pt x="15111" y="1301"/>
                  </a:cubicBezTo>
                  <a:cubicBezTo>
                    <a:pt x="13977" y="1301"/>
                    <a:pt x="13043" y="2002"/>
                    <a:pt x="12609" y="2969"/>
                  </a:cubicBezTo>
                  <a:cubicBezTo>
                    <a:pt x="12042" y="1234"/>
                    <a:pt x="10441" y="0"/>
                    <a:pt x="850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102"/>
            <p:cNvSpPr/>
            <p:nvPr/>
          </p:nvSpPr>
          <p:spPr>
            <a:xfrm>
              <a:off x="2414400" y="2886675"/>
              <a:ext cx="160975" cy="256875"/>
            </a:xfrm>
            <a:custGeom>
              <a:rect b="b" l="l" r="r" t="t"/>
              <a:pathLst>
                <a:path extrusionOk="0" h="10275" w="6439">
                  <a:moveTo>
                    <a:pt x="4937" y="1"/>
                  </a:moveTo>
                  <a:lnTo>
                    <a:pt x="0" y="10275"/>
                  </a:lnTo>
                  <a:lnTo>
                    <a:pt x="6438" y="1068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102"/>
            <p:cNvSpPr/>
            <p:nvPr/>
          </p:nvSpPr>
          <p:spPr>
            <a:xfrm>
              <a:off x="1767275" y="3389525"/>
              <a:ext cx="214325" cy="59250"/>
            </a:xfrm>
            <a:custGeom>
              <a:rect b="b" l="l" r="r" t="t"/>
              <a:pathLst>
                <a:path extrusionOk="0" h="2370" w="8573">
                  <a:moveTo>
                    <a:pt x="8573" y="1"/>
                  </a:moveTo>
                  <a:lnTo>
                    <a:pt x="8549" y="8"/>
                  </a:lnTo>
                  <a:lnTo>
                    <a:pt x="8549" y="8"/>
                  </a:lnTo>
                  <a:cubicBezTo>
                    <a:pt x="8558" y="5"/>
                    <a:pt x="8566" y="3"/>
                    <a:pt x="8573" y="1"/>
                  </a:cubicBezTo>
                  <a:close/>
                  <a:moveTo>
                    <a:pt x="8549" y="8"/>
                  </a:moveTo>
                  <a:cubicBezTo>
                    <a:pt x="7765" y="211"/>
                    <a:pt x="0" y="635"/>
                    <a:pt x="0" y="635"/>
                  </a:cubicBezTo>
                  <a:lnTo>
                    <a:pt x="234" y="2369"/>
                  </a:lnTo>
                  <a:lnTo>
                    <a:pt x="8549" y="8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102"/>
            <p:cNvSpPr/>
            <p:nvPr/>
          </p:nvSpPr>
          <p:spPr>
            <a:xfrm>
              <a:off x="2345175" y="3785650"/>
              <a:ext cx="53400" cy="331100"/>
            </a:xfrm>
            <a:custGeom>
              <a:rect b="b" l="l" r="r" t="t"/>
              <a:pathLst>
                <a:path extrusionOk="0" h="13244" w="2136">
                  <a:moveTo>
                    <a:pt x="1" y="1"/>
                  </a:moveTo>
                  <a:lnTo>
                    <a:pt x="201" y="13243"/>
                  </a:lnTo>
                  <a:lnTo>
                    <a:pt x="2136" y="130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102"/>
            <p:cNvSpPr/>
            <p:nvPr/>
          </p:nvSpPr>
          <p:spPr>
            <a:xfrm>
              <a:off x="2147550" y="3785650"/>
              <a:ext cx="133450" cy="191825"/>
            </a:xfrm>
            <a:custGeom>
              <a:rect b="b" l="l" r="r" t="t"/>
              <a:pathLst>
                <a:path extrusionOk="0" h="7673" w="5338">
                  <a:moveTo>
                    <a:pt x="5337" y="1"/>
                  </a:moveTo>
                  <a:lnTo>
                    <a:pt x="0" y="6605"/>
                  </a:lnTo>
                  <a:lnTo>
                    <a:pt x="1501" y="7673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102"/>
            <p:cNvSpPr/>
            <p:nvPr/>
          </p:nvSpPr>
          <p:spPr>
            <a:xfrm>
              <a:off x="2386875" y="3736450"/>
              <a:ext cx="130950" cy="192675"/>
            </a:xfrm>
            <a:custGeom>
              <a:rect b="b" l="l" r="r" t="t"/>
              <a:pathLst>
                <a:path extrusionOk="0" h="7707" w="5238">
                  <a:moveTo>
                    <a:pt x="1" y="1"/>
                  </a:moveTo>
                  <a:lnTo>
                    <a:pt x="3603" y="7706"/>
                  </a:lnTo>
                  <a:lnTo>
                    <a:pt x="5238" y="68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102"/>
            <p:cNvSpPr/>
            <p:nvPr/>
          </p:nvSpPr>
          <p:spPr>
            <a:xfrm>
              <a:off x="2024125" y="3010100"/>
              <a:ext cx="90925" cy="144300"/>
            </a:xfrm>
            <a:custGeom>
              <a:rect b="b" l="l" r="r" t="t"/>
              <a:pathLst>
                <a:path extrusionOk="0" h="5772" w="3637">
                  <a:moveTo>
                    <a:pt x="1935" y="0"/>
                  </a:moveTo>
                  <a:lnTo>
                    <a:pt x="0" y="1268"/>
                  </a:lnTo>
                  <a:lnTo>
                    <a:pt x="3636" y="5771"/>
                  </a:lnTo>
                  <a:lnTo>
                    <a:pt x="3636" y="5771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71" name="Google Shape;3071;p102"/>
          <p:cNvSpPr/>
          <p:nvPr/>
        </p:nvSpPr>
        <p:spPr>
          <a:xfrm flipH="1">
            <a:off x="2154475" y="54863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2" name="Google Shape;3072;p102"/>
          <p:cNvSpPr txBox="1"/>
          <p:nvPr>
            <p:ph type="title"/>
          </p:nvPr>
        </p:nvSpPr>
        <p:spPr>
          <a:xfrm>
            <a:off x="713225" y="989575"/>
            <a:ext cx="4045200" cy="12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8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073" name="Google Shape;3073;p102"/>
          <p:cNvSpPr txBox="1"/>
          <p:nvPr>
            <p:ph idx="1" type="subTitle"/>
          </p:nvPr>
        </p:nvSpPr>
        <p:spPr>
          <a:xfrm>
            <a:off x="713225" y="2257075"/>
            <a:ext cx="3592200" cy="8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74" name="Shape 3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5" name="Google Shape;3075;p103"/>
          <p:cNvGrpSpPr/>
          <p:nvPr/>
        </p:nvGrpSpPr>
        <p:grpSpPr>
          <a:xfrm rot="-1074791">
            <a:off x="115984" y="48573"/>
            <a:ext cx="4259903" cy="3558528"/>
            <a:chOff x="3016500" y="2277900"/>
            <a:chExt cx="1387675" cy="1159200"/>
          </a:xfrm>
        </p:grpSpPr>
        <p:sp>
          <p:nvSpPr>
            <p:cNvPr id="3076" name="Google Shape;3076;p103"/>
            <p:cNvSpPr/>
            <p:nvPr/>
          </p:nvSpPr>
          <p:spPr>
            <a:xfrm>
              <a:off x="3016500" y="2277900"/>
              <a:ext cx="1156675" cy="1136675"/>
            </a:xfrm>
            <a:custGeom>
              <a:rect b="b" l="l" r="r" t="t"/>
              <a:pathLst>
                <a:path extrusionOk="0" h="45467" w="46267">
                  <a:moveTo>
                    <a:pt x="25905" y="0"/>
                  </a:moveTo>
                  <a:cubicBezTo>
                    <a:pt x="23434" y="0"/>
                    <a:pt x="21026" y="1266"/>
                    <a:pt x="19681" y="3537"/>
                  </a:cubicBezTo>
                  <a:cubicBezTo>
                    <a:pt x="19447" y="3904"/>
                    <a:pt x="19247" y="4304"/>
                    <a:pt x="19114" y="4704"/>
                  </a:cubicBezTo>
                  <a:cubicBezTo>
                    <a:pt x="19080" y="4704"/>
                    <a:pt x="19047" y="4671"/>
                    <a:pt x="19014" y="4637"/>
                  </a:cubicBezTo>
                  <a:cubicBezTo>
                    <a:pt x="18571" y="4376"/>
                    <a:pt x="18082" y="4251"/>
                    <a:pt x="17599" y="4251"/>
                  </a:cubicBezTo>
                  <a:cubicBezTo>
                    <a:pt x="16660" y="4251"/>
                    <a:pt x="15739" y="4724"/>
                    <a:pt x="15211" y="5605"/>
                  </a:cubicBezTo>
                  <a:cubicBezTo>
                    <a:pt x="15078" y="5838"/>
                    <a:pt x="14978" y="6105"/>
                    <a:pt x="14911" y="6372"/>
                  </a:cubicBezTo>
                  <a:cubicBezTo>
                    <a:pt x="14431" y="6209"/>
                    <a:pt x="13936" y="6130"/>
                    <a:pt x="13444" y="6130"/>
                  </a:cubicBezTo>
                  <a:cubicBezTo>
                    <a:pt x="11919" y="6130"/>
                    <a:pt x="10431" y="6894"/>
                    <a:pt x="9574" y="8307"/>
                  </a:cubicBezTo>
                  <a:cubicBezTo>
                    <a:pt x="8640" y="9908"/>
                    <a:pt x="8806" y="11876"/>
                    <a:pt x="9841" y="13277"/>
                  </a:cubicBezTo>
                  <a:cubicBezTo>
                    <a:pt x="9336" y="13169"/>
                    <a:pt x="8826" y="13116"/>
                    <a:pt x="8318" y="13116"/>
                  </a:cubicBezTo>
                  <a:cubicBezTo>
                    <a:pt x="5839" y="13116"/>
                    <a:pt x="3425" y="14376"/>
                    <a:pt x="2068" y="16646"/>
                  </a:cubicBezTo>
                  <a:cubicBezTo>
                    <a:pt x="0" y="20082"/>
                    <a:pt x="1134" y="24552"/>
                    <a:pt x="4570" y="26586"/>
                  </a:cubicBezTo>
                  <a:cubicBezTo>
                    <a:pt x="5237" y="26987"/>
                    <a:pt x="5938" y="27254"/>
                    <a:pt x="6672" y="27420"/>
                  </a:cubicBezTo>
                  <a:cubicBezTo>
                    <a:pt x="6405" y="29188"/>
                    <a:pt x="7172" y="30990"/>
                    <a:pt x="8806" y="31957"/>
                  </a:cubicBezTo>
                  <a:cubicBezTo>
                    <a:pt x="9529" y="32374"/>
                    <a:pt x="10321" y="32582"/>
                    <a:pt x="11087" y="32582"/>
                  </a:cubicBezTo>
                  <a:cubicBezTo>
                    <a:pt x="11240" y="32582"/>
                    <a:pt x="11392" y="32574"/>
                    <a:pt x="11542" y="32557"/>
                  </a:cubicBezTo>
                  <a:cubicBezTo>
                    <a:pt x="11675" y="33325"/>
                    <a:pt x="12142" y="34058"/>
                    <a:pt x="12843" y="34492"/>
                  </a:cubicBezTo>
                  <a:cubicBezTo>
                    <a:pt x="13285" y="34761"/>
                    <a:pt x="13772" y="34887"/>
                    <a:pt x="14252" y="34887"/>
                  </a:cubicBezTo>
                  <a:cubicBezTo>
                    <a:pt x="14605" y="34887"/>
                    <a:pt x="14953" y="34819"/>
                    <a:pt x="15278" y="34692"/>
                  </a:cubicBezTo>
                  <a:cubicBezTo>
                    <a:pt x="15478" y="35259"/>
                    <a:pt x="15878" y="35793"/>
                    <a:pt x="16445" y="36127"/>
                  </a:cubicBezTo>
                  <a:cubicBezTo>
                    <a:pt x="16812" y="36327"/>
                    <a:pt x="17212" y="36460"/>
                    <a:pt x="17613" y="36494"/>
                  </a:cubicBezTo>
                  <a:cubicBezTo>
                    <a:pt x="16879" y="39496"/>
                    <a:pt x="18146" y="42765"/>
                    <a:pt x="20915" y="44433"/>
                  </a:cubicBezTo>
                  <a:cubicBezTo>
                    <a:pt x="22091" y="45134"/>
                    <a:pt x="23379" y="45467"/>
                    <a:pt x="24646" y="45467"/>
                  </a:cubicBezTo>
                  <a:cubicBezTo>
                    <a:pt x="27117" y="45467"/>
                    <a:pt x="29511" y="44202"/>
                    <a:pt x="30856" y="41931"/>
                  </a:cubicBezTo>
                  <a:cubicBezTo>
                    <a:pt x="31856" y="40263"/>
                    <a:pt x="32090" y="38395"/>
                    <a:pt x="31723" y="36627"/>
                  </a:cubicBezTo>
                  <a:lnTo>
                    <a:pt x="31723" y="36627"/>
                  </a:lnTo>
                  <a:cubicBezTo>
                    <a:pt x="32116" y="36739"/>
                    <a:pt x="32517" y="36794"/>
                    <a:pt x="32916" y="36794"/>
                  </a:cubicBezTo>
                  <a:cubicBezTo>
                    <a:pt x="34416" y="36794"/>
                    <a:pt x="35883" y="36022"/>
                    <a:pt x="36726" y="34626"/>
                  </a:cubicBezTo>
                  <a:cubicBezTo>
                    <a:pt x="37760" y="32891"/>
                    <a:pt x="37494" y="30723"/>
                    <a:pt x="36193" y="29288"/>
                  </a:cubicBezTo>
                  <a:cubicBezTo>
                    <a:pt x="37093" y="29255"/>
                    <a:pt x="37927" y="28788"/>
                    <a:pt x="38428" y="27954"/>
                  </a:cubicBezTo>
                  <a:cubicBezTo>
                    <a:pt x="39061" y="26920"/>
                    <a:pt x="38895" y="25619"/>
                    <a:pt x="38127" y="24718"/>
                  </a:cubicBezTo>
                  <a:cubicBezTo>
                    <a:pt x="40562" y="24685"/>
                    <a:pt x="42897" y="23451"/>
                    <a:pt x="44232" y="21216"/>
                  </a:cubicBezTo>
                  <a:cubicBezTo>
                    <a:pt x="46267" y="17780"/>
                    <a:pt x="45166" y="13310"/>
                    <a:pt x="41730" y="11275"/>
                  </a:cubicBezTo>
                  <a:cubicBezTo>
                    <a:pt x="40562" y="10584"/>
                    <a:pt x="39274" y="10250"/>
                    <a:pt x="38001" y="10250"/>
                  </a:cubicBezTo>
                  <a:cubicBezTo>
                    <a:pt x="37493" y="10250"/>
                    <a:pt x="36988" y="10304"/>
                    <a:pt x="36493" y="10408"/>
                  </a:cubicBezTo>
                  <a:cubicBezTo>
                    <a:pt x="36460" y="9508"/>
                    <a:pt x="35993" y="8607"/>
                    <a:pt x="35159" y="8107"/>
                  </a:cubicBezTo>
                  <a:cubicBezTo>
                    <a:pt x="34702" y="7842"/>
                    <a:pt x="34194" y="7717"/>
                    <a:pt x="33696" y="7717"/>
                  </a:cubicBezTo>
                  <a:cubicBezTo>
                    <a:pt x="33503" y="7717"/>
                    <a:pt x="33311" y="7736"/>
                    <a:pt x="33124" y="7773"/>
                  </a:cubicBezTo>
                  <a:cubicBezTo>
                    <a:pt x="33324" y="5138"/>
                    <a:pt x="32056" y="2469"/>
                    <a:pt x="29621" y="1035"/>
                  </a:cubicBezTo>
                  <a:cubicBezTo>
                    <a:pt x="28456" y="334"/>
                    <a:pt x="27172" y="0"/>
                    <a:pt x="25905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103"/>
            <p:cNvSpPr/>
            <p:nvPr/>
          </p:nvSpPr>
          <p:spPr>
            <a:xfrm>
              <a:off x="4026375" y="3103500"/>
              <a:ext cx="193500" cy="333600"/>
            </a:xfrm>
            <a:custGeom>
              <a:rect b="b" l="l" r="r" t="t"/>
              <a:pathLst>
                <a:path extrusionOk="0" h="13344" w="7740">
                  <a:moveTo>
                    <a:pt x="1" y="0"/>
                  </a:moveTo>
                  <a:lnTo>
                    <a:pt x="4938" y="13343"/>
                  </a:lnTo>
                  <a:lnTo>
                    <a:pt x="7740" y="12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103"/>
            <p:cNvSpPr/>
            <p:nvPr/>
          </p:nvSpPr>
          <p:spPr>
            <a:xfrm>
              <a:off x="4047225" y="2869175"/>
              <a:ext cx="356950" cy="76725"/>
            </a:xfrm>
            <a:custGeom>
              <a:rect b="b" l="l" r="r" t="t"/>
              <a:pathLst>
                <a:path extrusionOk="0" h="3069" w="14278">
                  <a:moveTo>
                    <a:pt x="14277" y="0"/>
                  </a:moveTo>
                  <a:lnTo>
                    <a:pt x="1" y="1635"/>
                  </a:lnTo>
                  <a:lnTo>
                    <a:pt x="14144" y="3069"/>
                  </a:lnTo>
                  <a:lnTo>
                    <a:pt x="1427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79" name="Google Shape;3079;p103"/>
          <p:cNvSpPr/>
          <p:nvPr/>
        </p:nvSpPr>
        <p:spPr>
          <a:xfrm flipH="1">
            <a:off x="465900" y="32776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80" name="Google Shape;3080;p103"/>
          <p:cNvGrpSpPr/>
          <p:nvPr/>
        </p:nvGrpSpPr>
        <p:grpSpPr>
          <a:xfrm>
            <a:off x="5408900" y="402888"/>
            <a:ext cx="330501" cy="420623"/>
            <a:chOff x="3828325" y="875775"/>
            <a:chExt cx="330501" cy="420623"/>
          </a:xfrm>
        </p:grpSpPr>
        <p:sp>
          <p:nvSpPr>
            <p:cNvPr id="3081" name="Google Shape;3081;p10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10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10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10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10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10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10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10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10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10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10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10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93" name="Google Shape;3093;p103"/>
          <p:cNvSpPr txBox="1"/>
          <p:nvPr>
            <p:ph type="title"/>
          </p:nvPr>
        </p:nvSpPr>
        <p:spPr>
          <a:xfrm>
            <a:off x="941825" y="755900"/>
            <a:ext cx="2713500" cy="8592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0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10.xml.rels><?xml version="1.0" encoding="UTF-8" standalone="yes"?><Relationships xmlns="http://schemas.openxmlformats.org/package/2006/relationships"><Relationship Id="rId40" Type="http://schemas.openxmlformats.org/officeDocument/2006/relationships/theme" Target="../theme/theme14.xml"/><Relationship Id="rId20" Type="http://schemas.openxmlformats.org/officeDocument/2006/relationships/slideLayout" Target="../slideLayouts/slideLayout344.xml"/><Relationship Id="rId22" Type="http://schemas.openxmlformats.org/officeDocument/2006/relationships/slideLayout" Target="../slideLayouts/slideLayout346.xml"/><Relationship Id="rId21" Type="http://schemas.openxmlformats.org/officeDocument/2006/relationships/slideLayout" Target="../slideLayouts/slideLayout345.xml"/><Relationship Id="rId24" Type="http://schemas.openxmlformats.org/officeDocument/2006/relationships/slideLayout" Target="../slideLayouts/slideLayout348.xml"/><Relationship Id="rId23" Type="http://schemas.openxmlformats.org/officeDocument/2006/relationships/slideLayout" Target="../slideLayouts/slideLayout347.xml"/><Relationship Id="rId1" Type="http://schemas.openxmlformats.org/officeDocument/2006/relationships/slideLayout" Target="../slideLayouts/slideLayout325.xml"/><Relationship Id="rId2" Type="http://schemas.openxmlformats.org/officeDocument/2006/relationships/slideLayout" Target="../slideLayouts/slideLayout326.xml"/><Relationship Id="rId3" Type="http://schemas.openxmlformats.org/officeDocument/2006/relationships/slideLayout" Target="../slideLayouts/slideLayout327.xml"/><Relationship Id="rId4" Type="http://schemas.openxmlformats.org/officeDocument/2006/relationships/slideLayout" Target="../slideLayouts/slideLayout328.xml"/><Relationship Id="rId9" Type="http://schemas.openxmlformats.org/officeDocument/2006/relationships/slideLayout" Target="../slideLayouts/slideLayout333.xml"/><Relationship Id="rId26" Type="http://schemas.openxmlformats.org/officeDocument/2006/relationships/slideLayout" Target="../slideLayouts/slideLayout350.xml"/><Relationship Id="rId25" Type="http://schemas.openxmlformats.org/officeDocument/2006/relationships/slideLayout" Target="../slideLayouts/slideLayout349.xml"/><Relationship Id="rId28" Type="http://schemas.openxmlformats.org/officeDocument/2006/relationships/slideLayout" Target="../slideLayouts/slideLayout352.xml"/><Relationship Id="rId27" Type="http://schemas.openxmlformats.org/officeDocument/2006/relationships/slideLayout" Target="../slideLayouts/slideLayout351.xml"/><Relationship Id="rId5" Type="http://schemas.openxmlformats.org/officeDocument/2006/relationships/slideLayout" Target="../slideLayouts/slideLayout329.xml"/><Relationship Id="rId6" Type="http://schemas.openxmlformats.org/officeDocument/2006/relationships/slideLayout" Target="../slideLayouts/slideLayout330.xml"/><Relationship Id="rId29" Type="http://schemas.openxmlformats.org/officeDocument/2006/relationships/slideLayout" Target="../slideLayouts/slideLayout353.xml"/><Relationship Id="rId7" Type="http://schemas.openxmlformats.org/officeDocument/2006/relationships/slideLayout" Target="../slideLayouts/slideLayout331.xml"/><Relationship Id="rId8" Type="http://schemas.openxmlformats.org/officeDocument/2006/relationships/slideLayout" Target="../slideLayouts/slideLayout332.xml"/><Relationship Id="rId31" Type="http://schemas.openxmlformats.org/officeDocument/2006/relationships/slideLayout" Target="../slideLayouts/slideLayout355.xml"/><Relationship Id="rId30" Type="http://schemas.openxmlformats.org/officeDocument/2006/relationships/slideLayout" Target="../slideLayouts/slideLayout354.xml"/><Relationship Id="rId11" Type="http://schemas.openxmlformats.org/officeDocument/2006/relationships/slideLayout" Target="../slideLayouts/slideLayout335.xml"/><Relationship Id="rId33" Type="http://schemas.openxmlformats.org/officeDocument/2006/relationships/slideLayout" Target="../slideLayouts/slideLayout357.xml"/><Relationship Id="rId10" Type="http://schemas.openxmlformats.org/officeDocument/2006/relationships/slideLayout" Target="../slideLayouts/slideLayout334.xml"/><Relationship Id="rId32" Type="http://schemas.openxmlformats.org/officeDocument/2006/relationships/slideLayout" Target="../slideLayouts/slideLayout356.xml"/><Relationship Id="rId13" Type="http://schemas.openxmlformats.org/officeDocument/2006/relationships/slideLayout" Target="../slideLayouts/slideLayout337.xml"/><Relationship Id="rId35" Type="http://schemas.openxmlformats.org/officeDocument/2006/relationships/slideLayout" Target="../slideLayouts/slideLayout359.xml"/><Relationship Id="rId12" Type="http://schemas.openxmlformats.org/officeDocument/2006/relationships/slideLayout" Target="../slideLayouts/slideLayout336.xml"/><Relationship Id="rId34" Type="http://schemas.openxmlformats.org/officeDocument/2006/relationships/slideLayout" Target="../slideLayouts/slideLayout358.xml"/><Relationship Id="rId15" Type="http://schemas.openxmlformats.org/officeDocument/2006/relationships/slideLayout" Target="../slideLayouts/slideLayout339.xml"/><Relationship Id="rId37" Type="http://schemas.openxmlformats.org/officeDocument/2006/relationships/slideLayout" Target="../slideLayouts/slideLayout361.xml"/><Relationship Id="rId14" Type="http://schemas.openxmlformats.org/officeDocument/2006/relationships/slideLayout" Target="../slideLayouts/slideLayout338.xml"/><Relationship Id="rId36" Type="http://schemas.openxmlformats.org/officeDocument/2006/relationships/slideLayout" Target="../slideLayouts/slideLayout360.xml"/><Relationship Id="rId17" Type="http://schemas.openxmlformats.org/officeDocument/2006/relationships/slideLayout" Target="../slideLayouts/slideLayout341.xml"/><Relationship Id="rId39" Type="http://schemas.openxmlformats.org/officeDocument/2006/relationships/slideLayout" Target="../slideLayouts/slideLayout363.xml"/><Relationship Id="rId16" Type="http://schemas.openxmlformats.org/officeDocument/2006/relationships/slideLayout" Target="../slideLayouts/slideLayout340.xml"/><Relationship Id="rId38" Type="http://schemas.openxmlformats.org/officeDocument/2006/relationships/slideLayout" Target="../slideLayouts/slideLayout362.xml"/><Relationship Id="rId19" Type="http://schemas.openxmlformats.org/officeDocument/2006/relationships/slideLayout" Target="../slideLayouts/slideLayout343.xml"/><Relationship Id="rId18" Type="http://schemas.openxmlformats.org/officeDocument/2006/relationships/slideLayout" Target="../slideLayouts/slideLayout342.xml"/></Relationships>
</file>

<file path=ppt/slideMasters/_rels/slideMaster11.xml.rels><?xml version="1.0" encoding="UTF-8" standalone="yes"?><Relationships xmlns="http://schemas.openxmlformats.org/package/2006/relationships"><Relationship Id="rId40" Type="http://schemas.openxmlformats.org/officeDocument/2006/relationships/theme" Target="../theme/theme5.xml"/><Relationship Id="rId20" Type="http://schemas.openxmlformats.org/officeDocument/2006/relationships/slideLayout" Target="../slideLayouts/slideLayout383.xml"/><Relationship Id="rId22" Type="http://schemas.openxmlformats.org/officeDocument/2006/relationships/slideLayout" Target="../slideLayouts/slideLayout385.xml"/><Relationship Id="rId21" Type="http://schemas.openxmlformats.org/officeDocument/2006/relationships/slideLayout" Target="../slideLayouts/slideLayout384.xml"/><Relationship Id="rId24" Type="http://schemas.openxmlformats.org/officeDocument/2006/relationships/slideLayout" Target="../slideLayouts/slideLayout387.xml"/><Relationship Id="rId23" Type="http://schemas.openxmlformats.org/officeDocument/2006/relationships/slideLayout" Target="../slideLayouts/slideLayout386.xml"/><Relationship Id="rId1" Type="http://schemas.openxmlformats.org/officeDocument/2006/relationships/slideLayout" Target="../slideLayouts/slideLayout364.xml"/><Relationship Id="rId2" Type="http://schemas.openxmlformats.org/officeDocument/2006/relationships/slideLayout" Target="../slideLayouts/slideLayout365.xml"/><Relationship Id="rId3" Type="http://schemas.openxmlformats.org/officeDocument/2006/relationships/slideLayout" Target="../slideLayouts/slideLayout366.xml"/><Relationship Id="rId4" Type="http://schemas.openxmlformats.org/officeDocument/2006/relationships/slideLayout" Target="../slideLayouts/slideLayout367.xml"/><Relationship Id="rId9" Type="http://schemas.openxmlformats.org/officeDocument/2006/relationships/slideLayout" Target="../slideLayouts/slideLayout372.xml"/><Relationship Id="rId26" Type="http://schemas.openxmlformats.org/officeDocument/2006/relationships/slideLayout" Target="../slideLayouts/slideLayout389.xml"/><Relationship Id="rId25" Type="http://schemas.openxmlformats.org/officeDocument/2006/relationships/slideLayout" Target="../slideLayouts/slideLayout388.xml"/><Relationship Id="rId28" Type="http://schemas.openxmlformats.org/officeDocument/2006/relationships/slideLayout" Target="../slideLayouts/slideLayout391.xml"/><Relationship Id="rId27" Type="http://schemas.openxmlformats.org/officeDocument/2006/relationships/slideLayout" Target="../slideLayouts/slideLayout390.xml"/><Relationship Id="rId5" Type="http://schemas.openxmlformats.org/officeDocument/2006/relationships/slideLayout" Target="../slideLayouts/slideLayout368.xml"/><Relationship Id="rId6" Type="http://schemas.openxmlformats.org/officeDocument/2006/relationships/slideLayout" Target="../slideLayouts/slideLayout369.xml"/><Relationship Id="rId29" Type="http://schemas.openxmlformats.org/officeDocument/2006/relationships/slideLayout" Target="../slideLayouts/slideLayout392.xml"/><Relationship Id="rId7" Type="http://schemas.openxmlformats.org/officeDocument/2006/relationships/slideLayout" Target="../slideLayouts/slideLayout370.xml"/><Relationship Id="rId8" Type="http://schemas.openxmlformats.org/officeDocument/2006/relationships/slideLayout" Target="../slideLayouts/slideLayout371.xml"/><Relationship Id="rId31" Type="http://schemas.openxmlformats.org/officeDocument/2006/relationships/slideLayout" Target="../slideLayouts/slideLayout394.xml"/><Relationship Id="rId30" Type="http://schemas.openxmlformats.org/officeDocument/2006/relationships/slideLayout" Target="../slideLayouts/slideLayout393.xml"/><Relationship Id="rId11" Type="http://schemas.openxmlformats.org/officeDocument/2006/relationships/slideLayout" Target="../slideLayouts/slideLayout374.xml"/><Relationship Id="rId33" Type="http://schemas.openxmlformats.org/officeDocument/2006/relationships/slideLayout" Target="../slideLayouts/slideLayout396.xml"/><Relationship Id="rId10" Type="http://schemas.openxmlformats.org/officeDocument/2006/relationships/slideLayout" Target="../slideLayouts/slideLayout373.xml"/><Relationship Id="rId32" Type="http://schemas.openxmlformats.org/officeDocument/2006/relationships/slideLayout" Target="../slideLayouts/slideLayout395.xml"/><Relationship Id="rId13" Type="http://schemas.openxmlformats.org/officeDocument/2006/relationships/slideLayout" Target="../slideLayouts/slideLayout376.xml"/><Relationship Id="rId35" Type="http://schemas.openxmlformats.org/officeDocument/2006/relationships/slideLayout" Target="../slideLayouts/slideLayout398.xml"/><Relationship Id="rId12" Type="http://schemas.openxmlformats.org/officeDocument/2006/relationships/slideLayout" Target="../slideLayouts/slideLayout375.xml"/><Relationship Id="rId34" Type="http://schemas.openxmlformats.org/officeDocument/2006/relationships/slideLayout" Target="../slideLayouts/slideLayout397.xml"/><Relationship Id="rId15" Type="http://schemas.openxmlformats.org/officeDocument/2006/relationships/slideLayout" Target="../slideLayouts/slideLayout378.xml"/><Relationship Id="rId37" Type="http://schemas.openxmlformats.org/officeDocument/2006/relationships/slideLayout" Target="../slideLayouts/slideLayout400.xml"/><Relationship Id="rId14" Type="http://schemas.openxmlformats.org/officeDocument/2006/relationships/slideLayout" Target="../slideLayouts/slideLayout377.xml"/><Relationship Id="rId36" Type="http://schemas.openxmlformats.org/officeDocument/2006/relationships/slideLayout" Target="../slideLayouts/slideLayout399.xml"/><Relationship Id="rId17" Type="http://schemas.openxmlformats.org/officeDocument/2006/relationships/slideLayout" Target="../slideLayouts/slideLayout380.xml"/><Relationship Id="rId39" Type="http://schemas.openxmlformats.org/officeDocument/2006/relationships/slideLayout" Target="../slideLayouts/slideLayout402.xml"/><Relationship Id="rId16" Type="http://schemas.openxmlformats.org/officeDocument/2006/relationships/slideLayout" Target="../slideLayouts/slideLayout379.xml"/><Relationship Id="rId38" Type="http://schemas.openxmlformats.org/officeDocument/2006/relationships/slideLayout" Target="../slideLayouts/slideLayout401.xml"/><Relationship Id="rId19" Type="http://schemas.openxmlformats.org/officeDocument/2006/relationships/slideLayout" Target="../slideLayouts/slideLayout382.xml"/><Relationship Id="rId18" Type="http://schemas.openxmlformats.org/officeDocument/2006/relationships/slideLayout" Target="../slideLayouts/slideLayout381.xml"/></Relationships>
</file>

<file path=ppt/slideMasters/_rels/slideMaster12.xml.rels><?xml version="1.0" encoding="UTF-8" standalone="yes"?><Relationships xmlns="http://schemas.openxmlformats.org/package/2006/relationships"><Relationship Id="rId40" Type="http://schemas.openxmlformats.org/officeDocument/2006/relationships/theme" Target="../theme/theme9.xml"/><Relationship Id="rId20" Type="http://schemas.openxmlformats.org/officeDocument/2006/relationships/slideLayout" Target="../slideLayouts/slideLayout422.xml"/><Relationship Id="rId22" Type="http://schemas.openxmlformats.org/officeDocument/2006/relationships/slideLayout" Target="../slideLayouts/slideLayout424.xml"/><Relationship Id="rId21" Type="http://schemas.openxmlformats.org/officeDocument/2006/relationships/slideLayout" Target="../slideLayouts/slideLayout423.xml"/><Relationship Id="rId24" Type="http://schemas.openxmlformats.org/officeDocument/2006/relationships/slideLayout" Target="../slideLayouts/slideLayout426.xml"/><Relationship Id="rId23" Type="http://schemas.openxmlformats.org/officeDocument/2006/relationships/slideLayout" Target="../slideLayouts/slideLayout425.xml"/><Relationship Id="rId1" Type="http://schemas.openxmlformats.org/officeDocument/2006/relationships/slideLayout" Target="../slideLayouts/slideLayout403.xml"/><Relationship Id="rId2" Type="http://schemas.openxmlformats.org/officeDocument/2006/relationships/slideLayout" Target="../slideLayouts/slideLayout404.xml"/><Relationship Id="rId3" Type="http://schemas.openxmlformats.org/officeDocument/2006/relationships/slideLayout" Target="../slideLayouts/slideLayout405.xml"/><Relationship Id="rId4" Type="http://schemas.openxmlformats.org/officeDocument/2006/relationships/slideLayout" Target="../slideLayouts/slideLayout406.xml"/><Relationship Id="rId9" Type="http://schemas.openxmlformats.org/officeDocument/2006/relationships/slideLayout" Target="../slideLayouts/slideLayout411.xml"/><Relationship Id="rId26" Type="http://schemas.openxmlformats.org/officeDocument/2006/relationships/slideLayout" Target="../slideLayouts/slideLayout428.xml"/><Relationship Id="rId25" Type="http://schemas.openxmlformats.org/officeDocument/2006/relationships/slideLayout" Target="../slideLayouts/slideLayout427.xml"/><Relationship Id="rId28" Type="http://schemas.openxmlformats.org/officeDocument/2006/relationships/slideLayout" Target="../slideLayouts/slideLayout430.xml"/><Relationship Id="rId27" Type="http://schemas.openxmlformats.org/officeDocument/2006/relationships/slideLayout" Target="../slideLayouts/slideLayout429.xml"/><Relationship Id="rId5" Type="http://schemas.openxmlformats.org/officeDocument/2006/relationships/slideLayout" Target="../slideLayouts/slideLayout407.xml"/><Relationship Id="rId6" Type="http://schemas.openxmlformats.org/officeDocument/2006/relationships/slideLayout" Target="../slideLayouts/slideLayout408.xml"/><Relationship Id="rId29" Type="http://schemas.openxmlformats.org/officeDocument/2006/relationships/slideLayout" Target="../slideLayouts/slideLayout431.xml"/><Relationship Id="rId7" Type="http://schemas.openxmlformats.org/officeDocument/2006/relationships/slideLayout" Target="../slideLayouts/slideLayout409.xml"/><Relationship Id="rId8" Type="http://schemas.openxmlformats.org/officeDocument/2006/relationships/slideLayout" Target="../slideLayouts/slideLayout410.xml"/><Relationship Id="rId31" Type="http://schemas.openxmlformats.org/officeDocument/2006/relationships/slideLayout" Target="../slideLayouts/slideLayout433.xml"/><Relationship Id="rId30" Type="http://schemas.openxmlformats.org/officeDocument/2006/relationships/slideLayout" Target="../slideLayouts/slideLayout432.xml"/><Relationship Id="rId11" Type="http://schemas.openxmlformats.org/officeDocument/2006/relationships/slideLayout" Target="../slideLayouts/slideLayout413.xml"/><Relationship Id="rId33" Type="http://schemas.openxmlformats.org/officeDocument/2006/relationships/slideLayout" Target="../slideLayouts/slideLayout435.xml"/><Relationship Id="rId10" Type="http://schemas.openxmlformats.org/officeDocument/2006/relationships/slideLayout" Target="../slideLayouts/slideLayout412.xml"/><Relationship Id="rId32" Type="http://schemas.openxmlformats.org/officeDocument/2006/relationships/slideLayout" Target="../slideLayouts/slideLayout434.xml"/><Relationship Id="rId13" Type="http://schemas.openxmlformats.org/officeDocument/2006/relationships/slideLayout" Target="../slideLayouts/slideLayout415.xml"/><Relationship Id="rId35" Type="http://schemas.openxmlformats.org/officeDocument/2006/relationships/slideLayout" Target="../slideLayouts/slideLayout437.xml"/><Relationship Id="rId12" Type="http://schemas.openxmlformats.org/officeDocument/2006/relationships/slideLayout" Target="../slideLayouts/slideLayout414.xml"/><Relationship Id="rId34" Type="http://schemas.openxmlformats.org/officeDocument/2006/relationships/slideLayout" Target="../slideLayouts/slideLayout436.xml"/><Relationship Id="rId15" Type="http://schemas.openxmlformats.org/officeDocument/2006/relationships/slideLayout" Target="../slideLayouts/slideLayout417.xml"/><Relationship Id="rId37" Type="http://schemas.openxmlformats.org/officeDocument/2006/relationships/slideLayout" Target="../slideLayouts/slideLayout439.xml"/><Relationship Id="rId14" Type="http://schemas.openxmlformats.org/officeDocument/2006/relationships/slideLayout" Target="../slideLayouts/slideLayout416.xml"/><Relationship Id="rId36" Type="http://schemas.openxmlformats.org/officeDocument/2006/relationships/slideLayout" Target="../slideLayouts/slideLayout438.xml"/><Relationship Id="rId17" Type="http://schemas.openxmlformats.org/officeDocument/2006/relationships/slideLayout" Target="../slideLayouts/slideLayout419.xml"/><Relationship Id="rId39" Type="http://schemas.openxmlformats.org/officeDocument/2006/relationships/slideLayout" Target="../slideLayouts/slideLayout441.xml"/><Relationship Id="rId16" Type="http://schemas.openxmlformats.org/officeDocument/2006/relationships/slideLayout" Target="../slideLayouts/slideLayout418.xml"/><Relationship Id="rId38" Type="http://schemas.openxmlformats.org/officeDocument/2006/relationships/slideLayout" Target="../slideLayouts/slideLayout440.xml"/><Relationship Id="rId19" Type="http://schemas.openxmlformats.org/officeDocument/2006/relationships/slideLayout" Target="../slideLayouts/slideLayout421.xml"/><Relationship Id="rId18" Type="http://schemas.openxmlformats.org/officeDocument/2006/relationships/slideLayout" Target="../slideLayouts/slideLayout420.xml"/></Relationships>
</file>

<file path=ppt/slideMasters/_rels/slideMaster13.xml.rels><?xml version="1.0" encoding="UTF-8" standalone="yes"?><Relationships xmlns="http://schemas.openxmlformats.org/package/2006/relationships"><Relationship Id="rId40" Type="http://schemas.openxmlformats.org/officeDocument/2006/relationships/theme" Target="../theme/theme12.xml"/><Relationship Id="rId20" Type="http://schemas.openxmlformats.org/officeDocument/2006/relationships/slideLayout" Target="../slideLayouts/slideLayout461.xml"/><Relationship Id="rId22" Type="http://schemas.openxmlformats.org/officeDocument/2006/relationships/slideLayout" Target="../slideLayouts/slideLayout463.xml"/><Relationship Id="rId21" Type="http://schemas.openxmlformats.org/officeDocument/2006/relationships/slideLayout" Target="../slideLayouts/slideLayout462.xml"/><Relationship Id="rId24" Type="http://schemas.openxmlformats.org/officeDocument/2006/relationships/slideLayout" Target="../slideLayouts/slideLayout465.xml"/><Relationship Id="rId23" Type="http://schemas.openxmlformats.org/officeDocument/2006/relationships/slideLayout" Target="../slideLayouts/slideLayout464.xml"/><Relationship Id="rId1" Type="http://schemas.openxmlformats.org/officeDocument/2006/relationships/slideLayout" Target="../slideLayouts/slideLayout442.xml"/><Relationship Id="rId2" Type="http://schemas.openxmlformats.org/officeDocument/2006/relationships/slideLayout" Target="../slideLayouts/slideLayout443.xml"/><Relationship Id="rId3" Type="http://schemas.openxmlformats.org/officeDocument/2006/relationships/slideLayout" Target="../slideLayouts/slideLayout444.xml"/><Relationship Id="rId4" Type="http://schemas.openxmlformats.org/officeDocument/2006/relationships/slideLayout" Target="../slideLayouts/slideLayout445.xml"/><Relationship Id="rId9" Type="http://schemas.openxmlformats.org/officeDocument/2006/relationships/slideLayout" Target="../slideLayouts/slideLayout450.xml"/><Relationship Id="rId26" Type="http://schemas.openxmlformats.org/officeDocument/2006/relationships/slideLayout" Target="../slideLayouts/slideLayout467.xml"/><Relationship Id="rId25" Type="http://schemas.openxmlformats.org/officeDocument/2006/relationships/slideLayout" Target="../slideLayouts/slideLayout466.xml"/><Relationship Id="rId28" Type="http://schemas.openxmlformats.org/officeDocument/2006/relationships/slideLayout" Target="../slideLayouts/slideLayout469.xml"/><Relationship Id="rId27" Type="http://schemas.openxmlformats.org/officeDocument/2006/relationships/slideLayout" Target="../slideLayouts/slideLayout468.xml"/><Relationship Id="rId5" Type="http://schemas.openxmlformats.org/officeDocument/2006/relationships/slideLayout" Target="../slideLayouts/slideLayout446.xml"/><Relationship Id="rId6" Type="http://schemas.openxmlformats.org/officeDocument/2006/relationships/slideLayout" Target="../slideLayouts/slideLayout447.xml"/><Relationship Id="rId29" Type="http://schemas.openxmlformats.org/officeDocument/2006/relationships/slideLayout" Target="../slideLayouts/slideLayout470.xml"/><Relationship Id="rId7" Type="http://schemas.openxmlformats.org/officeDocument/2006/relationships/slideLayout" Target="../slideLayouts/slideLayout448.xml"/><Relationship Id="rId8" Type="http://schemas.openxmlformats.org/officeDocument/2006/relationships/slideLayout" Target="../slideLayouts/slideLayout449.xml"/><Relationship Id="rId31" Type="http://schemas.openxmlformats.org/officeDocument/2006/relationships/slideLayout" Target="../slideLayouts/slideLayout472.xml"/><Relationship Id="rId30" Type="http://schemas.openxmlformats.org/officeDocument/2006/relationships/slideLayout" Target="../slideLayouts/slideLayout471.xml"/><Relationship Id="rId11" Type="http://schemas.openxmlformats.org/officeDocument/2006/relationships/slideLayout" Target="../slideLayouts/slideLayout452.xml"/><Relationship Id="rId33" Type="http://schemas.openxmlformats.org/officeDocument/2006/relationships/slideLayout" Target="../slideLayouts/slideLayout474.xml"/><Relationship Id="rId10" Type="http://schemas.openxmlformats.org/officeDocument/2006/relationships/slideLayout" Target="../slideLayouts/slideLayout451.xml"/><Relationship Id="rId32" Type="http://schemas.openxmlformats.org/officeDocument/2006/relationships/slideLayout" Target="../slideLayouts/slideLayout473.xml"/><Relationship Id="rId13" Type="http://schemas.openxmlformats.org/officeDocument/2006/relationships/slideLayout" Target="../slideLayouts/slideLayout454.xml"/><Relationship Id="rId35" Type="http://schemas.openxmlformats.org/officeDocument/2006/relationships/slideLayout" Target="../slideLayouts/slideLayout476.xml"/><Relationship Id="rId12" Type="http://schemas.openxmlformats.org/officeDocument/2006/relationships/slideLayout" Target="../slideLayouts/slideLayout453.xml"/><Relationship Id="rId34" Type="http://schemas.openxmlformats.org/officeDocument/2006/relationships/slideLayout" Target="../slideLayouts/slideLayout475.xml"/><Relationship Id="rId15" Type="http://schemas.openxmlformats.org/officeDocument/2006/relationships/slideLayout" Target="../slideLayouts/slideLayout456.xml"/><Relationship Id="rId37" Type="http://schemas.openxmlformats.org/officeDocument/2006/relationships/slideLayout" Target="../slideLayouts/slideLayout478.xml"/><Relationship Id="rId14" Type="http://schemas.openxmlformats.org/officeDocument/2006/relationships/slideLayout" Target="../slideLayouts/slideLayout455.xml"/><Relationship Id="rId36" Type="http://schemas.openxmlformats.org/officeDocument/2006/relationships/slideLayout" Target="../slideLayouts/slideLayout477.xml"/><Relationship Id="rId17" Type="http://schemas.openxmlformats.org/officeDocument/2006/relationships/slideLayout" Target="../slideLayouts/slideLayout458.xml"/><Relationship Id="rId39" Type="http://schemas.openxmlformats.org/officeDocument/2006/relationships/slideLayout" Target="../slideLayouts/slideLayout480.xml"/><Relationship Id="rId16" Type="http://schemas.openxmlformats.org/officeDocument/2006/relationships/slideLayout" Target="../slideLayouts/slideLayout457.xml"/><Relationship Id="rId38" Type="http://schemas.openxmlformats.org/officeDocument/2006/relationships/slideLayout" Target="../slideLayouts/slideLayout479.xml"/><Relationship Id="rId19" Type="http://schemas.openxmlformats.org/officeDocument/2006/relationships/slideLayout" Target="../slideLayouts/slideLayout460.xml"/><Relationship Id="rId18" Type="http://schemas.openxmlformats.org/officeDocument/2006/relationships/slideLayout" Target="../slideLayouts/slideLayout459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theme" Target="../theme/theme6.xml"/><Relationship Id="rId20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35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26" Type="http://schemas.openxmlformats.org/officeDocument/2006/relationships/slideLayout" Target="../slideLayouts/slideLayout38.xml"/><Relationship Id="rId25" Type="http://schemas.openxmlformats.org/officeDocument/2006/relationships/slideLayout" Target="../slideLayouts/slideLayout37.xml"/><Relationship Id="rId28" Type="http://schemas.openxmlformats.org/officeDocument/2006/relationships/slideLayout" Target="../slideLayouts/slideLayout40.xml"/><Relationship Id="rId27" Type="http://schemas.openxmlformats.org/officeDocument/2006/relationships/slideLayout" Target="../slideLayouts/slideLayout39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29" Type="http://schemas.openxmlformats.org/officeDocument/2006/relationships/slideLayout" Target="../slideLayouts/slideLayout41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31" Type="http://schemas.openxmlformats.org/officeDocument/2006/relationships/slideLayout" Target="../slideLayouts/slideLayout43.xml"/><Relationship Id="rId3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23.xml"/><Relationship Id="rId33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22.xml"/><Relationship Id="rId32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25.xml"/><Relationship Id="rId35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24.xml"/><Relationship Id="rId34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27.xml"/><Relationship Id="rId37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26.xml"/><Relationship Id="rId36" Type="http://schemas.openxmlformats.org/officeDocument/2006/relationships/slideLayout" Target="../slideLayouts/slideLayout48.xml"/><Relationship Id="rId17" Type="http://schemas.openxmlformats.org/officeDocument/2006/relationships/slideLayout" Target="../slideLayouts/slideLayout29.xml"/><Relationship Id="rId39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28.xml"/><Relationship Id="rId38" Type="http://schemas.openxmlformats.org/officeDocument/2006/relationships/slideLayout" Target="../slideLayouts/slideLayout50.xml"/><Relationship Id="rId19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0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theme" Target="../theme/theme11.xml"/><Relationship Id="rId20" Type="http://schemas.openxmlformats.org/officeDocument/2006/relationships/slideLayout" Target="../slideLayouts/slideLayout71.xml"/><Relationship Id="rId22" Type="http://schemas.openxmlformats.org/officeDocument/2006/relationships/slideLayout" Target="../slideLayouts/slideLayout73.xml"/><Relationship Id="rId21" Type="http://schemas.openxmlformats.org/officeDocument/2006/relationships/slideLayout" Target="../slideLayouts/slideLayout72.xml"/><Relationship Id="rId24" Type="http://schemas.openxmlformats.org/officeDocument/2006/relationships/slideLayout" Target="../slideLayouts/slideLayout75.xml"/><Relationship Id="rId23" Type="http://schemas.openxmlformats.org/officeDocument/2006/relationships/slideLayout" Target="../slideLayouts/slideLayout74.xml"/><Relationship Id="rId1" Type="http://schemas.openxmlformats.org/officeDocument/2006/relationships/slideLayout" Target="../slideLayouts/slideLayout52.xml"/><Relationship Id="rId2" Type="http://schemas.openxmlformats.org/officeDocument/2006/relationships/slideLayout" Target="../slideLayouts/slideLayout53.xml"/><Relationship Id="rId3" Type="http://schemas.openxmlformats.org/officeDocument/2006/relationships/slideLayout" Target="../slideLayouts/slideLayout54.xml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Relationship Id="rId26" Type="http://schemas.openxmlformats.org/officeDocument/2006/relationships/slideLayout" Target="../slideLayouts/slideLayout77.xml"/><Relationship Id="rId25" Type="http://schemas.openxmlformats.org/officeDocument/2006/relationships/slideLayout" Target="../slideLayouts/slideLayout76.xml"/><Relationship Id="rId28" Type="http://schemas.openxmlformats.org/officeDocument/2006/relationships/slideLayout" Target="../slideLayouts/slideLayout79.xml"/><Relationship Id="rId27" Type="http://schemas.openxmlformats.org/officeDocument/2006/relationships/slideLayout" Target="../slideLayouts/slideLayout78.xml"/><Relationship Id="rId5" Type="http://schemas.openxmlformats.org/officeDocument/2006/relationships/slideLayout" Target="../slideLayouts/slideLayout56.xml"/><Relationship Id="rId6" Type="http://schemas.openxmlformats.org/officeDocument/2006/relationships/slideLayout" Target="../slideLayouts/slideLayout57.xml"/><Relationship Id="rId29" Type="http://schemas.openxmlformats.org/officeDocument/2006/relationships/slideLayout" Target="../slideLayouts/slideLayout80.xml"/><Relationship Id="rId7" Type="http://schemas.openxmlformats.org/officeDocument/2006/relationships/slideLayout" Target="../slideLayouts/slideLayout58.xml"/><Relationship Id="rId8" Type="http://schemas.openxmlformats.org/officeDocument/2006/relationships/slideLayout" Target="../slideLayouts/slideLayout59.xml"/><Relationship Id="rId31" Type="http://schemas.openxmlformats.org/officeDocument/2006/relationships/slideLayout" Target="../slideLayouts/slideLayout82.xml"/><Relationship Id="rId3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62.xml"/><Relationship Id="rId33" Type="http://schemas.openxmlformats.org/officeDocument/2006/relationships/slideLayout" Target="../slideLayouts/slideLayout84.xml"/><Relationship Id="rId10" Type="http://schemas.openxmlformats.org/officeDocument/2006/relationships/slideLayout" Target="../slideLayouts/slideLayout61.xml"/><Relationship Id="rId3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64.xml"/><Relationship Id="rId35" Type="http://schemas.openxmlformats.org/officeDocument/2006/relationships/slideLayout" Target="../slideLayouts/slideLayout86.xml"/><Relationship Id="rId12" Type="http://schemas.openxmlformats.org/officeDocument/2006/relationships/slideLayout" Target="../slideLayouts/slideLayout63.xml"/><Relationship Id="rId34" Type="http://schemas.openxmlformats.org/officeDocument/2006/relationships/slideLayout" Target="../slideLayouts/slideLayout85.xml"/><Relationship Id="rId15" Type="http://schemas.openxmlformats.org/officeDocument/2006/relationships/slideLayout" Target="../slideLayouts/slideLayout66.xml"/><Relationship Id="rId37" Type="http://schemas.openxmlformats.org/officeDocument/2006/relationships/slideLayout" Target="../slideLayouts/slideLayout88.xml"/><Relationship Id="rId14" Type="http://schemas.openxmlformats.org/officeDocument/2006/relationships/slideLayout" Target="../slideLayouts/slideLayout65.xml"/><Relationship Id="rId36" Type="http://schemas.openxmlformats.org/officeDocument/2006/relationships/slideLayout" Target="../slideLayouts/slideLayout87.xml"/><Relationship Id="rId17" Type="http://schemas.openxmlformats.org/officeDocument/2006/relationships/slideLayout" Target="../slideLayouts/slideLayout68.xml"/><Relationship Id="rId39" Type="http://schemas.openxmlformats.org/officeDocument/2006/relationships/slideLayout" Target="../slideLayouts/slideLayout90.xml"/><Relationship Id="rId16" Type="http://schemas.openxmlformats.org/officeDocument/2006/relationships/slideLayout" Target="../slideLayouts/slideLayout67.xml"/><Relationship Id="rId38" Type="http://schemas.openxmlformats.org/officeDocument/2006/relationships/slideLayout" Target="../slideLayouts/slideLayout89.xml"/><Relationship Id="rId19" Type="http://schemas.openxmlformats.org/officeDocument/2006/relationships/slideLayout" Target="../slideLayouts/slideLayout70.xml"/><Relationship Id="rId18" Type="http://schemas.openxmlformats.org/officeDocument/2006/relationships/slideLayout" Target="../slideLayouts/slideLayout69.xml"/></Relationships>
</file>

<file path=ppt/slideMasters/_rels/slideMaster4.xml.rels><?xml version="1.0" encoding="UTF-8" standalone="yes"?><Relationships xmlns="http://schemas.openxmlformats.org/package/2006/relationships"><Relationship Id="rId40" Type="http://schemas.openxmlformats.org/officeDocument/2006/relationships/theme" Target="../theme/theme4.xml"/><Relationship Id="rId20" Type="http://schemas.openxmlformats.org/officeDocument/2006/relationships/slideLayout" Target="../slideLayouts/slideLayout110.xml"/><Relationship Id="rId22" Type="http://schemas.openxmlformats.org/officeDocument/2006/relationships/slideLayout" Target="../slideLayouts/slideLayout112.xml"/><Relationship Id="rId21" Type="http://schemas.openxmlformats.org/officeDocument/2006/relationships/slideLayout" Target="../slideLayouts/slideLayout111.xml"/><Relationship Id="rId24" Type="http://schemas.openxmlformats.org/officeDocument/2006/relationships/slideLayout" Target="../slideLayouts/slideLayout114.xml"/><Relationship Id="rId23" Type="http://schemas.openxmlformats.org/officeDocument/2006/relationships/slideLayout" Target="../slideLayouts/slideLayout113.xml"/><Relationship Id="rId1" Type="http://schemas.openxmlformats.org/officeDocument/2006/relationships/slideLayout" Target="../slideLayouts/slideLayout91.xml"/><Relationship Id="rId2" Type="http://schemas.openxmlformats.org/officeDocument/2006/relationships/slideLayout" Target="../slideLayouts/slideLayout92.xml"/><Relationship Id="rId3" Type="http://schemas.openxmlformats.org/officeDocument/2006/relationships/slideLayout" Target="../slideLayouts/slideLayout93.xml"/><Relationship Id="rId4" Type="http://schemas.openxmlformats.org/officeDocument/2006/relationships/slideLayout" Target="../slideLayouts/slideLayout94.xml"/><Relationship Id="rId9" Type="http://schemas.openxmlformats.org/officeDocument/2006/relationships/slideLayout" Target="../slideLayouts/slideLayout99.xml"/><Relationship Id="rId26" Type="http://schemas.openxmlformats.org/officeDocument/2006/relationships/slideLayout" Target="../slideLayouts/slideLayout116.xml"/><Relationship Id="rId25" Type="http://schemas.openxmlformats.org/officeDocument/2006/relationships/slideLayout" Target="../slideLayouts/slideLayout115.xml"/><Relationship Id="rId28" Type="http://schemas.openxmlformats.org/officeDocument/2006/relationships/slideLayout" Target="../slideLayouts/slideLayout118.xml"/><Relationship Id="rId27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95.xml"/><Relationship Id="rId6" Type="http://schemas.openxmlformats.org/officeDocument/2006/relationships/slideLayout" Target="../slideLayouts/slideLayout96.xml"/><Relationship Id="rId29" Type="http://schemas.openxmlformats.org/officeDocument/2006/relationships/slideLayout" Target="../slideLayouts/slideLayout119.xml"/><Relationship Id="rId7" Type="http://schemas.openxmlformats.org/officeDocument/2006/relationships/slideLayout" Target="../slideLayouts/slideLayout97.xml"/><Relationship Id="rId8" Type="http://schemas.openxmlformats.org/officeDocument/2006/relationships/slideLayout" Target="../slideLayouts/slideLayout98.xml"/><Relationship Id="rId31" Type="http://schemas.openxmlformats.org/officeDocument/2006/relationships/slideLayout" Target="../slideLayouts/slideLayout121.xml"/><Relationship Id="rId30" Type="http://schemas.openxmlformats.org/officeDocument/2006/relationships/slideLayout" Target="../slideLayouts/slideLayout120.xml"/><Relationship Id="rId11" Type="http://schemas.openxmlformats.org/officeDocument/2006/relationships/slideLayout" Target="../slideLayouts/slideLayout101.xml"/><Relationship Id="rId33" Type="http://schemas.openxmlformats.org/officeDocument/2006/relationships/slideLayout" Target="../slideLayouts/slideLayout123.xml"/><Relationship Id="rId10" Type="http://schemas.openxmlformats.org/officeDocument/2006/relationships/slideLayout" Target="../slideLayouts/slideLayout100.xml"/><Relationship Id="rId32" Type="http://schemas.openxmlformats.org/officeDocument/2006/relationships/slideLayout" Target="../slideLayouts/slideLayout122.xml"/><Relationship Id="rId13" Type="http://schemas.openxmlformats.org/officeDocument/2006/relationships/slideLayout" Target="../slideLayouts/slideLayout103.xml"/><Relationship Id="rId35" Type="http://schemas.openxmlformats.org/officeDocument/2006/relationships/slideLayout" Target="../slideLayouts/slideLayout125.xml"/><Relationship Id="rId12" Type="http://schemas.openxmlformats.org/officeDocument/2006/relationships/slideLayout" Target="../slideLayouts/slideLayout102.xml"/><Relationship Id="rId34" Type="http://schemas.openxmlformats.org/officeDocument/2006/relationships/slideLayout" Target="../slideLayouts/slideLayout124.xml"/><Relationship Id="rId15" Type="http://schemas.openxmlformats.org/officeDocument/2006/relationships/slideLayout" Target="../slideLayouts/slideLayout105.xml"/><Relationship Id="rId37" Type="http://schemas.openxmlformats.org/officeDocument/2006/relationships/slideLayout" Target="../slideLayouts/slideLayout127.xml"/><Relationship Id="rId14" Type="http://schemas.openxmlformats.org/officeDocument/2006/relationships/slideLayout" Target="../slideLayouts/slideLayout104.xml"/><Relationship Id="rId36" Type="http://schemas.openxmlformats.org/officeDocument/2006/relationships/slideLayout" Target="../slideLayouts/slideLayout126.xml"/><Relationship Id="rId17" Type="http://schemas.openxmlformats.org/officeDocument/2006/relationships/slideLayout" Target="../slideLayouts/slideLayout107.xml"/><Relationship Id="rId39" Type="http://schemas.openxmlformats.org/officeDocument/2006/relationships/slideLayout" Target="../slideLayouts/slideLayout129.xml"/><Relationship Id="rId16" Type="http://schemas.openxmlformats.org/officeDocument/2006/relationships/slideLayout" Target="../slideLayouts/slideLayout106.xml"/><Relationship Id="rId38" Type="http://schemas.openxmlformats.org/officeDocument/2006/relationships/slideLayout" Target="../slideLayouts/slideLayout128.xml"/><Relationship Id="rId19" Type="http://schemas.openxmlformats.org/officeDocument/2006/relationships/slideLayout" Target="../slideLayouts/slideLayout109.xml"/><Relationship Id="rId18" Type="http://schemas.openxmlformats.org/officeDocument/2006/relationships/slideLayout" Target="../slideLayouts/slideLayout108.xml"/></Relationships>
</file>

<file path=ppt/slideMasters/_rels/slideMaster5.xml.rels><?xml version="1.0" encoding="UTF-8" standalone="yes"?><Relationships xmlns="http://schemas.openxmlformats.org/package/2006/relationships"><Relationship Id="rId40" Type="http://schemas.openxmlformats.org/officeDocument/2006/relationships/theme" Target="../theme/theme1.xml"/><Relationship Id="rId20" Type="http://schemas.openxmlformats.org/officeDocument/2006/relationships/slideLayout" Target="../slideLayouts/slideLayout149.xml"/><Relationship Id="rId22" Type="http://schemas.openxmlformats.org/officeDocument/2006/relationships/slideLayout" Target="../slideLayouts/slideLayout151.xml"/><Relationship Id="rId21" Type="http://schemas.openxmlformats.org/officeDocument/2006/relationships/slideLayout" Target="../slideLayouts/slideLayout150.xml"/><Relationship Id="rId24" Type="http://schemas.openxmlformats.org/officeDocument/2006/relationships/slideLayout" Target="../slideLayouts/slideLayout153.xml"/><Relationship Id="rId23" Type="http://schemas.openxmlformats.org/officeDocument/2006/relationships/slideLayout" Target="../slideLayouts/slideLayout152.xml"/><Relationship Id="rId1" Type="http://schemas.openxmlformats.org/officeDocument/2006/relationships/slideLayout" Target="../slideLayouts/slideLayout130.xml"/><Relationship Id="rId2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32.xml"/><Relationship Id="rId4" Type="http://schemas.openxmlformats.org/officeDocument/2006/relationships/slideLayout" Target="../slideLayouts/slideLayout133.xml"/><Relationship Id="rId9" Type="http://schemas.openxmlformats.org/officeDocument/2006/relationships/slideLayout" Target="../slideLayouts/slideLayout138.xml"/><Relationship Id="rId26" Type="http://schemas.openxmlformats.org/officeDocument/2006/relationships/slideLayout" Target="../slideLayouts/slideLayout155.xml"/><Relationship Id="rId25" Type="http://schemas.openxmlformats.org/officeDocument/2006/relationships/slideLayout" Target="../slideLayouts/slideLayout154.xml"/><Relationship Id="rId28" Type="http://schemas.openxmlformats.org/officeDocument/2006/relationships/slideLayout" Target="../slideLayouts/slideLayout157.xml"/><Relationship Id="rId27" Type="http://schemas.openxmlformats.org/officeDocument/2006/relationships/slideLayout" Target="../slideLayouts/slideLayout156.xml"/><Relationship Id="rId5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5.xml"/><Relationship Id="rId29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36.xml"/><Relationship Id="rId8" Type="http://schemas.openxmlformats.org/officeDocument/2006/relationships/slideLayout" Target="../slideLayouts/slideLayout137.xml"/><Relationship Id="rId31" Type="http://schemas.openxmlformats.org/officeDocument/2006/relationships/slideLayout" Target="../slideLayouts/slideLayout160.xml"/><Relationship Id="rId30" Type="http://schemas.openxmlformats.org/officeDocument/2006/relationships/slideLayout" Target="../slideLayouts/slideLayout159.xml"/><Relationship Id="rId11" Type="http://schemas.openxmlformats.org/officeDocument/2006/relationships/slideLayout" Target="../slideLayouts/slideLayout140.xml"/><Relationship Id="rId33" Type="http://schemas.openxmlformats.org/officeDocument/2006/relationships/slideLayout" Target="../slideLayouts/slideLayout162.xml"/><Relationship Id="rId10" Type="http://schemas.openxmlformats.org/officeDocument/2006/relationships/slideLayout" Target="../slideLayouts/slideLayout139.xml"/><Relationship Id="rId32" Type="http://schemas.openxmlformats.org/officeDocument/2006/relationships/slideLayout" Target="../slideLayouts/slideLayout161.xml"/><Relationship Id="rId13" Type="http://schemas.openxmlformats.org/officeDocument/2006/relationships/slideLayout" Target="../slideLayouts/slideLayout142.xml"/><Relationship Id="rId35" Type="http://schemas.openxmlformats.org/officeDocument/2006/relationships/slideLayout" Target="../slideLayouts/slideLayout164.xml"/><Relationship Id="rId12" Type="http://schemas.openxmlformats.org/officeDocument/2006/relationships/slideLayout" Target="../slideLayouts/slideLayout141.xml"/><Relationship Id="rId34" Type="http://schemas.openxmlformats.org/officeDocument/2006/relationships/slideLayout" Target="../slideLayouts/slideLayout163.xml"/><Relationship Id="rId15" Type="http://schemas.openxmlformats.org/officeDocument/2006/relationships/slideLayout" Target="../slideLayouts/slideLayout144.xml"/><Relationship Id="rId37" Type="http://schemas.openxmlformats.org/officeDocument/2006/relationships/slideLayout" Target="../slideLayouts/slideLayout166.xml"/><Relationship Id="rId14" Type="http://schemas.openxmlformats.org/officeDocument/2006/relationships/slideLayout" Target="../slideLayouts/slideLayout143.xml"/><Relationship Id="rId36" Type="http://schemas.openxmlformats.org/officeDocument/2006/relationships/slideLayout" Target="../slideLayouts/slideLayout165.xml"/><Relationship Id="rId17" Type="http://schemas.openxmlformats.org/officeDocument/2006/relationships/slideLayout" Target="../slideLayouts/slideLayout146.xml"/><Relationship Id="rId39" Type="http://schemas.openxmlformats.org/officeDocument/2006/relationships/slideLayout" Target="../slideLayouts/slideLayout168.xml"/><Relationship Id="rId16" Type="http://schemas.openxmlformats.org/officeDocument/2006/relationships/slideLayout" Target="../slideLayouts/slideLayout145.xml"/><Relationship Id="rId38" Type="http://schemas.openxmlformats.org/officeDocument/2006/relationships/slideLayout" Target="../slideLayouts/slideLayout167.xml"/><Relationship Id="rId19" Type="http://schemas.openxmlformats.org/officeDocument/2006/relationships/slideLayout" Target="../slideLayouts/slideLayout148.xml"/><Relationship Id="rId18" Type="http://schemas.openxmlformats.org/officeDocument/2006/relationships/slideLayout" Target="../slideLayouts/slideLayout147.xml"/></Relationships>
</file>

<file path=ppt/slideMasters/_rels/slideMaster6.xml.rels><?xml version="1.0" encoding="UTF-8" standalone="yes"?><Relationships xmlns="http://schemas.openxmlformats.org/package/2006/relationships"><Relationship Id="rId40" Type="http://schemas.openxmlformats.org/officeDocument/2006/relationships/theme" Target="../theme/theme7.xml"/><Relationship Id="rId20" Type="http://schemas.openxmlformats.org/officeDocument/2006/relationships/slideLayout" Target="../slideLayouts/slideLayout188.xml"/><Relationship Id="rId22" Type="http://schemas.openxmlformats.org/officeDocument/2006/relationships/slideLayout" Target="../slideLayouts/slideLayout190.xml"/><Relationship Id="rId21" Type="http://schemas.openxmlformats.org/officeDocument/2006/relationships/slideLayout" Target="../slideLayouts/slideLayout189.xml"/><Relationship Id="rId24" Type="http://schemas.openxmlformats.org/officeDocument/2006/relationships/slideLayout" Target="../slideLayouts/slideLayout192.xml"/><Relationship Id="rId23" Type="http://schemas.openxmlformats.org/officeDocument/2006/relationships/slideLayout" Target="../slideLayouts/slideLayout191.xml"/><Relationship Id="rId1" Type="http://schemas.openxmlformats.org/officeDocument/2006/relationships/slideLayout" Target="../slideLayouts/slideLayout169.xml"/><Relationship Id="rId2" Type="http://schemas.openxmlformats.org/officeDocument/2006/relationships/slideLayout" Target="../slideLayouts/slideLayout170.xml"/><Relationship Id="rId3" Type="http://schemas.openxmlformats.org/officeDocument/2006/relationships/slideLayout" Target="../slideLayouts/slideLayout171.xml"/><Relationship Id="rId4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7.xml"/><Relationship Id="rId26" Type="http://schemas.openxmlformats.org/officeDocument/2006/relationships/slideLayout" Target="../slideLayouts/slideLayout194.xml"/><Relationship Id="rId25" Type="http://schemas.openxmlformats.org/officeDocument/2006/relationships/slideLayout" Target="../slideLayouts/slideLayout193.xml"/><Relationship Id="rId28" Type="http://schemas.openxmlformats.org/officeDocument/2006/relationships/slideLayout" Target="../slideLayouts/slideLayout196.xml"/><Relationship Id="rId27" Type="http://schemas.openxmlformats.org/officeDocument/2006/relationships/slideLayout" Target="../slideLayouts/slideLayout195.xml"/><Relationship Id="rId5" Type="http://schemas.openxmlformats.org/officeDocument/2006/relationships/slideLayout" Target="../slideLayouts/slideLayout173.xml"/><Relationship Id="rId6" Type="http://schemas.openxmlformats.org/officeDocument/2006/relationships/slideLayout" Target="../slideLayouts/slideLayout174.xml"/><Relationship Id="rId29" Type="http://schemas.openxmlformats.org/officeDocument/2006/relationships/slideLayout" Target="../slideLayouts/slideLayout197.xml"/><Relationship Id="rId7" Type="http://schemas.openxmlformats.org/officeDocument/2006/relationships/slideLayout" Target="../slideLayouts/slideLayout175.xml"/><Relationship Id="rId8" Type="http://schemas.openxmlformats.org/officeDocument/2006/relationships/slideLayout" Target="../slideLayouts/slideLayout176.xml"/><Relationship Id="rId31" Type="http://schemas.openxmlformats.org/officeDocument/2006/relationships/slideLayout" Target="../slideLayouts/slideLayout199.xml"/><Relationship Id="rId30" Type="http://schemas.openxmlformats.org/officeDocument/2006/relationships/slideLayout" Target="../slideLayouts/slideLayout198.xml"/><Relationship Id="rId11" Type="http://schemas.openxmlformats.org/officeDocument/2006/relationships/slideLayout" Target="../slideLayouts/slideLayout179.xml"/><Relationship Id="rId33" Type="http://schemas.openxmlformats.org/officeDocument/2006/relationships/slideLayout" Target="../slideLayouts/slideLayout201.xml"/><Relationship Id="rId10" Type="http://schemas.openxmlformats.org/officeDocument/2006/relationships/slideLayout" Target="../slideLayouts/slideLayout178.xml"/><Relationship Id="rId32" Type="http://schemas.openxmlformats.org/officeDocument/2006/relationships/slideLayout" Target="../slideLayouts/slideLayout200.xml"/><Relationship Id="rId13" Type="http://schemas.openxmlformats.org/officeDocument/2006/relationships/slideLayout" Target="../slideLayouts/slideLayout181.xml"/><Relationship Id="rId35" Type="http://schemas.openxmlformats.org/officeDocument/2006/relationships/slideLayout" Target="../slideLayouts/slideLayout203.xml"/><Relationship Id="rId12" Type="http://schemas.openxmlformats.org/officeDocument/2006/relationships/slideLayout" Target="../slideLayouts/slideLayout180.xml"/><Relationship Id="rId34" Type="http://schemas.openxmlformats.org/officeDocument/2006/relationships/slideLayout" Target="../slideLayouts/slideLayout202.xml"/><Relationship Id="rId15" Type="http://schemas.openxmlformats.org/officeDocument/2006/relationships/slideLayout" Target="../slideLayouts/slideLayout183.xml"/><Relationship Id="rId37" Type="http://schemas.openxmlformats.org/officeDocument/2006/relationships/slideLayout" Target="../slideLayouts/slideLayout205.xml"/><Relationship Id="rId14" Type="http://schemas.openxmlformats.org/officeDocument/2006/relationships/slideLayout" Target="../slideLayouts/slideLayout182.xml"/><Relationship Id="rId36" Type="http://schemas.openxmlformats.org/officeDocument/2006/relationships/slideLayout" Target="../slideLayouts/slideLayout204.xml"/><Relationship Id="rId17" Type="http://schemas.openxmlformats.org/officeDocument/2006/relationships/slideLayout" Target="../slideLayouts/slideLayout185.xml"/><Relationship Id="rId39" Type="http://schemas.openxmlformats.org/officeDocument/2006/relationships/slideLayout" Target="../slideLayouts/slideLayout207.xml"/><Relationship Id="rId16" Type="http://schemas.openxmlformats.org/officeDocument/2006/relationships/slideLayout" Target="../slideLayouts/slideLayout184.xml"/><Relationship Id="rId38" Type="http://schemas.openxmlformats.org/officeDocument/2006/relationships/slideLayout" Target="../slideLayouts/slideLayout206.xml"/><Relationship Id="rId19" Type="http://schemas.openxmlformats.org/officeDocument/2006/relationships/slideLayout" Target="../slideLayouts/slideLayout187.xml"/><Relationship Id="rId18" Type="http://schemas.openxmlformats.org/officeDocument/2006/relationships/slideLayout" Target="../slideLayouts/slideLayout186.xml"/></Relationships>
</file>

<file path=ppt/slideMasters/_rels/slideMaster7.xml.rels><?xml version="1.0" encoding="UTF-8" standalone="yes"?><Relationships xmlns="http://schemas.openxmlformats.org/package/2006/relationships"><Relationship Id="rId40" Type="http://schemas.openxmlformats.org/officeDocument/2006/relationships/theme" Target="../theme/theme3.xml"/><Relationship Id="rId20" Type="http://schemas.openxmlformats.org/officeDocument/2006/relationships/slideLayout" Target="../slideLayouts/slideLayout227.xml"/><Relationship Id="rId22" Type="http://schemas.openxmlformats.org/officeDocument/2006/relationships/slideLayout" Target="../slideLayouts/slideLayout229.xml"/><Relationship Id="rId21" Type="http://schemas.openxmlformats.org/officeDocument/2006/relationships/slideLayout" Target="../slideLayouts/slideLayout228.xml"/><Relationship Id="rId24" Type="http://schemas.openxmlformats.org/officeDocument/2006/relationships/slideLayout" Target="../slideLayouts/slideLayout231.xml"/><Relationship Id="rId23" Type="http://schemas.openxmlformats.org/officeDocument/2006/relationships/slideLayout" Target="../slideLayouts/slideLayout230.xml"/><Relationship Id="rId1" Type="http://schemas.openxmlformats.org/officeDocument/2006/relationships/slideLayout" Target="../slideLayouts/slideLayout208.xml"/><Relationship Id="rId2" Type="http://schemas.openxmlformats.org/officeDocument/2006/relationships/slideLayout" Target="../slideLayouts/slideLayout209.xml"/><Relationship Id="rId3" Type="http://schemas.openxmlformats.org/officeDocument/2006/relationships/slideLayout" Target="../slideLayouts/slideLayout210.xml"/><Relationship Id="rId4" Type="http://schemas.openxmlformats.org/officeDocument/2006/relationships/slideLayout" Target="../slideLayouts/slideLayout211.xml"/><Relationship Id="rId9" Type="http://schemas.openxmlformats.org/officeDocument/2006/relationships/slideLayout" Target="../slideLayouts/slideLayout216.xml"/><Relationship Id="rId26" Type="http://schemas.openxmlformats.org/officeDocument/2006/relationships/slideLayout" Target="../slideLayouts/slideLayout233.xml"/><Relationship Id="rId25" Type="http://schemas.openxmlformats.org/officeDocument/2006/relationships/slideLayout" Target="../slideLayouts/slideLayout232.xml"/><Relationship Id="rId28" Type="http://schemas.openxmlformats.org/officeDocument/2006/relationships/slideLayout" Target="../slideLayouts/slideLayout235.xml"/><Relationship Id="rId27" Type="http://schemas.openxmlformats.org/officeDocument/2006/relationships/slideLayout" Target="../slideLayouts/slideLayout234.xml"/><Relationship Id="rId5" Type="http://schemas.openxmlformats.org/officeDocument/2006/relationships/slideLayout" Target="../slideLayouts/slideLayout212.xml"/><Relationship Id="rId6" Type="http://schemas.openxmlformats.org/officeDocument/2006/relationships/slideLayout" Target="../slideLayouts/slideLayout213.xml"/><Relationship Id="rId29" Type="http://schemas.openxmlformats.org/officeDocument/2006/relationships/slideLayout" Target="../slideLayouts/slideLayout236.xml"/><Relationship Id="rId7" Type="http://schemas.openxmlformats.org/officeDocument/2006/relationships/slideLayout" Target="../slideLayouts/slideLayout214.xml"/><Relationship Id="rId8" Type="http://schemas.openxmlformats.org/officeDocument/2006/relationships/slideLayout" Target="../slideLayouts/slideLayout215.xml"/><Relationship Id="rId31" Type="http://schemas.openxmlformats.org/officeDocument/2006/relationships/slideLayout" Target="../slideLayouts/slideLayout238.xml"/><Relationship Id="rId30" Type="http://schemas.openxmlformats.org/officeDocument/2006/relationships/slideLayout" Target="../slideLayouts/slideLayout237.xml"/><Relationship Id="rId11" Type="http://schemas.openxmlformats.org/officeDocument/2006/relationships/slideLayout" Target="../slideLayouts/slideLayout218.xml"/><Relationship Id="rId33" Type="http://schemas.openxmlformats.org/officeDocument/2006/relationships/slideLayout" Target="../slideLayouts/slideLayout240.xml"/><Relationship Id="rId10" Type="http://schemas.openxmlformats.org/officeDocument/2006/relationships/slideLayout" Target="../slideLayouts/slideLayout217.xml"/><Relationship Id="rId32" Type="http://schemas.openxmlformats.org/officeDocument/2006/relationships/slideLayout" Target="../slideLayouts/slideLayout239.xml"/><Relationship Id="rId13" Type="http://schemas.openxmlformats.org/officeDocument/2006/relationships/slideLayout" Target="../slideLayouts/slideLayout220.xml"/><Relationship Id="rId35" Type="http://schemas.openxmlformats.org/officeDocument/2006/relationships/slideLayout" Target="../slideLayouts/slideLayout242.xml"/><Relationship Id="rId12" Type="http://schemas.openxmlformats.org/officeDocument/2006/relationships/slideLayout" Target="../slideLayouts/slideLayout219.xml"/><Relationship Id="rId34" Type="http://schemas.openxmlformats.org/officeDocument/2006/relationships/slideLayout" Target="../slideLayouts/slideLayout241.xml"/><Relationship Id="rId15" Type="http://schemas.openxmlformats.org/officeDocument/2006/relationships/slideLayout" Target="../slideLayouts/slideLayout222.xml"/><Relationship Id="rId37" Type="http://schemas.openxmlformats.org/officeDocument/2006/relationships/slideLayout" Target="../slideLayouts/slideLayout244.xml"/><Relationship Id="rId14" Type="http://schemas.openxmlformats.org/officeDocument/2006/relationships/slideLayout" Target="../slideLayouts/slideLayout221.xml"/><Relationship Id="rId36" Type="http://schemas.openxmlformats.org/officeDocument/2006/relationships/slideLayout" Target="../slideLayouts/slideLayout243.xml"/><Relationship Id="rId17" Type="http://schemas.openxmlformats.org/officeDocument/2006/relationships/slideLayout" Target="../slideLayouts/slideLayout224.xml"/><Relationship Id="rId39" Type="http://schemas.openxmlformats.org/officeDocument/2006/relationships/slideLayout" Target="../slideLayouts/slideLayout246.xml"/><Relationship Id="rId16" Type="http://schemas.openxmlformats.org/officeDocument/2006/relationships/slideLayout" Target="../slideLayouts/slideLayout223.xml"/><Relationship Id="rId38" Type="http://schemas.openxmlformats.org/officeDocument/2006/relationships/slideLayout" Target="../slideLayouts/slideLayout245.xml"/><Relationship Id="rId19" Type="http://schemas.openxmlformats.org/officeDocument/2006/relationships/slideLayout" Target="../slideLayouts/slideLayout226.xml"/><Relationship Id="rId18" Type="http://schemas.openxmlformats.org/officeDocument/2006/relationships/slideLayout" Target="../slideLayouts/slideLayout225.xml"/></Relationships>
</file>

<file path=ppt/slideMasters/_rels/slideMaster8.xml.rels><?xml version="1.0" encoding="UTF-8" standalone="yes"?><Relationships xmlns="http://schemas.openxmlformats.org/package/2006/relationships"><Relationship Id="rId40" Type="http://schemas.openxmlformats.org/officeDocument/2006/relationships/theme" Target="../theme/theme8.xml"/><Relationship Id="rId20" Type="http://schemas.openxmlformats.org/officeDocument/2006/relationships/slideLayout" Target="../slideLayouts/slideLayout266.xml"/><Relationship Id="rId22" Type="http://schemas.openxmlformats.org/officeDocument/2006/relationships/slideLayout" Target="../slideLayouts/slideLayout268.xml"/><Relationship Id="rId21" Type="http://schemas.openxmlformats.org/officeDocument/2006/relationships/slideLayout" Target="../slideLayouts/slideLayout267.xml"/><Relationship Id="rId24" Type="http://schemas.openxmlformats.org/officeDocument/2006/relationships/slideLayout" Target="../slideLayouts/slideLayout270.xml"/><Relationship Id="rId23" Type="http://schemas.openxmlformats.org/officeDocument/2006/relationships/slideLayout" Target="../slideLayouts/slideLayout269.xml"/><Relationship Id="rId1" Type="http://schemas.openxmlformats.org/officeDocument/2006/relationships/slideLayout" Target="../slideLayouts/slideLayout247.xml"/><Relationship Id="rId2" Type="http://schemas.openxmlformats.org/officeDocument/2006/relationships/slideLayout" Target="../slideLayouts/slideLayout248.xml"/><Relationship Id="rId3" Type="http://schemas.openxmlformats.org/officeDocument/2006/relationships/slideLayout" Target="../slideLayouts/slideLayout249.xml"/><Relationship Id="rId4" Type="http://schemas.openxmlformats.org/officeDocument/2006/relationships/slideLayout" Target="../slideLayouts/slideLayout250.xml"/><Relationship Id="rId9" Type="http://schemas.openxmlformats.org/officeDocument/2006/relationships/slideLayout" Target="../slideLayouts/slideLayout255.xml"/><Relationship Id="rId26" Type="http://schemas.openxmlformats.org/officeDocument/2006/relationships/slideLayout" Target="../slideLayouts/slideLayout272.xml"/><Relationship Id="rId25" Type="http://schemas.openxmlformats.org/officeDocument/2006/relationships/slideLayout" Target="../slideLayouts/slideLayout271.xml"/><Relationship Id="rId28" Type="http://schemas.openxmlformats.org/officeDocument/2006/relationships/slideLayout" Target="../slideLayouts/slideLayout274.xml"/><Relationship Id="rId27" Type="http://schemas.openxmlformats.org/officeDocument/2006/relationships/slideLayout" Target="../slideLayouts/slideLayout273.xml"/><Relationship Id="rId5" Type="http://schemas.openxmlformats.org/officeDocument/2006/relationships/slideLayout" Target="../slideLayouts/slideLayout251.xml"/><Relationship Id="rId6" Type="http://schemas.openxmlformats.org/officeDocument/2006/relationships/slideLayout" Target="../slideLayouts/slideLayout252.xml"/><Relationship Id="rId29" Type="http://schemas.openxmlformats.org/officeDocument/2006/relationships/slideLayout" Target="../slideLayouts/slideLayout275.xml"/><Relationship Id="rId7" Type="http://schemas.openxmlformats.org/officeDocument/2006/relationships/slideLayout" Target="../slideLayouts/slideLayout253.xml"/><Relationship Id="rId8" Type="http://schemas.openxmlformats.org/officeDocument/2006/relationships/slideLayout" Target="../slideLayouts/slideLayout254.xml"/><Relationship Id="rId31" Type="http://schemas.openxmlformats.org/officeDocument/2006/relationships/slideLayout" Target="../slideLayouts/slideLayout277.xml"/><Relationship Id="rId30" Type="http://schemas.openxmlformats.org/officeDocument/2006/relationships/slideLayout" Target="../slideLayouts/slideLayout276.xml"/><Relationship Id="rId11" Type="http://schemas.openxmlformats.org/officeDocument/2006/relationships/slideLayout" Target="../slideLayouts/slideLayout257.xml"/><Relationship Id="rId33" Type="http://schemas.openxmlformats.org/officeDocument/2006/relationships/slideLayout" Target="../slideLayouts/slideLayout279.xml"/><Relationship Id="rId10" Type="http://schemas.openxmlformats.org/officeDocument/2006/relationships/slideLayout" Target="../slideLayouts/slideLayout256.xml"/><Relationship Id="rId32" Type="http://schemas.openxmlformats.org/officeDocument/2006/relationships/slideLayout" Target="../slideLayouts/slideLayout278.xml"/><Relationship Id="rId13" Type="http://schemas.openxmlformats.org/officeDocument/2006/relationships/slideLayout" Target="../slideLayouts/slideLayout259.xml"/><Relationship Id="rId35" Type="http://schemas.openxmlformats.org/officeDocument/2006/relationships/slideLayout" Target="../slideLayouts/slideLayout281.xml"/><Relationship Id="rId12" Type="http://schemas.openxmlformats.org/officeDocument/2006/relationships/slideLayout" Target="../slideLayouts/slideLayout258.xml"/><Relationship Id="rId34" Type="http://schemas.openxmlformats.org/officeDocument/2006/relationships/slideLayout" Target="../slideLayouts/slideLayout280.xml"/><Relationship Id="rId15" Type="http://schemas.openxmlformats.org/officeDocument/2006/relationships/slideLayout" Target="../slideLayouts/slideLayout261.xml"/><Relationship Id="rId37" Type="http://schemas.openxmlformats.org/officeDocument/2006/relationships/slideLayout" Target="../slideLayouts/slideLayout283.xml"/><Relationship Id="rId14" Type="http://schemas.openxmlformats.org/officeDocument/2006/relationships/slideLayout" Target="../slideLayouts/slideLayout260.xml"/><Relationship Id="rId36" Type="http://schemas.openxmlformats.org/officeDocument/2006/relationships/slideLayout" Target="../slideLayouts/slideLayout282.xml"/><Relationship Id="rId17" Type="http://schemas.openxmlformats.org/officeDocument/2006/relationships/slideLayout" Target="../slideLayouts/slideLayout263.xml"/><Relationship Id="rId39" Type="http://schemas.openxmlformats.org/officeDocument/2006/relationships/slideLayout" Target="../slideLayouts/slideLayout285.xml"/><Relationship Id="rId16" Type="http://schemas.openxmlformats.org/officeDocument/2006/relationships/slideLayout" Target="../slideLayouts/slideLayout262.xml"/><Relationship Id="rId38" Type="http://schemas.openxmlformats.org/officeDocument/2006/relationships/slideLayout" Target="../slideLayouts/slideLayout284.xml"/><Relationship Id="rId19" Type="http://schemas.openxmlformats.org/officeDocument/2006/relationships/slideLayout" Target="../slideLayouts/slideLayout265.xml"/><Relationship Id="rId18" Type="http://schemas.openxmlformats.org/officeDocument/2006/relationships/slideLayout" Target="../slideLayouts/slideLayout264.xml"/></Relationships>
</file>

<file path=ppt/slideMasters/_rels/slideMaster9.xml.rels><?xml version="1.0" encoding="UTF-8" standalone="yes"?><Relationships xmlns="http://schemas.openxmlformats.org/package/2006/relationships"><Relationship Id="rId40" Type="http://schemas.openxmlformats.org/officeDocument/2006/relationships/theme" Target="../theme/theme13.xml"/><Relationship Id="rId20" Type="http://schemas.openxmlformats.org/officeDocument/2006/relationships/slideLayout" Target="../slideLayouts/slideLayout305.xml"/><Relationship Id="rId22" Type="http://schemas.openxmlformats.org/officeDocument/2006/relationships/slideLayout" Target="../slideLayouts/slideLayout307.xml"/><Relationship Id="rId21" Type="http://schemas.openxmlformats.org/officeDocument/2006/relationships/slideLayout" Target="../slideLayouts/slideLayout306.xml"/><Relationship Id="rId24" Type="http://schemas.openxmlformats.org/officeDocument/2006/relationships/slideLayout" Target="../slideLayouts/slideLayout309.xml"/><Relationship Id="rId23" Type="http://schemas.openxmlformats.org/officeDocument/2006/relationships/slideLayout" Target="../slideLayouts/slideLayout308.xml"/><Relationship Id="rId1" Type="http://schemas.openxmlformats.org/officeDocument/2006/relationships/slideLayout" Target="../slideLayouts/slideLayout286.xml"/><Relationship Id="rId2" Type="http://schemas.openxmlformats.org/officeDocument/2006/relationships/slideLayout" Target="../slideLayouts/slideLayout287.xml"/><Relationship Id="rId3" Type="http://schemas.openxmlformats.org/officeDocument/2006/relationships/slideLayout" Target="../slideLayouts/slideLayout288.xml"/><Relationship Id="rId4" Type="http://schemas.openxmlformats.org/officeDocument/2006/relationships/slideLayout" Target="../slideLayouts/slideLayout289.xml"/><Relationship Id="rId9" Type="http://schemas.openxmlformats.org/officeDocument/2006/relationships/slideLayout" Target="../slideLayouts/slideLayout294.xml"/><Relationship Id="rId26" Type="http://schemas.openxmlformats.org/officeDocument/2006/relationships/slideLayout" Target="../slideLayouts/slideLayout311.xml"/><Relationship Id="rId25" Type="http://schemas.openxmlformats.org/officeDocument/2006/relationships/slideLayout" Target="../slideLayouts/slideLayout310.xml"/><Relationship Id="rId28" Type="http://schemas.openxmlformats.org/officeDocument/2006/relationships/slideLayout" Target="../slideLayouts/slideLayout313.xml"/><Relationship Id="rId27" Type="http://schemas.openxmlformats.org/officeDocument/2006/relationships/slideLayout" Target="../slideLayouts/slideLayout312.xml"/><Relationship Id="rId5" Type="http://schemas.openxmlformats.org/officeDocument/2006/relationships/slideLayout" Target="../slideLayouts/slideLayout290.xml"/><Relationship Id="rId6" Type="http://schemas.openxmlformats.org/officeDocument/2006/relationships/slideLayout" Target="../slideLayouts/slideLayout291.xml"/><Relationship Id="rId29" Type="http://schemas.openxmlformats.org/officeDocument/2006/relationships/slideLayout" Target="../slideLayouts/slideLayout314.xml"/><Relationship Id="rId7" Type="http://schemas.openxmlformats.org/officeDocument/2006/relationships/slideLayout" Target="../slideLayouts/slideLayout292.xml"/><Relationship Id="rId8" Type="http://schemas.openxmlformats.org/officeDocument/2006/relationships/slideLayout" Target="../slideLayouts/slideLayout293.xml"/><Relationship Id="rId31" Type="http://schemas.openxmlformats.org/officeDocument/2006/relationships/slideLayout" Target="../slideLayouts/slideLayout316.xml"/><Relationship Id="rId30" Type="http://schemas.openxmlformats.org/officeDocument/2006/relationships/slideLayout" Target="../slideLayouts/slideLayout315.xml"/><Relationship Id="rId11" Type="http://schemas.openxmlformats.org/officeDocument/2006/relationships/slideLayout" Target="../slideLayouts/slideLayout296.xml"/><Relationship Id="rId33" Type="http://schemas.openxmlformats.org/officeDocument/2006/relationships/slideLayout" Target="../slideLayouts/slideLayout318.xml"/><Relationship Id="rId10" Type="http://schemas.openxmlformats.org/officeDocument/2006/relationships/slideLayout" Target="../slideLayouts/slideLayout295.xml"/><Relationship Id="rId32" Type="http://schemas.openxmlformats.org/officeDocument/2006/relationships/slideLayout" Target="../slideLayouts/slideLayout317.xml"/><Relationship Id="rId13" Type="http://schemas.openxmlformats.org/officeDocument/2006/relationships/slideLayout" Target="../slideLayouts/slideLayout298.xml"/><Relationship Id="rId35" Type="http://schemas.openxmlformats.org/officeDocument/2006/relationships/slideLayout" Target="../slideLayouts/slideLayout320.xml"/><Relationship Id="rId12" Type="http://schemas.openxmlformats.org/officeDocument/2006/relationships/slideLayout" Target="../slideLayouts/slideLayout297.xml"/><Relationship Id="rId34" Type="http://schemas.openxmlformats.org/officeDocument/2006/relationships/slideLayout" Target="../slideLayouts/slideLayout319.xml"/><Relationship Id="rId15" Type="http://schemas.openxmlformats.org/officeDocument/2006/relationships/slideLayout" Target="../slideLayouts/slideLayout300.xml"/><Relationship Id="rId37" Type="http://schemas.openxmlformats.org/officeDocument/2006/relationships/slideLayout" Target="../slideLayouts/slideLayout322.xml"/><Relationship Id="rId14" Type="http://schemas.openxmlformats.org/officeDocument/2006/relationships/slideLayout" Target="../slideLayouts/slideLayout299.xml"/><Relationship Id="rId36" Type="http://schemas.openxmlformats.org/officeDocument/2006/relationships/slideLayout" Target="../slideLayouts/slideLayout321.xml"/><Relationship Id="rId17" Type="http://schemas.openxmlformats.org/officeDocument/2006/relationships/slideLayout" Target="../slideLayouts/slideLayout302.xml"/><Relationship Id="rId39" Type="http://schemas.openxmlformats.org/officeDocument/2006/relationships/slideLayout" Target="../slideLayouts/slideLayout324.xml"/><Relationship Id="rId16" Type="http://schemas.openxmlformats.org/officeDocument/2006/relationships/slideLayout" Target="../slideLayouts/slideLayout301.xml"/><Relationship Id="rId38" Type="http://schemas.openxmlformats.org/officeDocument/2006/relationships/slideLayout" Target="../slideLayouts/slideLayout323.xml"/><Relationship Id="rId19" Type="http://schemas.openxmlformats.org/officeDocument/2006/relationships/slideLayout" Target="../slideLayouts/slideLayout304.xml"/><Relationship Id="rId18" Type="http://schemas.openxmlformats.org/officeDocument/2006/relationships/slideLayout" Target="../slideLayouts/slideLayout3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5"/>
        </a:solidFill>
      </p:bgPr>
    </p:bg>
    <p:spTree>
      <p:nvGrpSpPr>
        <p:cNvPr id="11055" name="Shape 1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6" name="Google Shape;11056;p3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/>
        </p:txBody>
      </p:sp>
      <p:sp>
        <p:nvSpPr>
          <p:cNvPr id="11057" name="Google Shape;11057;p3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tamaran"/>
              <a:buChar char="●"/>
              <a:defRPr sz="180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11058" name="Google Shape;11058;p3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accent5"/>
                </a:solidFill>
              </a:defRPr>
            </a:lvl1pPr>
            <a:lvl2pPr lvl="1" rtl="0" algn="r">
              <a:buNone/>
              <a:defRPr sz="1000">
                <a:solidFill>
                  <a:schemeClr val="accent5"/>
                </a:solidFill>
              </a:defRPr>
            </a:lvl2pPr>
            <a:lvl3pPr lvl="2" rtl="0" algn="r">
              <a:buNone/>
              <a:defRPr sz="1000">
                <a:solidFill>
                  <a:schemeClr val="accent5"/>
                </a:solidFill>
              </a:defRPr>
            </a:lvl3pPr>
            <a:lvl4pPr lvl="3" rtl="0" algn="r">
              <a:buNone/>
              <a:defRPr sz="1000">
                <a:solidFill>
                  <a:schemeClr val="accent5"/>
                </a:solidFill>
              </a:defRPr>
            </a:lvl4pPr>
            <a:lvl5pPr lvl="4" rtl="0" algn="r">
              <a:buNone/>
              <a:defRPr sz="1000">
                <a:solidFill>
                  <a:schemeClr val="accent5"/>
                </a:solidFill>
              </a:defRPr>
            </a:lvl5pPr>
            <a:lvl6pPr lvl="5" rtl="0" algn="r">
              <a:buNone/>
              <a:defRPr sz="1000">
                <a:solidFill>
                  <a:schemeClr val="accent5"/>
                </a:solidFill>
              </a:defRPr>
            </a:lvl6pPr>
            <a:lvl7pPr lvl="6" rtl="0" algn="r">
              <a:buNone/>
              <a:defRPr sz="1000">
                <a:solidFill>
                  <a:schemeClr val="accent5"/>
                </a:solidFill>
              </a:defRPr>
            </a:lvl7pPr>
            <a:lvl8pPr lvl="7" rtl="0" algn="r">
              <a:buNone/>
              <a:defRPr sz="1000">
                <a:solidFill>
                  <a:schemeClr val="accent5"/>
                </a:solidFill>
              </a:defRPr>
            </a:lvl8pPr>
            <a:lvl9pPr lvl="8" rtl="0" algn="r">
              <a:buNone/>
              <a:defRPr sz="1000">
                <a:solidFill>
                  <a:schemeClr val="accent5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72" r:id="rId1"/>
    <p:sldLayoutId id="2147483973" r:id="rId2"/>
    <p:sldLayoutId id="2147483974" r:id="rId3"/>
    <p:sldLayoutId id="2147483975" r:id="rId4"/>
    <p:sldLayoutId id="2147483976" r:id="rId5"/>
    <p:sldLayoutId id="2147483977" r:id="rId6"/>
    <p:sldLayoutId id="2147483978" r:id="rId7"/>
    <p:sldLayoutId id="2147483979" r:id="rId8"/>
    <p:sldLayoutId id="2147483980" r:id="rId9"/>
    <p:sldLayoutId id="2147483981" r:id="rId10"/>
    <p:sldLayoutId id="2147483982" r:id="rId11"/>
    <p:sldLayoutId id="2147483983" r:id="rId12"/>
    <p:sldLayoutId id="2147483984" r:id="rId13"/>
    <p:sldLayoutId id="2147483985" r:id="rId14"/>
    <p:sldLayoutId id="2147483986" r:id="rId15"/>
    <p:sldLayoutId id="2147483987" r:id="rId16"/>
    <p:sldLayoutId id="2147483988" r:id="rId17"/>
    <p:sldLayoutId id="2147483989" r:id="rId18"/>
    <p:sldLayoutId id="2147483990" r:id="rId19"/>
    <p:sldLayoutId id="2147483991" r:id="rId20"/>
    <p:sldLayoutId id="2147483992" r:id="rId21"/>
    <p:sldLayoutId id="2147483993" r:id="rId22"/>
    <p:sldLayoutId id="2147483994" r:id="rId23"/>
    <p:sldLayoutId id="2147483995" r:id="rId24"/>
    <p:sldLayoutId id="2147483996" r:id="rId25"/>
    <p:sldLayoutId id="2147483997" r:id="rId26"/>
    <p:sldLayoutId id="2147483998" r:id="rId27"/>
    <p:sldLayoutId id="2147483999" r:id="rId28"/>
    <p:sldLayoutId id="2147484000" r:id="rId29"/>
    <p:sldLayoutId id="2147484001" r:id="rId30"/>
    <p:sldLayoutId id="2147484002" r:id="rId31"/>
    <p:sldLayoutId id="2147484003" r:id="rId32"/>
    <p:sldLayoutId id="2147484004" r:id="rId33"/>
    <p:sldLayoutId id="2147484005" r:id="rId34"/>
    <p:sldLayoutId id="2147484006" r:id="rId35"/>
    <p:sldLayoutId id="2147484007" r:id="rId36"/>
    <p:sldLayoutId id="2147484008" r:id="rId37"/>
    <p:sldLayoutId id="2147484009" r:id="rId38"/>
    <p:sldLayoutId id="2147484010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5"/>
        </a:solidFill>
      </p:bgPr>
    </p:bg>
    <p:spTree>
      <p:nvGrpSpPr>
        <p:cNvPr id="12426" name="Shape 12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7" name="Google Shape;12427;p3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/>
        </p:txBody>
      </p:sp>
      <p:sp>
        <p:nvSpPr>
          <p:cNvPr id="12428" name="Google Shape;12428;p3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tamaran"/>
              <a:buChar char="●"/>
              <a:defRPr sz="180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12429" name="Google Shape;12429;p3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accent5"/>
                </a:solidFill>
              </a:defRPr>
            </a:lvl1pPr>
            <a:lvl2pPr lvl="1" rtl="0" algn="r">
              <a:buNone/>
              <a:defRPr sz="1000">
                <a:solidFill>
                  <a:schemeClr val="accent5"/>
                </a:solidFill>
              </a:defRPr>
            </a:lvl2pPr>
            <a:lvl3pPr lvl="2" rtl="0" algn="r">
              <a:buNone/>
              <a:defRPr sz="1000">
                <a:solidFill>
                  <a:schemeClr val="accent5"/>
                </a:solidFill>
              </a:defRPr>
            </a:lvl3pPr>
            <a:lvl4pPr lvl="3" rtl="0" algn="r">
              <a:buNone/>
              <a:defRPr sz="1000">
                <a:solidFill>
                  <a:schemeClr val="accent5"/>
                </a:solidFill>
              </a:defRPr>
            </a:lvl4pPr>
            <a:lvl5pPr lvl="4" rtl="0" algn="r">
              <a:buNone/>
              <a:defRPr sz="1000">
                <a:solidFill>
                  <a:schemeClr val="accent5"/>
                </a:solidFill>
              </a:defRPr>
            </a:lvl5pPr>
            <a:lvl6pPr lvl="5" rtl="0" algn="r">
              <a:buNone/>
              <a:defRPr sz="1000">
                <a:solidFill>
                  <a:schemeClr val="accent5"/>
                </a:solidFill>
              </a:defRPr>
            </a:lvl6pPr>
            <a:lvl7pPr lvl="6" rtl="0" algn="r">
              <a:buNone/>
              <a:defRPr sz="1000">
                <a:solidFill>
                  <a:schemeClr val="accent5"/>
                </a:solidFill>
              </a:defRPr>
            </a:lvl7pPr>
            <a:lvl8pPr lvl="7" rtl="0" algn="r">
              <a:buNone/>
              <a:defRPr sz="1000">
                <a:solidFill>
                  <a:schemeClr val="accent5"/>
                </a:solidFill>
              </a:defRPr>
            </a:lvl8pPr>
            <a:lvl9pPr lvl="8" rtl="0" algn="r">
              <a:buNone/>
              <a:defRPr sz="1000">
                <a:solidFill>
                  <a:schemeClr val="accent5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11" r:id="rId1"/>
    <p:sldLayoutId id="2147484012" r:id="rId2"/>
    <p:sldLayoutId id="2147484013" r:id="rId3"/>
    <p:sldLayoutId id="2147484014" r:id="rId4"/>
    <p:sldLayoutId id="2147484015" r:id="rId5"/>
    <p:sldLayoutId id="2147484016" r:id="rId6"/>
    <p:sldLayoutId id="2147484017" r:id="rId7"/>
    <p:sldLayoutId id="2147484018" r:id="rId8"/>
    <p:sldLayoutId id="2147484019" r:id="rId9"/>
    <p:sldLayoutId id="2147484020" r:id="rId10"/>
    <p:sldLayoutId id="2147484021" r:id="rId11"/>
    <p:sldLayoutId id="2147484022" r:id="rId12"/>
    <p:sldLayoutId id="2147484023" r:id="rId13"/>
    <p:sldLayoutId id="2147484024" r:id="rId14"/>
    <p:sldLayoutId id="2147484025" r:id="rId15"/>
    <p:sldLayoutId id="2147484026" r:id="rId16"/>
    <p:sldLayoutId id="2147484027" r:id="rId17"/>
    <p:sldLayoutId id="2147484028" r:id="rId18"/>
    <p:sldLayoutId id="2147484029" r:id="rId19"/>
    <p:sldLayoutId id="2147484030" r:id="rId20"/>
    <p:sldLayoutId id="2147484031" r:id="rId21"/>
    <p:sldLayoutId id="2147484032" r:id="rId22"/>
    <p:sldLayoutId id="2147484033" r:id="rId23"/>
    <p:sldLayoutId id="2147484034" r:id="rId24"/>
    <p:sldLayoutId id="2147484035" r:id="rId25"/>
    <p:sldLayoutId id="2147484036" r:id="rId26"/>
    <p:sldLayoutId id="2147484037" r:id="rId27"/>
    <p:sldLayoutId id="2147484038" r:id="rId28"/>
    <p:sldLayoutId id="2147484039" r:id="rId29"/>
    <p:sldLayoutId id="2147484040" r:id="rId30"/>
    <p:sldLayoutId id="2147484041" r:id="rId31"/>
    <p:sldLayoutId id="2147484042" r:id="rId32"/>
    <p:sldLayoutId id="2147484043" r:id="rId33"/>
    <p:sldLayoutId id="2147484044" r:id="rId34"/>
    <p:sldLayoutId id="2147484045" r:id="rId35"/>
    <p:sldLayoutId id="2147484046" r:id="rId36"/>
    <p:sldLayoutId id="2147484047" r:id="rId37"/>
    <p:sldLayoutId id="2147484048" r:id="rId38"/>
    <p:sldLayoutId id="2147484049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5"/>
        </a:solidFill>
      </p:bgPr>
    </p:bg>
    <p:spTree>
      <p:nvGrpSpPr>
        <p:cNvPr id="13797" name="Shape 13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8" name="Google Shape;13798;p4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/>
        </p:txBody>
      </p:sp>
      <p:sp>
        <p:nvSpPr>
          <p:cNvPr id="13799" name="Google Shape;13799;p4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tamaran"/>
              <a:buChar char="●"/>
              <a:defRPr sz="180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13800" name="Google Shape;13800;p4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accent5"/>
                </a:solidFill>
              </a:defRPr>
            </a:lvl1pPr>
            <a:lvl2pPr lvl="1" rtl="0" algn="r">
              <a:buNone/>
              <a:defRPr sz="1000">
                <a:solidFill>
                  <a:schemeClr val="accent5"/>
                </a:solidFill>
              </a:defRPr>
            </a:lvl2pPr>
            <a:lvl3pPr lvl="2" rtl="0" algn="r">
              <a:buNone/>
              <a:defRPr sz="1000">
                <a:solidFill>
                  <a:schemeClr val="accent5"/>
                </a:solidFill>
              </a:defRPr>
            </a:lvl3pPr>
            <a:lvl4pPr lvl="3" rtl="0" algn="r">
              <a:buNone/>
              <a:defRPr sz="1000">
                <a:solidFill>
                  <a:schemeClr val="accent5"/>
                </a:solidFill>
              </a:defRPr>
            </a:lvl4pPr>
            <a:lvl5pPr lvl="4" rtl="0" algn="r">
              <a:buNone/>
              <a:defRPr sz="1000">
                <a:solidFill>
                  <a:schemeClr val="accent5"/>
                </a:solidFill>
              </a:defRPr>
            </a:lvl5pPr>
            <a:lvl6pPr lvl="5" rtl="0" algn="r">
              <a:buNone/>
              <a:defRPr sz="1000">
                <a:solidFill>
                  <a:schemeClr val="accent5"/>
                </a:solidFill>
              </a:defRPr>
            </a:lvl6pPr>
            <a:lvl7pPr lvl="6" rtl="0" algn="r">
              <a:buNone/>
              <a:defRPr sz="1000">
                <a:solidFill>
                  <a:schemeClr val="accent5"/>
                </a:solidFill>
              </a:defRPr>
            </a:lvl7pPr>
            <a:lvl8pPr lvl="7" rtl="0" algn="r">
              <a:buNone/>
              <a:defRPr sz="1000">
                <a:solidFill>
                  <a:schemeClr val="accent5"/>
                </a:solidFill>
              </a:defRPr>
            </a:lvl8pPr>
            <a:lvl9pPr lvl="8" rtl="0" algn="r">
              <a:buNone/>
              <a:defRPr sz="1000">
                <a:solidFill>
                  <a:schemeClr val="accent5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50" r:id="rId1"/>
    <p:sldLayoutId id="2147484051" r:id="rId2"/>
    <p:sldLayoutId id="2147484052" r:id="rId3"/>
    <p:sldLayoutId id="2147484053" r:id="rId4"/>
    <p:sldLayoutId id="2147484054" r:id="rId5"/>
    <p:sldLayoutId id="2147484055" r:id="rId6"/>
    <p:sldLayoutId id="2147484056" r:id="rId7"/>
    <p:sldLayoutId id="2147484057" r:id="rId8"/>
    <p:sldLayoutId id="2147484058" r:id="rId9"/>
    <p:sldLayoutId id="2147484059" r:id="rId10"/>
    <p:sldLayoutId id="2147484060" r:id="rId11"/>
    <p:sldLayoutId id="2147484061" r:id="rId12"/>
    <p:sldLayoutId id="2147484062" r:id="rId13"/>
    <p:sldLayoutId id="2147484063" r:id="rId14"/>
    <p:sldLayoutId id="2147484064" r:id="rId15"/>
    <p:sldLayoutId id="2147484065" r:id="rId16"/>
    <p:sldLayoutId id="2147484066" r:id="rId17"/>
    <p:sldLayoutId id="2147484067" r:id="rId18"/>
    <p:sldLayoutId id="2147484068" r:id="rId19"/>
    <p:sldLayoutId id="2147484069" r:id="rId20"/>
    <p:sldLayoutId id="2147484070" r:id="rId21"/>
    <p:sldLayoutId id="2147484071" r:id="rId22"/>
    <p:sldLayoutId id="2147484072" r:id="rId23"/>
    <p:sldLayoutId id="2147484073" r:id="rId24"/>
    <p:sldLayoutId id="2147484074" r:id="rId25"/>
    <p:sldLayoutId id="2147484075" r:id="rId26"/>
    <p:sldLayoutId id="2147484076" r:id="rId27"/>
    <p:sldLayoutId id="2147484077" r:id="rId28"/>
    <p:sldLayoutId id="2147484078" r:id="rId29"/>
    <p:sldLayoutId id="2147484079" r:id="rId30"/>
    <p:sldLayoutId id="2147484080" r:id="rId31"/>
    <p:sldLayoutId id="2147484081" r:id="rId32"/>
    <p:sldLayoutId id="2147484082" r:id="rId33"/>
    <p:sldLayoutId id="2147484083" r:id="rId34"/>
    <p:sldLayoutId id="2147484084" r:id="rId35"/>
    <p:sldLayoutId id="2147484085" r:id="rId36"/>
    <p:sldLayoutId id="2147484086" r:id="rId37"/>
    <p:sldLayoutId id="2147484087" r:id="rId38"/>
    <p:sldLayoutId id="2147484088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5"/>
        </a:solidFill>
      </p:bgPr>
    </p:bg>
    <p:spTree>
      <p:nvGrpSpPr>
        <p:cNvPr id="15168" name="Shape 15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9" name="Google Shape;15169;p4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/>
        </p:txBody>
      </p:sp>
      <p:sp>
        <p:nvSpPr>
          <p:cNvPr id="15170" name="Google Shape;15170;p4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tamaran"/>
              <a:buChar char="●"/>
              <a:defRPr sz="180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15171" name="Google Shape;15171;p4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accent5"/>
                </a:solidFill>
              </a:defRPr>
            </a:lvl1pPr>
            <a:lvl2pPr lvl="1" rtl="0" algn="r">
              <a:buNone/>
              <a:defRPr sz="1000">
                <a:solidFill>
                  <a:schemeClr val="accent5"/>
                </a:solidFill>
              </a:defRPr>
            </a:lvl2pPr>
            <a:lvl3pPr lvl="2" rtl="0" algn="r">
              <a:buNone/>
              <a:defRPr sz="1000">
                <a:solidFill>
                  <a:schemeClr val="accent5"/>
                </a:solidFill>
              </a:defRPr>
            </a:lvl3pPr>
            <a:lvl4pPr lvl="3" rtl="0" algn="r">
              <a:buNone/>
              <a:defRPr sz="1000">
                <a:solidFill>
                  <a:schemeClr val="accent5"/>
                </a:solidFill>
              </a:defRPr>
            </a:lvl4pPr>
            <a:lvl5pPr lvl="4" rtl="0" algn="r">
              <a:buNone/>
              <a:defRPr sz="1000">
                <a:solidFill>
                  <a:schemeClr val="accent5"/>
                </a:solidFill>
              </a:defRPr>
            </a:lvl5pPr>
            <a:lvl6pPr lvl="5" rtl="0" algn="r">
              <a:buNone/>
              <a:defRPr sz="1000">
                <a:solidFill>
                  <a:schemeClr val="accent5"/>
                </a:solidFill>
              </a:defRPr>
            </a:lvl6pPr>
            <a:lvl7pPr lvl="6" rtl="0" algn="r">
              <a:buNone/>
              <a:defRPr sz="1000">
                <a:solidFill>
                  <a:schemeClr val="accent5"/>
                </a:solidFill>
              </a:defRPr>
            </a:lvl7pPr>
            <a:lvl8pPr lvl="7" rtl="0" algn="r">
              <a:buNone/>
              <a:defRPr sz="1000">
                <a:solidFill>
                  <a:schemeClr val="accent5"/>
                </a:solidFill>
              </a:defRPr>
            </a:lvl8pPr>
            <a:lvl9pPr lvl="8" rtl="0" algn="r">
              <a:buNone/>
              <a:defRPr sz="1000">
                <a:solidFill>
                  <a:schemeClr val="accent5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4089" r:id="rId1"/>
    <p:sldLayoutId id="2147484090" r:id="rId2"/>
    <p:sldLayoutId id="2147484091" r:id="rId3"/>
    <p:sldLayoutId id="2147484092" r:id="rId4"/>
    <p:sldLayoutId id="2147484093" r:id="rId5"/>
    <p:sldLayoutId id="2147484094" r:id="rId6"/>
    <p:sldLayoutId id="2147484095" r:id="rId7"/>
    <p:sldLayoutId id="2147484096" r:id="rId8"/>
    <p:sldLayoutId id="2147484097" r:id="rId9"/>
    <p:sldLayoutId id="2147484098" r:id="rId10"/>
    <p:sldLayoutId id="2147484099" r:id="rId11"/>
    <p:sldLayoutId id="2147484100" r:id="rId12"/>
    <p:sldLayoutId id="2147484101" r:id="rId13"/>
    <p:sldLayoutId id="2147484102" r:id="rId14"/>
    <p:sldLayoutId id="2147484103" r:id="rId15"/>
    <p:sldLayoutId id="2147484104" r:id="rId16"/>
    <p:sldLayoutId id="2147484105" r:id="rId17"/>
    <p:sldLayoutId id="2147484106" r:id="rId18"/>
    <p:sldLayoutId id="2147484107" r:id="rId19"/>
    <p:sldLayoutId id="2147484108" r:id="rId20"/>
    <p:sldLayoutId id="2147484109" r:id="rId21"/>
    <p:sldLayoutId id="2147484110" r:id="rId22"/>
    <p:sldLayoutId id="2147484111" r:id="rId23"/>
    <p:sldLayoutId id="2147484112" r:id="rId24"/>
    <p:sldLayoutId id="2147484113" r:id="rId25"/>
    <p:sldLayoutId id="2147484114" r:id="rId26"/>
    <p:sldLayoutId id="2147484115" r:id="rId27"/>
    <p:sldLayoutId id="2147484116" r:id="rId28"/>
    <p:sldLayoutId id="2147484117" r:id="rId29"/>
    <p:sldLayoutId id="2147484118" r:id="rId30"/>
    <p:sldLayoutId id="2147484119" r:id="rId31"/>
    <p:sldLayoutId id="2147484120" r:id="rId32"/>
    <p:sldLayoutId id="2147484121" r:id="rId33"/>
    <p:sldLayoutId id="2147484122" r:id="rId34"/>
    <p:sldLayoutId id="2147484123" r:id="rId35"/>
    <p:sldLayoutId id="2147484124" r:id="rId36"/>
    <p:sldLayoutId id="2147484125" r:id="rId37"/>
    <p:sldLayoutId id="2147484126" r:id="rId38"/>
    <p:sldLayoutId id="2147484127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5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/>
        </p:txBody>
      </p:sp>
      <p:sp>
        <p:nvSpPr>
          <p:cNvPr id="89" name="Google Shape;89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tamaran"/>
              <a:buChar char="●"/>
              <a:defRPr sz="180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90" name="Google Shape;9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accent5"/>
                </a:solidFill>
              </a:defRPr>
            </a:lvl1pPr>
            <a:lvl2pPr lvl="1" rtl="0" algn="r">
              <a:buNone/>
              <a:defRPr sz="1000">
                <a:solidFill>
                  <a:schemeClr val="accent5"/>
                </a:solidFill>
              </a:defRPr>
            </a:lvl2pPr>
            <a:lvl3pPr lvl="2" rtl="0" algn="r">
              <a:buNone/>
              <a:defRPr sz="1000">
                <a:solidFill>
                  <a:schemeClr val="accent5"/>
                </a:solidFill>
              </a:defRPr>
            </a:lvl3pPr>
            <a:lvl4pPr lvl="3" rtl="0" algn="r">
              <a:buNone/>
              <a:defRPr sz="1000">
                <a:solidFill>
                  <a:schemeClr val="accent5"/>
                </a:solidFill>
              </a:defRPr>
            </a:lvl4pPr>
            <a:lvl5pPr lvl="4" rtl="0" algn="r">
              <a:buNone/>
              <a:defRPr sz="1000">
                <a:solidFill>
                  <a:schemeClr val="accent5"/>
                </a:solidFill>
              </a:defRPr>
            </a:lvl5pPr>
            <a:lvl6pPr lvl="5" rtl="0" algn="r">
              <a:buNone/>
              <a:defRPr sz="1000">
                <a:solidFill>
                  <a:schemeClr val="accent5"/>
                </a:solidFill>
              </a:defRPr>
            </a:lvl6pPr>
            <a:lvl7pPr lvl="6" rtl="0" algn="r">
              <a:buNone/>
              <a:defRPr sz="1000">
                <a:solidFill>
                  <a:schemeClr val="accent5"/>
                </a:solidFill>
              </a:defRPr>
            </a:lvl7pPr>
            <a:lvl8pPr lvl="7" rtl="0" algn="r">
              <a:buNone/>
              <a:defRPr sz="1000">
                <a:solidFill>
                  <a:schemeClr val="accent5"/>
                </a:solidFill>
              </a:defRPr>
            </a:lvl8pPr>
            <a:lvl9pPr lvl="8" rtl="0" algn="r">
              <a:buNone/>
              <a:defRPr sz="1000">
                <a:solidFill>
                  <a:schemeClr val="accent5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  <p:sldLayoutId id="2147483685" r:id="rId26"/>
    <p:sldLayoutId id="2147483686" r:id="rId27"/>
    <p:sldLayoutId id="2147483687" r:id="rId28"/>
    <p:sldLayoutId id="2147483688" r:id="rId29"/>
    <p:sldLayoutId id="2147483689" r:id="rId30"/>
    <p:sldLayoutId id="2147483690" r:id="rId31"/>
    <p:sldLayoutId id="2147483691" r:id="rId32"/>
    <p:sldLayoutId id="2147483692" r:id="rId33"/>
    <p:sldLayoutId id="2147483693" r:id="rId34"/>
    <p:sldLayoutId id="2147483694" r:id="rId35"/>
    <p:sldLayoutId id="2147483695" r:id="rId36"/>
    <p:sldLayoutId id="2147483696" r:id="rId37"/>
    <p:sldLayoutId id="2147483697" r:id="rId38"/>
    <p:sldLayoutId id="2147483698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5"/>
        </a:solidFill>
      </p:bgPr>
    </p:bg>
    <p:spTree>
      <p:nvGrpSpPr>
        <p:cNvPr id="1458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/>
        </p:txBody>
      </p:sp>
      <p:sp>
        <p:nvSpPr>
          <p:cNvPr id="1460" name="Google Shape;1460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tamaran"/>
              <a:buChar char="●"/>
              <a:defRPr sz="180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1461" name="Google Shape;1461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accent5"/>
                </a:solidFill>
              </a:defRPr>
            </a:lvl1pPr>
            <a:lvl2pPr lvl="1" rtl="0" algn="r">
              <a:buNone/>
              <a:defRPr sz="1000">
                <a:solidFill>
                  <a:schemeClr val="accent5"/>
                </a:solidFill>
              </a:defRPr>
            </a:lvl2pPr>
            <a:lvl3pPr lvl="2" rtl="0" algn="r">
              <a:buNone/>
              <a:defRPr sz="1000">
                <a:solidFill>
                  <a:schemeClr val="accent5"/>
                </a:solidFill>
              </a:defRPr>
            </a:lvl3pPr>
            <a:lvl4pPr lvl="3" rtl="0" algn="r">
              <a:buNone/>
              <a:defRPr sz="1000">
                <a:solidFill>
                  <a:schemeClr val="accent5"/>
                </a:solidFill>
              </a:defRPr>
            </a:lvl4pPr>
            <a:lvl5pPr lvl="4" rtl="0" algn="r">
              <a:buNone/>
              <a:defRPr sz="1000">
                <a:solidFill>
                  <a:schemeClr val="accent5"/>
                </a:solidFill>
              </a:defRPr>
            </a:lvl5pPr>
            <a:lvl6pPr lvl="5" rtl="0" algn="r">
              <a:buNone/>
              <a:defRPr sz="1000">
                <a:solidFill>
                  <a:schemeClr val="accent5"/>
                </a:solidFill>
              </a:defRPr>
            </a:lvl6pPr>
            <a:lvl7pPr lvl="6" rtl="0" algn="r">
              <a:buNone/>
              <a:defRPr sz="1000">
                <a:solidFill>
                  <a:schemeClr val="accent5"/>
                </a:solidFill>
              </a:defRPr>
            </a:lvl7pPr>
            <a:lvl8pPr lvl="7" rtl="0" algn="r">
              <a:buNone/>
              <a:defRPr sz="1000">
                <a:solidFill>
                  <a:schemeClr val="accent5"/>
                </a:solidFill>
              </a:defRPr>
            </a:lvl8pPr>
            <a:lvl9pPr lvl="8" rtl="0" algn="r">
              <a:buNone/>
              <a:defRPr sz="1000">
                <a:solidFill>
                  <a:schemeClr val="accent5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  <p:sldLayoutId id="2147483713" r:id="rId15"/>
    <p:sldLayoutId id="2147483714" r:id="rId16"/>
    <p:sldLayoutId id="2147483715" r:id="rId17"/>
    <p:sldLayoutId id="2147483716" r:id="rId18"/>
    <p:sldLayoutId id="2147483717" r:id="rId19"/>
    <p:sldLayoutId id="2147483718" r:id="rId20"/>
    <p:sldLayoutId id="2147483719" r:id="rId21"/>
    <p:sldLayoutId id="2147483720" r:id="rId22"/>
    <p:sldLayoutId id="2147483721" r:id="rId23"/>
    <p:sldLayoutId id="2147483722" r:id="rId24"/>
    <p:sldLayoutId id="2147483723" r:id="rId25"/>
    <p:sldLayoutId id="2147483724" r:id="rId26"/>
    <p:sldLayoutId id="2147483725" r:id="rId27"/>
    <p:sldLayoutId id="2147483726" r:id="rId28"/>
    <p:sldLayoutId id="2147483727" r:id="rId29"/>
    <p:sldLayoutId id="2147483728" r:id="rId30"/>
    <p:sldLayoutId id="2147483729" r:id="rId31"/>
    <p:sldLayoutId id="2147483730" r:id="rId32"/>
    <p:sldLayoutId id="2147483731" r:id="rId33"/>
    <p:sldLayoutId id="2147483732" r:id="rId34"/>
    <p:sldLayoutId id="2147483733" r:id="rId35"/>
    <p:sldLayoutId id="2147483734" r:id="rId36"/>
    <p:sldLayoutId id="2147483735" r:id="rId37"/>
    <p:sldLayoutId id="2147483736" r:id="rId38"/>
    <p:sldLayoutId id="2147483737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5"/>
        </a:solidFill>
      </p:bgPr>
    </p:bg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p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/>
        </p:txBody>
      </p:sp>
      <p:sp>
        <p:nvSpPr>
          <p:cNvPr id="2831" name="Google Shape;2831;p9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tamaran"/>
              <a:buChar char="●"/>
              <a:defRPr sz="180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2832" name="Google Shape;2832;p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accent5"/>
                </a:solidFill>
              </a:defRPr>
            </a:lvl1pPr>
            <a:lvl2pPr lvl="1" rtl="0" algn="r">
              <a:buNone/>
              <a:defRPr sz="1000">
                <a:solidFill>
                  <a:schemeClr val="accent5"/>
                </a:solidFill>
              </a:defRPr>
            </a:lvl2pPr>
            <a:lvl3pPr lvl="2" rtl="0" algn="r">
              <a:buNone/>
              <a:defRPr sz="1000">
                <a:solidFill>
                  <a:schemeClr val="accent5"/>
                </a:solidFill>
              </a:defRPr>
            </a:lvl3pPr>
            <a:lvl4pPr lvl="3" rtl="0" algn="r">
              <a:buNone/>
              <a:defRPr sz="1000">
                <a:solidFill>
                  <a:schemeClr val="accent5"/>
                </a:solidFill>
              </a:defRPr>
            </a:lvl4pPr>
            <a:lvl5pPr lvl="4" rtl="0" algn="r">
              <a:buNone/>
              <a:defRPr sz="1000">
                <a:solidFill>
                  <a:schemeClr val="accent5"/>
                </a:solidFill>
              </a:defRPr>
            </a:lvl5pPr>
            <a:lvl6pPr lvl="5" rtl="0" algn="r">
              <a:buNone/>
              <a:defRPr sz="1000">
                <a:solidFill>
                  <a:schemeClr val="accent5"/>
                </a:solidFill>
              </a:defRPr>
            </a:lvl6pPr>
            <a:lvl7pPr lvl="6" rtl="0" algn="r">
              <a:buNone/>
              <a:defRPr sz="1000">
                <a:solidFill>
                  <a:schemeClr val="accent5"/>
                </a:solidFill>
              </a:defRPr>
            </a:lvl7pPr>
            <a:lvl8pPr lvl="7" rtl="0" algn="r">
              <a:buNone/>
              <a:defRPr sz="1000">
                <a:solidFill>
                  <a:schemeClr val="accent5"/>
                </a:solidFill>
              </a:defRPr>
            </a:lvl8pPr>
            <a:lvl9pPr lvl="8" rtl="0" algn="r">
              <a:buNone/>
              <a:defRPr sz="1000">
                <a:solidFill>
                  <a:schemeClr val="accent5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  <p:sldLayoutId id="2147483752" r:id="rId15"/>
    <p:sldLayoutId id="2147483753" r:id="rId16"/>
    <p:sldLayoutId id="2147483754" r:id="rId17"/>
    <p:sldLayoutId id="2147483755" r:id="rId18"/>
    <p:sldLayoutId id="2147483756" r:id="rId19"/>
    <p:sldLayoutId id="2147483757" r:id="rId20"/>
    <p:sldLayoutId id="2147483758" r:id="rId21"/>
    <p:sldLayoutId id="2147483759" r:id="rId22"/>
    <p:sldLayoutId id="2147483760" r:id="rId23"/>
    <p:sldLayoutId id="2147483761" r:id="rId24"/>
    <p:sldLayoutId id="2147483762" r:id="rId25"/>
    <p:sldLayoutId id="2147483763" r:id="rId26"/>
    <p:sldLayoutId id="2147483764" r:id="rId27"/>
    <p:sldLayoutId id="2147483765" r:id="rId28"/>
    <p:sldLayoutId id="2147483766" r:id="rId29"/>
    <p:sldLayoutId id="2147483767" r:id="rId30"/>
    <p:sldLayoutId id="2147483768" r:id="rId31"/>
    <p:sldLayoutId id="2147483769" r:id="rId32"/>
    <p:sldLayoutId id="2147483770" r:id="rId33"/>
    <p:sldLayoutId id="2147483771" r:id="rId34"/>
    <p:sldLayoutId id="2147483772" r:id="rId35"/>
    <p:sldLayoutId id="2147483773" r:id="rId36"/>
    <p:sldLayoutId id="2147483774" r:id="rId37"/>
    <p:sldLayoutId id="2147483775" r:id="rId38"/>
    <p:sldLayoutId id="2147483776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5"/>
        </a:solidFill>
      </p:bgPr>
    </p:bg>
    <p:spTree>
      <p:nvGrpSpPr>
        <p:cNvPr id="4200" name="Shape 4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1" name="Google Shape;4201;p1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/>
        </p:txBody>
      </p:sp>
      <p:sp>
        <p:nvSpPr>
          <p:cNvPr id="4202" name="Google Shape;4202;p1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tamaran"/>
              <a:buChar char="●"/>
              <a:defRPr sz="180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4203" name="Google Shape;4203;p1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accent5"/>
                </a:solidFill>
              </a:defRPr>
            </a:lvl1pPr>
            <a:lvl2pPr lvl="1" rtl="0" algn="r">
              <a:buNone/>
              <a:defRPr sz="1000">
                <a:solidFill>
                  <a:schemeClr val="accent5"/>
                </a:solidFill>
              </a:defRPr>
            </a:lvl2pPr>
            <a:lvl3pPr lvl="2" rtl="0" algn="r">
              <a:buNone/>
              <a:defRPr sz="1000">
                <a:solidFill>
                  <a:schemeClr val="accent5"/>
                </a:solidFill>
              </a:defRPr>
            </a:lvl3pPr>
            <a:lvl4pPr lvl="3" rtl="0" algn="r">
              <a:buNone/>
              <a:defRPr sz="1000">
                <a:solidFill>
                  <a:schemeClr val="accent5"/>
                </a:solidFill>
              </a:defRPr>
            </a:lvl4pPr>
            <a:lvl5pPr lvl="4" rtl="0" algn="r">
              <a:buNone/>
              <a:defRPr sz="1000">
                <a:solidFill>
                  <a:schemeClr val="accent5"/>
                </a:solidFill>
              </a:defRPr>
            </a:lvl5pPr>
            <a:lvl6pPr lvl="5" rtl="0" algn="r">
              <a:buNone/>
              <a:defRPr sz="1000">
                <a:solidFill>
                  <a:schemeClr val="accent5"/>
                </a:solidFill>
              </a:defRPr>
            </a:lvl6pPr>
            <a:lvl7pPr lvl="6" rtl="0" algn="r">
              <a:buNone/>
              <a:defRPr sz="1000">
                <a:solidFill>
                  <a:schemeClr val="accent5"/>
                </a:solidFill>
              </a:defRPr>
            </a:lvl7pPr>
            <a:lvl8pPr lvl="7" rtl="0" algn="r">
              <a:buNone/>
              <a:defRPr sz="1000">
                <a:solidFill>
                  <a:schemeClr val="accent5"/>
                </a:solidFill>
              </a:defRPr>
            </a:lvl8pPr>
            <a:lvl9pPr lvl="8" rtl="0" algn="r">
              <a:buNone/>
              <a:defRPr sz="1000">
                <a:solidFill>
                  <a:schemeClr val="accent5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7" r:id="rId1"/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  <p:sldLayoutId id="2147483790" r:id="rId14"/>
    <p:sldLayoutId id="2147483791" r:id="rId15"/>
    <p:sldLayoutId id="2147483792" r:id="rId16"/>
    <p:sldLayoutId id="2147483793" r:id="rId17"/>
    <p:sldLayoutId id="2147483794" r:id="rId18"/>
    <p:sldLayoutId id="2147483795" r:id="rId19"/>
    <p:sldLayoutId id="2147483796" r:id="rId20"/>
    <p:sldLayoutId id="2147483797" r:id="rId21"/>
    <p:sldLayoutId id="2147483798" r:id="rId22"/>
    <p:sldLayoutId id="2147483799" r:id="rId23"/>
    <p:sldLayoutId id="2147483800" r:id="rId24"/>
    <p:sldLayoutId id="2147483801" r:id="rId25"/>
    <p:sldLayoutId id="2147483802" r:id="rId26"/>
    <p:sldLayoutId id="2147483803" r:id="rId27"/>
    <p:sldLayoutId id="2147483804" r:id="rId28"/>
    <p:sldLayoutId id="2147483805" r:id="rId29"/>
    <p:sldLayoutId id="2147483806" r:id="rId30"/>
    <p:sldLayoutId id="2147483807" r:id="rId31"/>
    <p:sldLayoutId id="2147483808" r:id="rId32"/>
    <p:sldLayoutId id="2147483809" r:id="rId33"/>
    <p:sldLayoutId id="2147483810" r:id="rId34"/>
    <p:sldLayoutId id="2147483811" r:id="rId35"/>
    <p:sldLayoutId id="2147483812" r:id="rId36"/>
    <p:sldLayoutId id="2147483813" r:id="rId37"/>
    <p:sldLayoutId id="2147483814" r:id="rId38"/>
    <p:sldLayoutId id="2147483815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5"/>
        </a:solidFill>
      </p:bgPr>
    </p:bg>
    <p:spTree>
      <p:nvGrpSpPr>
        <p:cNvPr id="5571" name="Shape 5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2" name="Google Shape;5572;p1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/>
        </p:txBody>
      </p:sp>
      <p:sp>
        <p:nvSpPr>
          <p:cNvPr id="5573" name="Google Shape;5573;p1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tamaran"/>
              <a:buChar char="●"/>
              <a:defRPr sz="180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5574" name="Google Shape;5574;p1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accent5"/>
                </a:solidFill>
              </a:defRPr>
            </a:lvl1pPr>
            <a:lvl2pPr lvl="1" rtl="0" algn="r">
              <a:buNone/>
              <a:defRPr sz="1000">
                <a:solidFill>
                  <a:schemeClr val="accent5"/>
                </a:solidFill>
              </a:defRPr>
            </a:lvl2pPr>
            <a:lvl3pPr lvl="2" rtl="0" algn="r">
              <a:buNone/>
              <a:defRPr sz="1000">
                <a:solidFill>
                  <a:schemeClr val="accent5"/>
                </a:solidFill>
              </a:defRPr>
            </a:lvl3pPr>
            <a:lvl4pPr lvl="3" rtl="0" algn="r">
              <a:buNone/>
              <a:defRPr sz="1000">
                <a:solidFill>
                  <a:schemeClr val="accent5"/>
                </a:solidFill>
              </a:defRPr>
            </a:lvl4pPr>
            <a:lvl5pPr lvl="4" rtl="0" algn="r">
              <a:buNone/>
              <a:defRPr sz="1000">
                <a:solidFill>
                  <a:schemeClr val="accent5"/>
                </a:solidFill>
              </a:defRPr>
            </a:lvl5pPr>
            <a:lvl6pPr lvl="5" rtl="0" algn="r">
              <a:buNone/>
              <a:defRPr sz="1000">
                <a:solidFill>
                  <a:schemeClr val="accent5"/>
                </a:solidFill>
              </a:defRPr>
            </a:lvl6pPr>
            <a:lvl7pPr lvl="6" rtl="0" algn="r">
              <a:buNone/>
              <a:defRPr sz="1000">
                <a:solidFill>
                  <a:schemeClr val="accent5"/>
                </a:solidFill>
              </a:defRPr>
            </a:lvl7pPr>
            <a:lvl8pPr lvl="7" rtl="0" algn="r">
              <a:buNone/>
              <a:defRPr sz="1000">
                <a:solidFill>
                  <a:schemeClr val="accent5"/>
                </a:solidFill>
              </a:defRPr>
            </a:lvl8pPr>
            <a:lvl9pPr lvl="8" rtl="0" algn="r">
              <a:buNone/>
              <a:defRPr sz="1000">
                <a:solidFill>
                  <a:schemeClr val="accent5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  <p:sldLayoutId id="2147483827" r:id="rId12"/>
    <p:sldLayoutId id="2147483828" r:id="rId13"/>
    <p:sldLayoutId id="2147483829" r:id="rId14"/>
    <p:sldLayoutId id="2147483830" r:id="rId15"/>
    <p:sldLayoutId id="2147483831" r:id="rId16"/>
    <p:sldLayoutId id="2147483832" r:id="rId17"/>
    <p:sldLayoutId id="2147483833" r:id="rId18"/>
    <p:sldLayoutId id="2147483834" r:id="rId19"/>
    <p:sldLayoutId id="2147483835" r:id="rId20"/>
    <p:sldLayoutId id="2147483836" r:id="rId21"/>
    <p:sldLayoutId id="2147483837" r:id="rId22"/>
    <p:sldLayoutId id="2147483838" r:id="rId23"/>
    <p:sldLayoutId id="2147483839" r:id="rId24"/>
    <p:sldLayoutId id="2147483840" r:id="rId25"/>
    <p:sldLayoutId id="2147483841" r:id="rId26"/>
    <p:sldLayoutId id="2147483842" r:id="rId27"/>
    <p:sldLayoutId id="2147483843" r:id="rId28"/>
    <p:sldLayoutId id="2147483844" r:id="rId29"/>
    <p:sldLayoutId id="2147483845" r:id="rId30"/>
    <p:sldLayoutId id="2147483846" r:id="rId31"/>
    <p:sldLayoutId id="2147483847" r:id="rId32"/>
    <p:sldLayoutId id="2147483848" r:id="rId33"/>
    <p:sldLayoutId id="2147483849" r:id="rId34"/>
    <p:sldLayoutId id="2147483850" r:id="rId35"/>
    <p:sldLayoutId id="2147483851" r:id="rId36"/>
    <p:sldLayoutId id="2147483852" r:id="rId37"/>
    <p:sldLayoutId id="2147483853" r:id="rId38"/>
    <p:sldLayoutId id="2147483854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5"/>
        </a:solidFill>
      </p:bgPr>
    </p:bg>
    <p:spTree>
      <p:nvGrpSpPr>
        <p:cNvPr id="6942" name="Shape 6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3" name="Google Shape;6943;p2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/>
        </p:txBody>
      </p:sp>
      <p:sp>
        <p:nvSpPr>
          <p:cNvPr id="6944" name="Google Shape;6944;p2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tamaran"/>
              <a:buChar char="●"/>
              <a:defRPr sz="180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6945" name="Google Shape;6945;p2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accent5"/>
                </a:solidFill>
              </a:defRPr>
            </a:lvl1pPr>
            <a:lvl2pPr lvl="1" rtl="0" algn="r">
              <a:buNone/>
              <a:defRPr sz="1000">
                <a:solidFill>
                  <a:schemeClr val="accent5"/>
                </a:solidFill>
              </a:defRPr>
            </a:lvl2pPr>
            <a:lvl3pPr lvl="2" rtl="0" algn="r">
              <a:buNone/>
              <a:defRPr sz="1000">
                <a:solidFill>
                  <a:schemeClr val="accent5"/>
                </a:solidFill>
              </a:defRPr>
            </a:lvl3pPr>
            <a:lvl4pPr lvl="3" rtl="0" algn="r">
              <a:buNone/>
              <a:defRPr sz="1000">
                <a:solidFill>
                  <a:schemeClr val="accent5"/>
                </a:solidFill>
              </a:defRPr>
            </a:lvl4pPr>
            <a:lvl5pPr lvl="4" rtl="0" algn="r">
              <a:buNone/>
              <a:defRPr sz="1000">
                <a:solidFill>
                  <a:schemeClr val="accent5"/>
                </a:solidFill>
              </a:defRPr>
            </a:lvl5pPr>
            <a:lvl6pPr lvl="5" rtl="0" algn="r">
              <a:buNone/>
              <a:defRPr sz="1000">
                <a:solidFill>
                  <a:schemeClr val="accent5"/>
                </a:solidFill>
              </a:defRPr>
            </a:lvl6pPr>
            <a:lvl7pPr lvl="6" rtl="0" algn="r">
              <a:buNone/>
              <a:defRPr sz="1000">
                <a:solidFill>
                  <a:schemeClr val="accent5"/>
                </a:solidFill>
              </a:defRPr>
            </a:lvl7pPr>
            <a:lvl8pPr lvl="7" rtl="0" algn="r">
              <a:buNone/>
              <a:defRPr sz="1000">
                <a:solidFill>
                  <a:schemeClr val="accent5"/>
                </a:solidFill>
              </a:defRPr>
            </a:lvl8pPr>
            <a:lvl9pPr lvl="8" rtl="0" algn="r">
              <a:buNone/>
              <a:defRPr sz="1000">
                <a:solidFill>
                  <a:schemeClr val="accent5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55" r:id="rId1"/>
    <p:sldLayoutId id="2147483856" r:id="rId2"/>
    <p:sldLayoutId id="2147483857" r:id="rId3"/>
    <p:sldLayoutId id="2147483858" r:id="rId4"/>
    <p:sldLayoutId id="2147483859" r:id="rId5"/>
    <p:sldLayoutId id="2147483860" r:id="rId6"/>
    <p:sldLayoutId id="2147483861" r:id="rId7"/>
    <p:sldLayoutId id="2147483862" r:id="rId8"/>
    <p:sldLayoutId id="2147483863" r:id="rId9"/>
    <p:sldLayoutId id="2147483864" r:id="rId10"/>
    <p:sldLayoutId id="2147483865" r:id="rId11"/>
    <p:sldLayoutId id="2147483866" r:id="rId12"/>
    <p:sldLayoutId id="2147483867" r:id="rId13"/>
    <p:sldLayoutId id="2147483868" r:id="rId14"/>
    <p:sldLayoutId id="2147483869" r:id="rId15"/>
    <p:sldLayoutId id="2147483870" r:id="rId16"/>
    <p:sldLayoutId id="2147483871" r:id="rId17"/>
    <p:sldLayoutId id="2147483872" r:id="rId18"/>
    <p:sldLayoutId id="2147483873" r:id="rId19"/>
    <p:sldLayoutId id="2147483874" r:id="rId20"/>
    <p:sldLayoutId id="2147483875" r:id="rId21"/>
    <p:sldLayoutId id="2147483876" r:id="rId22"/>
    <p:sldLayoutId id="2147483877" r:id="rId23"/>
    <p:sldLayoutId id="2147483878" r:id="rId24"/>
    <p:sldLayoutId id="2147483879" r:id="rId25"/>
    <p:sldLayoutId id="2147483880" r:id="rId26"/>
    <p:sldLayoutId id="2147483881" r:id="rId27"/>
    <p:sldLayoutId id="2147483882" r:id="rId28"/>
    <p:sldLayoutId id="2147483883" r:id="rId29"/>
    <p:sldLayoutId id="2147483884" r:id="rId30"/>
    <p:sldLayoutId id="2147483885" r:id="rId31"/>
    <p:sldLayoutId id="2147483886" r:id="rId32"/>
    <p:sldLayoutId id="2147483887" r:id="rId33"/>
    <p:sldLayoutId id="2147483888" r:id="rId34"/>
    <p:sldLayoutId id="2147483889" r:id="rId35"/>
    <p:sldLayoutId id="2147483890" r:id="rId36"/>
    <p:sldLayoutId id="2147483891" r:id="rId37"/>
    <p:sldLayoutId id="2147483892" r:id="rId38"/>
    <p:sldLayoutId id="2147483893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5"/>
        </a:solidFill>
      </p:bgPr>
    </p:bg>
    <p:spTree>
      <p:nvGrpSpPr>
        <p:cNvPr id="8313" name="Shape 8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4" name="Google Shape;8314;p2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/>
        </p:txBody>
      </p:sp>
      <p:sp>
        <p:nvSpPr>
          <p:cNvPr id="8315" name="Google Shape;8315;p2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tamaran"/>
              <a:buChar char="●"/>
              <a:defRPr sz="180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8316" name="Google Shape;8316;p2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accent5"/>
                </a:solidFill>
              </a:defRPr>
            </a:lvl1pPr>
            <a:lvl2pPr lvl="1" rtl="0" algn="r">
              <a:buNone/>
              <a:defRPr sz="1000">
                <a:solidFill>
                  <a:schemeClr val="accent5"/>
                </a:solidFill>
              </a:defRPr>
            </a:lvl2pPr>
            <a:lvl3pPr lvl="2" rtl="0" algn="r">
              <a:buNone/>
              <a:defRPr sz="1000">
                <a:solidFill>
                  <a:schemeClr val="accent5"/>
                </a:solidFill>
              </a:defRPr>
            </a:lvl3pPr>
            <a:lvl4pPr lvl="3" rtl="0" algn="r">
              <a:buNone/>
              <a:defRPr sz="1000">
                <a:solidFill>
                  <a:schemeClr val="accent5"/>
                </a:solidFill>
              </a:defRPr>
            </a:lvl4pPr>
            <a:lvl5pPr lvl="4" rtl="0" algn="r">
              <a:buNone/>
              <a:defRPr sz="1000">
                <a:solidFill>
                  <a:schemeClr val="accent5"/>
                </a:solidFill>
              </a:defRPr>
            </a:lvl5pPr>
            <a:lvl6pPr lvl="5" rtl="0" algn="r">
              <a:buNone/>
              <a:defRPr sz="1000">
                <a:solidFill>
                  <a:schemeClr val="accent5"/>
                </a:solidFill>
              </a:defRPr>
            </a:lvl6pPr>
            <a:lvl7pPr lvl="6" rtl="0" algn="r">
              <a:buNone/>
              <a:defRPr sz="1000">
                <a:solidFill>
                  <a:schemeClr val="accent5"/>
                </a:solidFill>
              </a:defRPr>
            </a:lvl7pPr>
            <a:lvl8pPr lvl="7" rtl="0" algn="r">
              <a:buNone/>
              <a:defRPr sz="1000">
                <a:solidFill>
                  <a:schemeClr val="accent5"/>
                </a:solidFill>
              </a:defRPr>
            </a:lvl8pPr>
            <a:lvl9pPr lvl="8" rtl="0" algn="r">
              <a:buNone/>
              <a:defRPr sz="1000">
                <a:solidFill>
                  <a:schemeClr val="accent5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94" r:id="rId1"/>
    <p:sldLayoutId id="2147483895" r:id="rId2"/>
    <p:sldLayoutId id="2147483896" r:id="rId3"/>
    <p:sldLayoutId id="2147483897" r:id="rId4"/>
    <p:sldLayoutId id="2147483898" r:id="rId5"/>
    <p:sldLayoutId id="2147483899" r:id="rId6"/>
    <p:sldLayoutId id="2147483900" r:id="rId7"/>
    <p:sldLayoutId id="2147483901" r:id="rId8"/>
    <p:sldLayoutId id="2147483902" r:id="rId9"/>
    <p:sldLayoutId id="2147483903" r:id="rId10"/>
    <p:sldLayoutId id="2147483904" r:id="rId11"/>
    <p:sldLayoutId id="2147483905" r:id="rId12"/>
    <p:sldLayoutId id="2147483906" r:id="rId13"/>
    <p:sldLayoutId id="2147483907" r:id="rId14"/>
    <p:sldLayoutId id="2147483908" r:id="rId15"/>
    <p:sldLayoutId id="2147483909" r:id="rId16"/>
    <p:sldLayoutId id="2147483910" r:id="rId17"/>
    <p:sldLayoutId id="2147483911" r:id="rId18"/>
    <p:sldLayoutId id="2147483912" r:id="rId19"/>
    <p:sldLayoutId id="2147483913" r:id="rId20"/>
    <p:sldLayoutId id="2147483914" r:id="rId21"/>
    <p:sldLayoutId id="2147483915" r:id="rId22"/>
    <p:sldLayoutId id="2147483916" r:id="rId23"/>
    <p:sldLayoutId id="2147483917" r:id="rId24"/>
    <p:sldLayoutId id="2147483918" r:id="rId25"/>
    <p:sldLayoutId id="2147483919" r:id="rId26"/>
    <p:sldLayoutId id="2147483920" r:id="rId27"/>
    <p:sldLayoutId id="2147483921" r:id="rId28"/>
    <p:sldLayoutId id="2147483922" r:id="rId29"/>
    <p:sldLayoutId id="2147483923" r:id="rId30"/>
    <p:sldLayoutId id="2147483924" r:id="rId31"/>
    <p:sldLayoutId id="2147483925" r:id="rId32"/>
    <p:sldLayoutId id="2147483926" r:id="rId33"/>
    <p:sldLayoutId id="2147483927" r:id="rId34"/>
    <p:sldLayoutId id="2147483928" r:id="rId35"/>
    <p:sldLayoutId id="2147483929" r:id="rId36"/>
    <p:sldLayoutId id="2147483930" r:id="rId37"/>
    <p:sldLayoutId id="2147483931" r:id="rId38"/>
    <p:sldLayoutId id="2147483932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5"/>
        </a:solidFill>
      </p:bgPr>
    </p:bg>
    <p:spTree>
      <p:nvGrpSpPr>
        <p:cNvPr id="9684" name="Shape 9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5" name="Google Shape;9685;p2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Chivo Black"/>
              <a:buNone/>
              <a:defRPr sz="30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/>
        </p:txBody>
      </p:sp>
      <p:sp>
        <p:nvSpPr>
          <p:cNvPr id="9686" name="Google Shape;9686;p29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tamaran"/>
              <a:buChar char="●"/>
              <a:defRPr sz="180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9687" name="Google Shape;9687;p2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accent5"/>
                </a:solidFill>
              </a:defRPr>
            </a:lvl1pPr>
            <a:lvl2pPr lvl="1" rtl="0" algn="r">
              <a:buNone/>
              <a:defRPr sz="1000">
                <a:solidFill>
                  <a:schemeClr val="accent5"/>
                </a:solidFill>
              </a:defRPr>
            </a:lvl2pPr>
            <a:lvl3pPr lvl="2" rtl="0" algn="r">
              <a:buNone/>
              <a:defRPr sz="1000">
                <a:solidFill>
                  <a:schemeClr val="accent5"/>
                </a:solidFill>
              </a:defRPr>
            </a:lvl3pPr>
            <a:lvl4pPr lvl="3" rtl="0" algn="r">
              <a:buNone/>
              <a:defRPr sz="1000">
                <a:solidFill>
                  <a:schemeClr val="accent5"/>
                </a:solidFill>
              </a:defRPr>
            </a:lvl4pPr>
            <a:lvl5pPr lvl="4" rtl="0" algn="r">
              <a:buNone/>
              <a:defRPr sz="1000">
                <a:solidFill>
                  <a:schemeClr val="accent5"/>
                </a:solidFill>
              </a:defRPr>
            </a:lvl5pPr>
            <a:lvl6pPr lvl="5" rtl="0" algn="r">
              <a:buNone/>
              <a:defRPr sz="1000">
                <a:solidFill>
                  <a:schemeClr val="accent5"/>
                </a:solidFill>
              </a:defRPr>
            </a:lvl6pPr>
            <a:lvl7pPr lvl="6" rtl="0" algn="r">
              <a:buNone/>
              <a:defRPr sz="1000">
                <a:solidFill>
                  <a:schemeClr val="accent5"/>
                </a:solidFill>
              </a:defRPr>
            </a:lvl7pPr>
            <a:lvl8pPr lvl="7" rtl="0" algn="r">
              <a:buNone/>
              <a:defRPr sz="1000">
                <a:solidFill>
                  <a:schemeClr val="accent5"/>
                </a:solidFill>
              </a:defRPr>
            </a:lvl8pPr>
            <a:lvl9pPr lvl="8" rtl="0" algn="r">
              <a:buNone/>
              <a:defRPr sz="1000">
                <a:solidFill>
                  <a:schemeClr val="accent5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  <p:sldLayoutId id="2147483944" r:id="rId12"/>
    <p:sldLayoutId id="2147483945" r:id="rId13"/>
    <p:sldLayoutId id="2147483946" r:id="rId14"/>
    <p:sldLayoutId id="2147483947" r:id="rId15"/>
    <p:sldLayoutId id="2147483948" r:id="rId16"/>
    <p:sldLayoutId id="2147483949" r:id="rId17"/>
    <p:sldLayoutId id="2147483950" r:id="rId18"/>
    <p:sldLayoutId id="2147483951" r:id="rId19"/>
    <p:sldLayoutId id="2147483952" r:id="rId20"/>
    <p:sldLayoutId id="2147483953" r:id="rId21"/>
    <p:sldLayoutId id="2147483954" r:id="rId22"/>
    <p:sldLayoutId id="2147483955" r:id="rId23"/>
    <p:sldLayoutId id="2147483956" r:id="rId24"/>
    <p:sldLayoutId id="2147483957" r:id="rId25"/>
    <p:sldLayoutId id="2147483958" r:id="rId26"/>
    <p:sldLayoutId id="2147483959" r:id="rId27"/>
    <p:sldLayoutId id="2147483960" r:id="rId28"/>
    <p:sldLayoutId id="2147483961" r:id="rId29"/>
    <p:sldLayoutId id="2147483962" r:id="rId30"/>
    <p:sldLayoutId id="2147483963" r:id="rId31"/>
    <p:sldLayoutId id="2147483964" r:id="rId32"/>
    <p:sldLayoutId id="2147483965" r:id="rId33"/>
    <p:sldLayoutId id="2147483966" r:id="rId34"/>
    <p:sldLayoutId id="2147483967" r:id="rId35"/>
    <p:sldLayoutId id="2147483968" r:id="rId36"/>
    <p:sldLayoutId id="2147483969" r:id="rId37"/>
    <p:sldLayoutId id="2147483970" r:id="rId38"/>
    <p:sldLayoutId id="2147483971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Relationship Id="rId4" Type="http://schemas.openxmlformats.org/officeDocument/2006/relationships/image" Target="../media/image1.png"/><Relationship Id="rId5" Type="http://schemas.openxmlformats.org/officeDocument/2006/relationships/hyperlink" Target="https://www.bssnews.net/news/top-news/137742" TargetMode="External"/><Relationship Id="rId6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42" name="Shape 16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43" name="Google Shape;16543;p494"/>
          <p:cNvPicPr preferRelativeResize="0"/>
          <p:nvPr/>
        </p:nvPicPr>
        <p:blipFill rotWithShape="1">
          <a:blip r:embed="rId3">
            <a:alphaModFix/>
          </a:blip>
          <a:srcRect b="10039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44" name="Google Shape;16544;p4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88775" y="0"/>
            <a:ext cx="955223" cy="955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6771" name="Shape 16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72" name="Google Shape;16772;p503"/>
          <p:cNvSpPr txBox="1"/>
          <p:nvPr>
            <p:ph type="title"/>
          </p:nvPr>
        </p:nvSpPr>
        <p:spPr>
          <a:xfrm>
            <a:off x="2701063" y="220950"/>
            <a:ext cx="4045200" cy="12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/>
              <a:t>Symptoms</a:t>
            </a:r>
            <a:endParaRPr sz="4800"/>
          </a:p>
        </p:txBody>
      </p:sp>
      <p:sp>
        <p:nvSpPr>
          <p:cNvPr id="16773" name="Google Shape;16773;p503"/>
          <p:cNvSpPr txBox="1"/>
          <p:nvPr>
            <p:ph idx="1" type="subTitle"/>
          </p:nvPr>
        </p:nvSpPr>
        <p:spPr>
          <a:xfrm>
            <a:off x="825875" y="1513125"/>
            <a:ext cx="3771600" cy="32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F1F1F"/>
              </a:buClr>
              <a:buSzPts val="2200"/>
              <a:buFont typeface="Arial"/>
              <a:buChar char="●"/>
            </a:pPr>
            <a:r>
              <a:rPr lang="en-GB" sz="2200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High fever (40°C/104°F)</a:t>
            </a:r>
            <a:endParaRPr sz="2200">
              <a:solidFill>
                <a:srgbClr val="1F1F1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200"/>
              <a:buFont typeface="Arial"/>
              <a:buChar char="●"/>
            </a:pPr>
            <a:r>
              <a:rPr lang="en-GB" sz="2200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Severe headache</a:t>
            </a:r>
            <a:endParaRPr sz="2200">
              <a:solidFill>
                <a:srgbClr val="1F1F1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200"/>
              <a:buFont typeface="Arial"/>
              <a:buChar char="●"/>
            </a:pPr>
            <a:r>
              <a:rPr lang="en-GB" sz="2200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Pain behind the eyes</a:t>
            </a:r>
            <a:endParaRPr sz="2200">
              <a:solidFill>
                <a:srgbClr val="1F1F1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200"/>
              <a:buFont typeface="Arial"/>
              <a:buChar char="●"/>
            </a:pPr>
            <a:r>
              <a:rPr lang="en-GB" sz="2200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Muscle and joint pains</a:t>
            </a:r>
            <a:endParaRPr sz="2200">
              <a:solidFill>
                <a:srgbClr val="1F1F1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200"/>
              <a:buFont typeface="Arial"/>
              <a:buChar char="●"/>
            </a:pPr>
            <a:r>
              <a:rPr lang="en-GB" sz="2200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Nausea</a:t>
            </a:r>
            <a:endParaRPr sz="2200">
              <a:solidFill>
                <a:srgbClr val="1F1F1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200"/>
              <a:buFont typeface="Arial"/>
              <a:buChar char="●"/>
            </a:pPr>
            <a:r>
              <a:rPr lang="en-GB" sz="2200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Vomiting</a:t>
            </a:r>
            <a:endParaRPr sz="2200">
              <a:solidFill>
                <a:srgbClr val="1F1F1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200"/>
              <a:buFont typeface="Arial"/>
              <a:buChar char="●"/>
            </a:pPr>
            <a:r>
              <a:rPr lang="en-GB" sz="2200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Swollen glands</a:t>
            </a:r>
            <a:endParaRPr sz="2200">
              <a:solidFill>
                <a:srgbClr val="1F1F1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200"/>
              <a:buFont typeface="Arial"/>
              <a:buChar char="●"/>
            </a:pPr>
            <a:r>
              <a:rPr lang="en-GB" sz="2200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Rash. 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74" name="Google Shape;16774;p503"/>
          <p:cNvSpPr/>
          <p:nvPr/>
        </p:nvSpPr>
        <p:spPr>
          <a:xfrm flipH="1">
            <a:off x="5983142" y="2008412"/>
            <a:ext cx="29658" cy="80686"/>
          </a:xfrm>
          <a:custGeom>
            <a:rect b="b" l="l" r="r" t="t"/>
            <a:pathLst>
              <a:path extrusionOk="0" h="3904" w="1435">
                <a:moveTo>
                  <a:pt x="101" y="1"/>
                </a:moveTo>
                <a:cubicBezTo>
                  <a:pt x="101" y="1"/>
                  <a:pt x="101" y="68"/>
                  <a:pt x="67" y="201"/>
                </a:cubicBezTo>
                <a:cubicBezTo>
                  <a:pt x="34" y="301"/>
                  <a:pt x="1" y="501"/>
                  <a:pt x="1" y="701"/>
                </a:cubicBezTo>
                <a:cubicBezTo>
                  <a:pt x="1" y="902"/>
                  <a:pt x="1" y="1168"/>
                  <a:pt x="67" y="1435"/>
                </a:cubicBezTo>
                <a:cubicBezTo>
                  <a:pt x="101" y="1669"/>
                  <a:pt x="201" y="1969"/>
                  <a:pt x="301" y="2202"/>
                </a:cubicBezTo>
                <a:cubicBezTo>
                  <a:pt x="401" y="2469"/>
                  <a:pt x="534" y="2736"/>
                  <a:pt x="668" y="2936"/>
                </a:cubicBezTo>
                <a:cubicBezTo>
                  <a:pt x="801" y="3170"/>
                  <a:pt x="968" y="3370"/>
                  <a:pt x="1101" y="3537"/>
                </a:cubicBezTo>
                <a:cubicBezTo>
                  <a:pt x="1201" y="3704"/>
                  <a:pt x="1335" y="3837"/>
                  <a:pt x="1435" y="3904"/>
                </a:cubicBezTo>
                <a:cubicBezTo>
                  <a:pt x="1368" y="3804"/>
                  <a:pt x="1268" y="3670"/>
                  <a:pt x="1168" y="3470"/>
                </a:cubicBezTo>
                <a:cubicBezTo>
                  <a:pt x="1101" y="3403"/>
                  <a:pt x="1035" y="3303"/>
                  <a:pt x="968" y="3203"/>
                </a:cubicBezTo>
                <a:cubicBezTo>
                  <a:pt x="901" y="3103"/>
                  <a:pt x="868" y="3003"/>
                  <a:pt x="801" y="2870"/>
                </a:cubicBezTo>
                <a:cubicBezTo>
                  <a:pt x="668" y="2669"/>
                  <a:pt x="534" y="2403"/>
                  <a:pt x="434" y="2169"/>
                </a:cubicBezTo>
                <a:cubicBezTo>
                  <a:pt x="334" y="1902"/>
                  <a:pt x="234" y="1635"/>
                  <a:pt x="201" y="1402"/>
                </a:cubicBezTo>
                <a:cubicBezTo>
                  <a:pt x="134" y="1135"/>
                  <a:pt x="101" y="902"/>
                  <a:pt x="101" y="701"/>
                </a:cubicBezTo>
                <a:cubicBezTo>
                  <a:pt x="67" y="501"/>
                  <a:pt x="101" y="334"/>
                  <a:pt x="101" y="201"/>
                </a:cubicBezTo>
                <a:cubicBezTo>
                  <a:pt x="101" y="68"/>
                  <a:pt x="101" y="1"/>
                  <a:pt x="101" y="1"/>
                </a:cubicBezTo>
                <a:close/>
              </a:path>
            </a:pathLst>
          </a:custGeom>
          <a:solidFill>
            <a:srgbClr val="F0C5A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75" name="Google Shape;16775;p503"/>
          <p:cNvSpPr/>
          <p:nvPr/>
        </p:nvSpPr>
        <p:spPr>
          <a:xfrm flipH="1">
            <a:off x="4682226" y="1497057"/>
            <a:ext cx="5165056" cy="4101755"/>
          </a:xfrm>
          <a:custGeom>
            <a:rect b="b" l="l" r="r" t="t"/>
            <a:pathLst>
              <a:path extrusionOk="0" h="198464" w="249912">
                <a:moveTo>
                  <a:pt x="171285" y="0"/>
                </a:moveTo>
                <a:cubicBezTo>
                  <a:pt x="170487" y="0"/>
                  <a:pt x="168366" y="1070"/>
                  <a:pt x="163117" y="8264"/>
                </a:cubicBezTo>
                <a:cubicBezTo>
                  <a:pt x="155645" y="18505"/>
                  <a:pt x="146905" y="22842"/>
                  <a:pt x="146171" y="28446"/>
                </a:cubicBezTo>
                <a:cubicBezTo>
                  <a:pt x="145471" y="34050"/>
                  <a:pt x="144537" y="48994"/>
                  <a:pt x="132962" y="56432"/>
                </a:cubicBezTo>
                <a:cubicBezTo>
                  <a:pt x="121387" y="63871"/>
                  <a:pt x="106843" y="81450"/>
                  <a:pt x="97870" y="93392"/>
                </a:cubicBezTo>
                <a:cubicBezTo>
                  <a:pt x="89297" y="104767"/>
                  <a:pt x="41596" y="123547"/>
                  <a:pt x="16212" y="128717"/>
                </a:cubicBezTo>
                <a:cubicBezTo>
                  <a:pt x="13777" y="129218"/>
                  <a:pt x="11775" y="130952"/>
                  <a:pt x="11008" y="133321"/>
                </a:cubicBezTo>
                <a:cubicBezTo>
                  <a:pt x="7239" y="144695"/>
                  <a:pt x="0" y="178219"/>
                  <a:pt x="37160" y="197600"/>
                </a:cubicBezTo>
                <a:cubicBezTo>
                  <a:pt x="38287" y="198181"/>
                  <a:pt x="39503" y="198463"/>
                  <a:pt x="40709" y="198463"/>
                </a:cubicBezTo>
                <a:cubicBezTo>
                  <a:pt x="42892" y="198463"/>
                  <a:pt x="45041" y="197539"/>
                  <a:pt x="46567" y="195799"/>
                </a:cubicBezTo>
                <a:cubicBezTo>
                  <a:pt x="56774" y="184057"/>
                  <a:pt x="87096" y="151967"/>
                  <a:pt x="127758" y="134688"/>
                </a:cubicBezTo>
                <a:cubicBezTo>
                  <a:pt x="129121" y="134109"/>
                  <a:pt x="130562" y="133827"/>
                  <a:pt x="131997" y="133827"/>
                </a:cubicBezTo>
                <a:cubicBezTo>
                  <a:pt x="134531" y="133827"/>
                  <a:pt x="137043" y="134707"/>
                  <a:pt x="139066" y="136389"/>
                </a:cubicBezTo>
                <a:cubicBezTo>
                  <a:pt x="143112" y="139789"/>
                  <a:pt x="149952" y="143852"/>
                  <a:pt x="159524" y="143852"/>
                </a:cubicBezTo>
                <a:cubicBezTo>
                  <a:pt x="161316" y="143852"/>
                  <a:pt x="163202" y="143710"/>
                  <a:pt x="165185" y="143394"/>
                </a:cubicBezTo>
                <a:cubicBezTo>
                  <a:pt x="166653" y="143160"/>
                  <a:pt x="168125" y="143051"/>
                  <a:pt x="169593" y="143051"/>
                </a:cubicBezTo>
                <a:cubicBezTo>
                  <a:pt x="183960" y="143051"/>
                  <a:pt x="197883" y="153487"/>
                  <a:pt x="203512" y="158238"/>
                </a:cubicBezTo>
                <a:cubicBezTo>
                  <a:pt x="204117" y="158752"/>
                  <a:pt x="204847" y="158995"/>
                  <a:pt x="205569" y="158995"/>
                </a:cubicBezTo>
                <a:cubicBezTo>
                  <a:pt x="206676" y="158995"/>
                  <a:pt x="207763" y="158422"/>
                  <a:pt x="208349" y="157371"/>
                </a:cubicBezTo>
                <a:cubicBezTo>
                  <a:pt x="210884" y="152901"/>
                  <a:pt x="213319" y="144529"/>
                  <a:pt x="202545" y="136823"/>
                </a:cubicBezTo>
                <a:cubicBezTo>
                  <a:pt x="186967" y="125682"/>
                  <a:pt x="170755" y="127450"/>
                  <a:pt x="173457" y="113139"/>
                </a:cubicBezTo>
                <a:cubicBezTo>
                  <a:pt x="176526" y="97028"/>
                  <a:pt x="204680" y="94026"/>
                  <a:pt x="204680" y="94026"/>
                </a:cubicBezTo>
                <a:cubicBezTo>
                  <a:pt x="204680" y="94026"/>
                  <a:pt x="208348" y="94244"/>
                  <a:pt x="212738" y="94244"/>
                </a:cubicBezTo>
                <a:cubicBezTo>
                  <a:pt x="216762" y="94244"/>
                  <a:pt x="221393" y="94061"/>
                  <a:pt x="224360" y="93359"/>
                </a:cubicBezTo>
                <a:cubicBezTo>
                  <a:pt x="224360" y="93359"/>
                  <a:pt x="227554" y="94307"/>
                  <a:pt x="231369" y="94307"/>
                </a:cubicBezTo>
                <a:cubicBezTo>
                  <a:pt x="236317" y="94307"/>
                  <a:pt x="242310" y="92712"/>
                  <a:pt x="243741" y="85386"/>
                </a:cubicBezTo>
                <a:cubicBezTo>
                  <a:pt x="243741" y="85386"/>
                  <a:pt x="244275" y="82584"/>
                  <a:pt x="240038" y="82217"/>
                </a:cubicBezTo>
                <a:cubicBezTo>
                  <a:pt x="235802" y="81850"/>
                  <a:pt x="217589" y="81617"/>
                  <a:pt x="213386" y="79749"/>
                </a:cubicBezTo>
                <a:cubicBezTo>
                  <a:pt x="212547" y="79369"/>
                  <a:pt x="211208" y="79220"/>
                  <a:pt x="209564" y="79220"/>
                </a:cubicBezTo>
                <a:cubicBezTo>
                  <a:pt x="203449" y="79220"/>
                  <a:pt x="193117" y="81289"/>
                  <a:pt x="188609" y="81289"/>
                </a:cubicBezTo>
                <a:cubicBezTo>
                  <a:pt x="188258" y="81289"/>
                  <a:pt x="187943" y="81277"/>
                  <a:pt x="187667" y="81250"/>
                </a:cubicBezTo>
                <a:cubicBezTo>
                  <a:pt x="182897" y="80783"/>
                  <a:pt x="185166" y="76613"/>
                  <a:pt x="190736" y="73845"/>
                </a:cubicBezTo>
                <a:cubicBezTo>
                  <a:pt x="196274" y="71043"/>
                  <a:pt x="207949" y="65205"/>
                  <a:pt x="210417" y="62103"/>
                </a:cubicBezTo>
                <a:cubicBezTo>
                  <a:pt x="210417" y="62103"/>
                  <a:pt x="225328" y="61302"/>
                  <a:pt x="229331" y="57466"/>
                </a:cubicBezTo>
                <a:cubicBezTo>
                  <a:pt x="229331" y="57466"/>
                  <a:pt x="249912" y="56332"/>
                  <a:pt x="247410" y="43556"/>
                </a:cubicBezTo>
                <a:cubicBezTo>
                  <a:pt x="247256" y="42721"/>
                  <a:pt x="246499" y="42144"/>
                  <a:pt x="245672" y="42144"/>
                </a:cubicBezTo>
                <a:cubicBezTo>
                  <a:pt x="245607" y="42144"/>
                  <a:pt x="245541" y="42148"/>
                  <a:pt x="245475" y="42155"/>
                </a:cubicBezTo>
                <a:cubicBezTo>
                  <a:pt x="240710" y="42812"/>
                  <a:pt x="226036" y="44664"/>
                  <a:pt x="217131" y="44664"/>
                </a:cubicBezTo>
                <a:cubicBezTo>
                  <a:pt x="215626" y="44664"/>
                  <a:pt x="214285" y="44611"/>
                  <a:pt x="213186" y="44490"/>
                </a:cubicBezTo>
                <a:cubicBezTo>
                  <a:pt x="212869" y="44456"/>
                  <a:pt x="212546" y="44440"/>
                  <a:pt x="212217" y="44440"/>
                </a:cubicBezTo>
                <a:cubicBezTo>
                  <a:pt x="203271" y="44440"/>
                  <a:pt x="190121" y="56708"/>
                  <a:pt x="183364" y="57867"/>
                </a:cubicBezTo>
                <a:cubicBezTo>
                  <a:pt x="182536" y="58008"/>
                  <a:pt x="181823" y="58070"/>
                  <a:pt x="181210" y="58070"/>
                </a:cubicBezTo>
                <a:cubicBezTo>
                  <a:pt x="176607" y="58070"/>
                  <a:pt x="177594" y="54564"/>
                  <a:pt x="177594" y="54564"/>
                </a:cubicBezTo>
                <a:cubicBezTo>
                  <a:pt x="177594" y="54564"/>
                  <a:pt x="188635" y="43857"/>
                  <a:pt x="191470" y="37152"/>
                </a:cubicBezTo>
                <a:cubicBezTo>
                  <a:pt x="191470" y="37152"/>
                  <a:pt x="201644" y="36451"/>
                  <a:pt x="205480" y="33683"/>
                </a:cubicBezTo>
                <a:cubicBezTo>
                  <a:pt x="205480" y="33683"/>
                  <a:pt x="223493" y="30314"/>
                  <a:pt x="220925" y="19539"/>
                </a:cubicBezTo>
                <a:cubicBezTo>
                  <a:pt x="220925" y="19539"/>
                  <a:pt x="220520" y="18340"/>
                  <a:pt x="218521" y="18340"/>
                </a:cubicBezTo>
                <a:cubicBezTo>
                  <a:pt x="217428" y="18340"/>
                  <a:pt x="215859" y="18698"/>
                  <a:pt x="213619" y="19806"/>
                </a:cubicBezTo>
                <a:cubicBezTo>
                  <a:pt x="207281" y="22942"/>
                  <a:pt x="189502" y="22141"/>
                  <a:pt x="184465" y="25377"/>
                </a:cubicBezTo>
                <a:cubicBezTo>
                  <a:pt x="180162" y="28179"/>
                  <a:pt x="169188" y="39787"/>
                  <a:pt x="164551" y="46692"/>
                </a:cubicBezTo>
                <a:cubicBezTo>
                  <a:pt x="164282" y="47096"/>
                  <a:pt x="163871" y="47282"/>
                  <a:pt x="163464" y="47282"/>
                </a:cubicBezTo>
                <a:cubicBezTo>
                  <a:pt x="162863" y="47282"/>
                  <a:pt x="162269" y="46875"/>
                  <a:pt x="162149" y="46158"/>
                </a:cubicBezTo>
                <a:cubicBezTo>
                  <a:pt x="161315" y="41588"/>
                  <a:pt x="160148" y="33849"/>
                  <a:pt x="161048" y="31681"/>
                </a:cubicBezTo>
                <a:cubicBezTo>
                  <a:pt x="161048" y="31681"/>
                  <a:pt x="165819" y="25010"/>
                  <a:pt x="167153" y="21474"/>
                </a:cubicBezTo>
                <a:cubicBezTo>
                  <a:pt x="167153" y="21474"/>
                  <a:pt x="182097" y="11033"/>
                  <a:pt x="171723" y="192"/>
                </a:cubicBezTo>
                <a:cubicBezTo>
                  <a:pt x="171723" y="192"/>
                  <a:pt x="171622" y="0"/>
                  <a:pt x="171285" y="0"/>
                </a:cubicBezTo>
                <a:close/>
              </a:path>
            </a:pathLst>
          </a:custGeom>
          <a:solidFill>
            <a:srgbClr val="91603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76" name="Google Shape;16776;p503"/>
          <p:cNvSpPr/>
          <p:nvPr/>
        </p:nvSpPr>
        <p:spPr>
          <a:xfrm flipH="1">
            <a:off x="5254426" y="1861818"/>
            <a:ext cx="256484" cy="166663"/>
          </a:xfrm>
          <a:custGeom>
            <a:rect b="b" l="l" r="r" t="t"/>
            <a:pathLst>
              <a:path extrusionOk="0" h="8064" w="12410">
                <a:moveTo>
                  <a:pt x="9764" y="0"/>
                </a:moveTo>
                <a:cubicBezTo>
                  <a:pt x="8263" y="0"/>
                  <a:pt x="2139" y="3313"/>
                  <a:pt x="1502" y="3792"/>
                </a:cubicBezTo>
                <a:cubicBezTo>
                  <a:pt x="1502" y="3792"/>
                  <a:pt x="1" y="7061"/>
                  <a:pt x="3670" y="7961"/>
                </a:cubicBezTo>
                <a:cubicBezTo>
                  <a:pt x="3958" y="8031"/>
                  <a:pt x="4251" y="8064"/>
                  <a:pt x="4547" y="8064"/>
                </a:cubicBezTo>
                <a:cubicBezTo>
                  <a:pt x="8057" y="8064"/>
                  <a:pt x="11961" y="3496"/>
                  <a:pt x="12176" y="2757"/>
                </a:cubicBezTo>
                <a:cubicBezTo>
                  <a:pt x="12409" y="1990"/>
                  <a:pt x="11042" y="389"/>
                  <a:pt x="9941" y="22"/>
                </a:cubicBezTo>
                <a:cubicBezTo>
                  <a:pt x="9893" y="7"/>
                  <a:pt x="9833" y="0"/>
                  <a:pt x="9764" y="0"/>
                </a:cubicBezTo>
                <a:close/>
              </a:path>
            </a:pathLst>
          </a:custGeom>
          <a:solidFill>
            <a:srgbClr val="FFE8D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77" name="Google Shape;16777;p503"/>
          <p:cNvSpPr/>
          <p:nvPr/>
        </p:nvSpPr>
        <p:spPr>
          <a:xfrm flipH="1">
            <a:off x="4693944" y="2360276"/>
            <a:ext cx="275787" cy="133843"/>
          </a:xfrm>
          <a:custGeom>
            <a:rect b="b" l="l" r="r" t="t"/>
            <a:pathLst>
              <a:path extrusionOk="0" h="6476" w="13344">
                <a:moveTo>
                  <a:pt x="10572" y="0"/>
                </a:moveTo>
                <a:cubicBezTo>
                  <a:pt x="8251" y="0"/>
                  <a:pt x="3038" y="1068"/>
                  <a:pt x="2403" y="1289"/>
                </a:cubicBezTo>
                <a:cubicBezTo>
                  <a:pt x="2403" y="1289"/>
                  <a:pt x="1" y="3958"/>
                  <a:pt x="3237" y="5926"/>
                </a:cubicBezTo>
                <a:cubicBezTo>
                  <a:pt x="3897" y="6317"/>
                  <a:pt x="4667" y="6476"/>
                  <a:pt x="5478" y="6476"/>
                </a:cubicBezTo>
                <a:cubicBezTo>
                  <a:pt x="8682" y="6476"/>
                  <a:pt x="12538" y="3990"/>
                  <a:pt x="12910" y="3457"/>
                </a:cubicBezTo>
                <a:cubicBezTo>
                  <a:pt x="13344" y="2757"/>
                  <a:pt x="12543" y="822"/>
                  <a:pt x="11576" y="155"/>
                </a:cubicBezTo>
                <a:cubicBezTo>
                  <a:pt x="11410" y="46"/>
                  <a:pt x="11053" y="0"/>
                  <a:pt x="10572" y="0"/>
                </a:cubicBezTo>
                <a:close/>
              </a:path>
            </a:pathLst>
          </a:custGeom>
          <a:solidFill>
            <a:srgbClr val="FFE8D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78" name="Google Shape;16778;p503"/>
          <p:cNvSpPr/>
          <p:nvPr/>
        </p:nvSpPr>
        <p:spPr>
          <a:xfrm flipH="1">
            <a:off x="4759440" y="3187348"/>
            <a:ext cx="275084" cy="122269"/>
          </a:xfrm>
          <a:custGeom>
            <a:rect b="b" l="l" r="r" t="t"/>
            <a:pathLst>
              <a:path extrusionOk="0" h="5916" w="13310">
                <a:moveTo>
                  <a:pt x="4104" y="0"/>
                </a:moveTo>
                <a:cubicBezTo>
                  <a:pt x="3519" y="0"/>
                  <a:pt x="3094" y="12"/>
                  <a:pt x="2936" y="32"/>
                </a:cubicBezTo>
                <a:cubicBezTo>
                  <a:pt x="2936" y="32"/>
                  <a:pt x="0" y="2134"/>
                  <a:pt x="2769" y="4735"/>
                </a:cubicBezTo>
                <a:cubicBezTo>
                  <a:pt x="3700" y="5610"/>
                  <a:pt x="5063" y="5915"/>
                  <a:pt x="6487" y="5915"/>
                </a:cubicBezTo>
                <a:cubicBezTo>
                  <a:pt x="9299" y="5915"/>
                  <a:pt x="12344" y="4723"/>
                  <a:pt x="12743" y="4369"/>
                </a:cubicBezTo>
                <a:cubicBezTo>
                  <a:pt x="13310" y="3801"/>
                  <a:pt x="12910" y="1733"/>
                  <a:pt x="12109" y="866"/>
                </a:cubicBezTo>
                <a:cubicBezTo>
                  <a:pt x="11494" y="197"/>
                  <a:pt x="6478" y="0"/>
                  <a:pt x="4104" y="0"/>
                </a:cubicBezTo>
                <a:close/>
              </a:path>
            </a:pathLst>
          </a:custGeom>
          <a:solidFill>
            <a:srgbClr val="FFE8D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79" name="Google Shape;16779;p503"/>
          <p:cNvSpPr/>
          <p:nvPr/>
        </p:nvSpPr>
        <p:spPr>
          <a:xfrm flipH="1">
            <a:off x="5539162" y="4578933"/>
            <a:ext cx="265433" cy="225958"/>
          </a:xfrm>
          <a:custGeom>
            <a:rect b="b" l="l" r="r" t="t"/>
            <a:pathLst>
              <a:path extrusionOk="0" h="10933" w="12843">
                <a:moveTo>
                  <a:pt x="2765" y="0"/>
                </a:moveTo>
                <a:cubicBezTo>
                  <a:pt x="176" y="0"/>
                  <a:pt x="0" y="3184"/>
                  <a:pt x="0" y="3184"/>
                </a:cubicBezTo>
                <a:cubicBezTo>
                  <a:pt x="0" y="3184"/>
                  <a:pt x="7773" y="9455"/>
                  <a:pt x="9641" y="10656"/>
                </a:cubicBezTo>
                <a:cubicBezTo>
                  <a:pt x="9940" y="10851"/>
                  <a:pt x="10229" y="10932"/>
                  <a:pt x="10502" y="10932"/>
                </a:cubicBezTo>
                <a:cubicBezTo>
                  <a:pt x="11542" y="10932"/>
                  <a:pt x="12366" y="9755"/>
                  <a:pt x="12710" y="9121"/>
                </a:cubicBezTo>
                <a:cubicBezTo>
                  <a:pt x="12843" y="8888"/>
                  <a:pt x="12843" y="8621"/>
                  <a:pt x="12676" y="8388"/>
                </a:cubicBezTo>
                <a:cubicBezTo>
                  <a:pt x="11675" y="6953"/>
                  <a:pt x="7539" y="1383"/>
                  <a:pt x="4137" y="248"/>
                </a:cubicBezTo>
                <a:cubicBezTo>
                  <a:pt x="3617" y="75"/>
                  <a:pt x="3163" y="0"/>
                  <a:pt x="2765" y="0"/>
                </a:cubicBezTo>
                <a:close/>
              </a:path>
            </a:pathLst>
          </a:custGeom>
          <a:solidFill>
            <a:srgbClr val="FFE8D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80" name="Google Shape;16780;p503"/>
          <p:cNvSpPr/>
          <p:nvPr/>
        </p:nvSpPr>
        <p:spPr>
          <a:xfrm flipH="1">
            <a:off x="6269242" y="1488439"/>
            <a:ext cx="163707" cy="164617"/>
          </a:xfrm>
          <a:custGeom>
            <a:rect b="b" l="l" r="r" t="t"/>
            <a:pathLst>
              <a:path extrusionOk="0" h="7965" w="7921">
                <a:moveTo>
                  <a:pt x="5486" y="0"/>
                </a:moveTo>
                <a:cubicBezTo>
                  <a:pt x="5428" y="0"/>
                  <a:pt x="5373" y="3"/>
                  <a:pt x="5319" y="9"/>
                </a:cubicBezTo>
                <a:cubicBezTo>
                  <a:pt x="4352" y="75"/>
                  <a:pt x="482" y="4879"/>
                  <a:pt x="115" y="5446"/>
                </a:cubicBezTo>
                <a:cubicBezTo>
                  <a:pt x="115" y="5446"/>
                  <a:pt x="1" y="7965"/>
                  <a:pt x="2423" y="7965"/>
                </a:cubicBezTo>
                <a:cubicBezTo>
                  <a:pt x="2616" y="7965"/>
                  <a:pt x="2824" y="7949"/>
                  <a:pt x="3051" y="7914"/>
                </a:cubicBezTo>
                <a:cubicBezTo>
                  <a:pt x="6119" y="7447"/>
                  <a:pt x="7921" y="2010"/>
                  <a:pt x="7854" y="1343"/>
                </a:cubicBezTo>
                <a:cubicBezTo>
                  <a:pt x="7791" y="745"/>
                  <a:pt x="6425" y="0"/>
                  <a:pt x="5486" y="0"/>
                </a:cubicBezTo>
                <a:close/>
              </a:path>
            </a:pathLst>
          </a:custGeom>
          <a:solidFill>
            <a:srgbClr val="FFE8D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781" name="Google Shape;16781;p503"/>
          <p:cNvGrpSpPr/>
          <p:nvPr/>
        </p:nvGrpSpPr>
        <p:grpSpPr>
          <a:xfrm>
            <a:off x="7027533" y="2886806"/>
            <a:ext cx="498952" cy="536454"/>
            <a:chOff x="6925890" y="2833645"/>
            <a:chExt cx="720717" cy="774887"/>
          </a:xfrm>
        </p:grpSpPr>
        <p:sp>
          <p:nvSpPr>
            <p:cNvPr id="16782" name="Google Shape;16782;p503"/>
            <p:cNvSpPr/>
            <p:nvPr/>
          </p:nvSpPr>
          <p:spPr>
            <a:xfrm flipH="1">
              <a:off x="7013106" y="3152234"/>
              <a:ext cx="20709" cy="22982"/>
            </a:xfrm>
            <a:custGeom>
              <a:rect b="b" l="l" r="r" t="t"/>
              <a:pathLst>
                <a:path extrusionOk="0" h="1112" w="1002">
                  <a:moveTo>
                    <a:pt x="610" y="1"/>
                  </a:moveTo>
                  <a:cubicBezTo>
                    <a:pt x="434" y="1"/>
                    <a:pt x="241" y="156"/>
                    <a:pt x="134" y="397"/>
                  </a:cubicBezTo>
                  <a:cubicBezTo>
                    <a:pt x="1" y="697"/>
                    <a:pt x="67" y="997"/>
                    <a:pt x="268" y="1097"/>
                  </a:cubicBezTo>
                  <a:cubicBezTo>
                    <a:pt x="297" y="1107"/>
                    <a:pt x="329" y="1112"/>
                    <a:pt x="361" y="1112"/>
                  </a:cubicBezTo>
                  <a:cubicBezTo>
                    <a:pt x="544" y="1112"/>
                    <a:pt x="754" y="957"/>
                    <a:pt x="868" y="730"/>
                  </a:cubicBezTo>
                  <a:cubicBezTo>
                    <a:pt x="1001" y="430"/>
                    <a:pt x="935" y="130"/>
                    <a:pt x="735" y="30"/>
                  </a:cubicBezTo>
                  <a:cubicBezTo>
                    <a:pt x="695" y="10"/>
                    <a:pt x="653" y="1"/>
                    <a:pt x="610" y="1"/>
                  </a:cubicBezTo>
                  <a:close/>
                </a:path>
              </a:pathLst>
            </a:custGeom>
            <a:solidFill>
              <a:srgbClr val="E1948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3" name="Google Shape;16783;p503"/>
            <p:cNvSpPr/>
            <p:nvPr/>
          </p:nvSpPr>
          <p:spPr>
            <a:xfrm flipH="1">
              <a:off x="7265436" y="3018412"/>
              <a:ext cx="157755" cy="425771"/>
            </a:xfrm>
            <a:custGeom>
              <a:rect b="b" l="l" r="r" t="t"/>
              <a:pathLst>
                <a:path extrusionOk="0" h="20601" w="7633">
                  <a:moveTo>
                    <a:pt x="7633" y="0"/>
                  </a:moveTo>
                  <a:cubicBezTo>
                    <a:pt x="7632" y="0"/>
                    <a:pt x="5765" y="1268"/>
                    <a:pt x="5765" y="2335"/>
                  </a:cubicBezTo>
                  <a:cubicBezTo>
                    <a:pt x="5765" y="2335"/>
                    <a:pt x="2629" y="234"/>
                    <a:pt x="1862" y="167"/>
                  </a:cubicBezTo>
                  <a:cubicBezTo>
                    <a:pt x="1862" y="167"/>
                    <a:pt x="1862" y="167"/>
                    <a:pt x="1862" y="200"/>
                  </a:cubicBezTo>
                  <a:cubicBezTo>
                    <a:pt x="1795" y="300"/>
                    <a:pt x="1929" y="1902"/>
                    <a:pt x="3363" y="5871"/>
                  </a:cubicBezTo>
                  <a:cubicBezTo>
                    <a:pt x="3363" y="5871"/>
                    <a:pt x="2362" y="9974"/>
                    <a:pt x="2462" y="11609"/>
                  </a:cubicBezTo>
                  <a:cubicBezTo>
                    <a:pt x="2462" y="11609"/>
                    <a:pt x="1862" y="17346"/>
                    <a:pt x="895" y="19714"/>
                  </a:cubicBezTo>
                  <a:cubicBezTo>
                    <a:pt x="895" y="19714"/>
                    <a:pt x="227" y="20381"/>
                    <a:pt x="61" y="20482"/>
                  </a:cubicBezTo>
                  <a:cubicBezTo>
                    <a:pt x="1" y="20541"/>
                    <a:pt x="115" y="20601"/>
                    <a:pt x="283" y="20601"/>
                  </a:cubicBezTo>
                  <a:cubicBezTo>
                    <a:pt x="490" y="20601"/>
                    <a:pt x="780" y="20510"/>
                    <a:pt x="928" y="20215"/>
                  </a:cubicBezTo>
                  <a:cubicBezTo>
                    <a:pt x="1195" y="19714"/>
                    <a:pt x="3129" y="12909"/>
                    <a:pt x="2863" y="11609"/>
                  </a:cubicBezTo>
                  <a:cubicBezTo>
                    <a:pt x="2863" y="11609"/>
                    <a:pt x="3630" y="6805"/>
                    <a:pt x="3563" y="5838"/>
                  </a:cubicBezTo>
                  <a:cubicBezTo>
                    <a:pt x="3563" y="5838"/>
                    <a:pt x="2229" y="1635"/>
                    <a:pt x="2095" y="767"/>
                  </a:cubicBezTo>
                  <a:cubicBezTo>
                    <a:pt x="2095" y="734"/>
                    <a:pt x="2129" y="734"/>
                    <a:pt x="2162" y="734"/>
                  </a:cubicBezTo>
                  <a:cubicBezTo>
                    <a:pt x="2452" y="1056"/>
                    <a:pt x="5265" y="2842"/>
                    <a:pt x="5876" y="2842"/>
                  </a:cubicBezTo>
                  <a:cubicBezTo>
                    <a:pt x="5897" y="2842"/>
                    <a:pt x="5916" y="2840"/>
                    <a:pt x="5931" y="2836"/>
                  </a:cubicBezTo>
                  <a:cubicBezTo>
                    <a:pt x="6465" y="2669"/>
                    <a:pt x="7633" y="0"/>
                    <a:pt x="7633" y="0"/>
                  </a:cubicBezTo>
                  <a:close/>
                </a:path>
              </a:pathLst>
            </a:custGeom>
            <a:solidFill>
              <a:srgbClr val="31334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4" name="Google Shape;16784;p503"/>
            <p:cNvSpPr/>
            <p:nvPr/>
          </p:nvSpPr>
          <p:spPr>
            <a:xfrm flipH="1">
              <a:off x="7013788" y="2952256"/>
              <a:ext cx="241314" cy="170962"/>
            </a:xfrm>
            <a:custGeom>
              <a:rect b="b" l="l" r="r" t="t"/>
              <a:pathLst>
                <a:path extrusionOk="0" h="8272" w="11676">
                  <a:moveTo>
                    <a:pt x="635" y="3433"/>
                  </a:moveTo>
                  <a:cubicBezTo>
                    <a:pt x="591" y="3477"/>
                    <a:pt x="566" y="3502"/>
                    <a:pt x="566" y="3502"/>
                  </a:cubicBezTo>
                  <a:lnTo>
                    <a:pt x="566" y="3502"/>
                  </a:lnTo>
                  <a:cubicBezTo>
                    <a:pt x="566" y="3502"/>
                    <a:pt x="567" y="3502"/>
                    <a:pt x="567" y="3501"/>
                  </a:cubicBezTo>
                  <a:cubicBezTo>
                    <a:pt x="590" y="3485"/>
                    <a:pt x="613" y="3462"/>
                    <a:pt x="635" y="3433"/>
                  </a:cubicBezTo>
                  <a:close/>
                  <a:moveTo>
                    <a:pt x="46" y="1"/>
                  </a:moveTo>
                  <a:cubicBezTo>
                    <a:pt x="16" y="1"/>
                    <a:pt x="0" y="11"/>
                    <a:pt x="0" y="32"/>
                  </a:cubicBezTo>
                  <a:cubicBezTo>
                    <a:pt x="0" y="433"/>
                    <a:pt x="1134" y="1567"/>
                    <a:pt x="1134" y="1567"/>
                  </a:cubicBezTo>
                  <a:cubicBezTo>
                    <a:pt x="1134" y="1567"/>
                    <a:pt x="932" y="3041"/>
                    <a:pt x="635" y="3433"/>
                  </a:cubicBezTo>
                  <a:lnTo>
                    <a:pt x="635" y="3433"/>
                  </a:lnTo>
                  <a:cubicBezTo>
                    <a:pt x="861" y="3203"/>
                    <a:pt x="1587" y="2458"/>
                    <a:pt x="1835" y="2100"/>
                  </a:cubicBezTo>
                  <a:cubicBezTo>
                    <a:pt x="2102" y="1667"/>
                    <a:pt x="534" y="566"/>
                    <a:pt x="567" y="566"/>
                  </a:cubicBezTo>
                  <a:cubicBezTo>
                    <a:pt x="600" y="566"/>
                    <a:pt x="3869" y="2534"/>
                    <a:pt x="4603" y="2801"/>
                  </a:cubicBezTo>
                  <a:cubicBezTo>
                    <a:pt x="4603" y="2801"/>
                    <a:pt x="9340" y="7804"/>
                    <a:pt x="10841" y="8271"/>
                  </a:cubicBezTo>
                  <a:cubicBezTo>
                    <a:pt x="10841" y="8271"/>
                    <a:pt x="11675" y="8271"/>
                    <a:pt x="11575" y="7971"/>
                  </a:cubicBezTo>
                  <a:cubicBezTo>
                    <a:pt x="11558" y="7905"/>
                    <a:pt x="11504" y="7880"/>
                    <a:pt x="11432" y="7880"/>
                  </a:cubicBezTo>
                  <a:cubicBezTo>
                    <a:pt x="11216" y="7880"/>
                    <a:pt x="10841" y="8105"/>
                    <a:pt x="10841" y="8105"/>
                  </a:cubicBezTo>
                  <a:cubicBezTo>
                    <a:pt x="10841" y="8105"/>
                    <a:pt x="9340" y="7304"/>
                    <a:pt x="7906" y="5670"/>
                  </a:cubicBezTo>
                  <a:cubicBezTo>
                    <a:pt x="6505" y="4068"/>
                    <a:pt x="4904" y="2601"/>
                    <a:pt x="4637" y="2601"/>
                  </a:cubicBezTo>
                  <a:cubicBezTo>
                    <a:pt x="4637" y="2601"/>
                    <a:pt x="529" y="1"/>
                    <a:pt x="46" y="1"/>
                  </a:cubicBezTo>
                  <a:close/>
                </a:path>
              </a:pathLst>
            </a:custGeom>
            <a:solidFill>
              <a:srgbClr val="31334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5" name="Google Shape;16785;p503"/>
            <p:cNvSpPr/>
            <p:nvPr/>
          </p:nvSpPr>
          <p:spPr>
            <a:xfrm flipH="1">
              <a:off x="7231645" y="2988548"/>
              <a:ext cx="92404" cy="250945"/>
            </a:xfrm>
            <a:custGeom>
              <a:rect b="b" l="l" r="r" t="t"/>
              <a:pathLst>
                <a:path extrusionOk="0" h="12142" w="4471">
                  <a:moveTo>
                    <a:pt x="1019" y="1"/>
                  </a:moveTo>
                  <a:cubicBezTo>
                    <a:pt x="946" y="1"/>
                    <a:pt x="883" y="24"/>
                    <a:pt x="834" y="78"/>
                  </a:cubicBezTo>
                  <a:cubicBezTo>
                    <a:pt x="501" y="411"/>
                    <a:pt x="2169" y="5515"/>
                    <a:pt x="2169" y="5515"/>
                  </a:cubicBezTo>
                  <a:cubicBezTo>
                    <a:pt x="1902" y="6082"/>
                    <a:pt x="834" y="11619"/>
                    <a:pt x="834" y="11619"/>
                  </a:cubicBezTo>
                  <a:cubicBezTo>
                    <a:pt x="834" y="11619"/>
                    <a:pt x="0" y="11786"/>
                    <a:pt x="34" y="11953"/>
                  </a:cubicBezTo>
                  <a:cubicBezTo>
                    <a:pt x="34" y="12042"/>
                    <a:pt x="323" y="12142"/>
                    <a:pt x="591" y="12142"/>
                  </a:cubicBezTo>
                  <a:cubicBezTo>
                    <a:pt x="821" y="12142"/>
                    <a:pt x="1034" y="12068"/>
                    <a:pt x="1034" y="11853"/>
                  </a:cubicBezTo>
                  <a:cubicBezTo>
                    <a:pt x="1068" y="11352"/>
                    <a:pt x="2469" y="5648"/>
                    <a:pt x="2469" y="5648"/>
                  </a:cubicBezTo>
                  <a:cubicBezTo>
                    <a:pt x="2669" y="5048"/>
                    <a:pt x="1168" y="678"/>
                    <a:pt x="1168" y="678"/>
                  </a:cubicBezTo>
                  <a:lnTo>
                    <a:pt x="1168" y="678"/>
                  </a:lnTo>
                  <a:cubicBezTo>
                    <a:pt x="1168" y="678"/>
                    <a:pt x="2370" y="1848"/>
                    <a:pt x="2925" y="1848"/>
                  </a:cubicBezTo>
                  <a:cubicBezTo>
                    <a:pt x="2940" y="1848"/>
                    <a:pt x="2955" y="1847"/>
                    <a:pt x="2969" y="1845"/>
                  </a:cubicBezTo>
                  <a:cubicBezTo>
                    <a:pt x="3503" y="1812"/>
                    <a:pt x="4470" y="1512"/>
                    <a:pt x="4403" y="1512"/>
                  </a:cubicBezTo>
                  <a:cubicBezTo>
                    <a:pt x="4137" y="1445"/>
                    <a:pt x="2169" y="778"/>
                    <a:pt x="2169" y="778"/>
                  </a:cubicBezTo>
                  <a:cubicBezTo>
                    <a:pt x="2169" y="778"/>
                    <a:pt x="1440" y="1"/>
                    <a:pt x="1019" y="1"/>
                  </a:cubicBezTo>
                  <a:close/>
                </a:path>
              </a:pathLst>
            </a:custGeom>
            <a:solidFill>
              <a:srgbClr val="31334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6" name="Google Shape;16786;p503"/>
            <p:cNvSpPr/>
            <p:nvPr/>
          </p:nvSpPr>
          <p:spPr>
            <a:xfrm flipH="1">
              <a:off x="7017943" y="3067353"/>
              <a:ext cx="101353" cy="103441"/>
            </a:xfrm>
            <a:custGeom>
              <a:rect b="b" l="l" r="r" t="t"/>
              <a:pathLst>
                <a:path extrusionOk="0" h="5005" w="4904">
                  <a:moveTo>
                    <a:pt x="434" y="1"/>
                  </a:moveTo>
                  <a:lnTo>
                    <a:pt x="0" y="434"/>
                  </a:lnTo>
                  <a:cubicBezTo>
                    <a:pt x="1168" y="901"/>
                    <a:pt x="4770" y="5004"/>
                    <a:pt x="4770" y="5004"/>
                  </a:cubicBezTo>
                  <a:lnTo>
                    <a:pt x="4904" y="4737"/>
                  </a:lnTo>
                  <a:cubicBezTo>
                    <a:pt x="4203" y="4337"/>
                    <a:pt x="434" y="1"/>
                    <a:pt x="434" y="1"/>
                  </a:cubicBezTo>
                  <a:close/>
                </a:path>
              </a:pathLst>
            </a:custGeom>
            <a:solidFill>
              <a:srgbClr val="44344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7" name="Google Shape;16787;p503"/>
            <p:cNvSpPr/>
            <p:nvPr/>
          </p:nvSpPr>
          <p:spPr>
            <a:xfrm flipH="1">
              <a:off x="7035179" y="2833645"/>
              <a:ext cx="89635" cy="209610"/>
            </a:xfrm>
            <a:custGeom>
              <a:rect b="b" l="l" r="r" t="t"/>
              <a:pathLst>
                <a:path extrusionOk="0" h="10142" w="4337">
                  <a:moveTo>
                    <a:pt x="4270" y="0"/>
                  </a:moveTo>
                  <a:cubicBezTo>
                    <a:pt x="4270" y="0"/>
                    <a:pt x="4237" y="167"/>
                    <a:pt x="4170" y="467"/>
                  </a:cubicBezTo>
                  <a:cubicBezTo>
                    <a:pt x="4170" y="634"/>
                    <a:pt x="4137" y="801"/>
                    <a:pt x="4103" y="1001"/>
                  </a:cubicBezTo>
                  <a:cubicBezTo>
                    <a:pt x="4070" y="1235"/>
                    <a:pt x="4003" y="1468"/>
                    <a:pt x="3937" y="1702"/>
                  </a:cubicBezTo>
                  <a:cubicBezTo>
                    <a:pt x="3903" y="1969"/>
                    <a:pt x="3837" y="2235"/>
                    <a:pt x="3737" y="2536"/>
                  </a:cubicBezTo>
                  <a:cubicBezTo>
                    <a:pt x="3670" y="2802"/>
                    <a:pt x="3603" y="3103"/>
                    <a:pt x="3503" y="3403"/>
                  </a:cubicBezTo>
                  <a:cubicBezTo>
                    <a:pt x="3403" y="3736"/>
                    <a:pt x="3303" y="4037"/>
                    <a:pt x="3203" y="4370"/>
                  </a:cubicBezTo>
                  <a:cubicBezTo>
                    <a:pt x="3103" y="4704"/>
                    <a:pt x="2969" y="5004"/>
                    <a:pt x="2836" y="5338"/>
                  </a:cubicBezTo>
                  <a:cubicBezTo>
                    <a:pt x="2702" y="5671"/>
                    <a:pt x="2536" y="5971"/>
                    <a:pt x="2402" y="6272"/>
                  </a:cubicBezTo>
                  <a:cubicBezTo>
                    <a:pt x="2269" y="6605"/>
                    <a:pt x="2102" y="6872"/>
                    <a:pt x="1935" y="7172"/>
                  </a:cubicBezTo>
                  <a:cubicBezTo>
                    <a:pt x="1768" y="7472"/>
                    <a:pt x="1635" y="7739"/>
                    <a:pt x="1468" y="8006"/>
                  </a:cubicBezTo>
                  <a:cubicBezTo>
                    <a:pt x="1335" y="8240"/>
                    <a:pt x="1168" y="8473"/>
                    <a:pt x="1035" y="8707"/>
                  </a:cubicBezTo>
                  <a:cubicBezTo>
                    <a:pt x="434" y="9574"/>
                    <a:pt x="1" y="10108"/>
                    <a:pt x="1" y="10108"/>
                  </a:cubicBezTo>
                  <a:lnTo>
                    <a:pt x="1" y="10141"/>
                  </a:lnTo>
                  <a:cubicBezTo>
                    <a:pt x="1" y="10141"/>
                    <a:pt x="501" y="9641"/>
                    <a:pt x="1135" y="8773"/>
                  </a:cubicBezTo>
                  <a:cubicBezTo>
                    <a:pt x="1301" y="8573"/>
                    <a:pt x="1468" y="8340"/>
                    <a:pt x="1635" y="8106"/>
                  </a:cubicBezTo>
                  <a:cubicBezTo>
                    <a:pt x="1802" y="7839"/>
                    <a:pt x="1969" y="7573"/>
                    <a:pt x="2135" y="7306"/>
                  </a:cubicBezTo>
                  <a:cubicBezTo>
                    <a:pt x="2302" y="7005"/>
                    <a:pt x="2502" y="6705"/>
                    <a:pt x="2669" y="6405"/>
                  </a:cubicBezTo>
                  <a:cubicBezTo>
                    <a:pt x="2803" y="6105"/>
                    <a:pt x="2969" y="5805"/>
                    <a:pt x="3136" y="5471"/>
                  </a:cubicBezTo>
                  <a:cubicBezTo>
                    <a:pt x="3270" y="5137"/>
                    <a:pt x="3436" y="4837"/>
                    <a:pt x="3536" y="4504"/>
                  </a:cubicBezTo>
                  <a:cubicBezTo>
                    <a:pt x="3670" y="4170"/>
                    <a:pt x="3803" y="3870"/>
                    <a:pt x="3903" y="3536"/>
                  </a:cubicBezTo>
                  <a:cubicBezTo>
                    <a:pt x="3970" y="3203"/>
                    <a:pt x="4070" y="2903"/>
                    <a:pt x="4103" y="2602"/>
                  </a:cubicBezTo>
                  <a:cubicBezTo>
                    <a:pt x="4170" y="2302"/>
                    <a:pt x="4237" y="2035"/>
                    <a:pt x="4270" y="1768"/>
                  </a:cubicBezTo>
                  <a:cubicBezTo>
                    <a:pt x="4304" y="1502"/>
                    <a:pt x="4304" y="1268"/>
                    <a:pt x="4337" y="1035"/>
                  </a:cubicBezTo>
                  <a:cubicBezTo>
                    <a:pt x="4337" y="834"/>
                    <a:pt x="4337" y="634"/>
                    <a:pt x="4337" y="467"/>
                  </a:cubicBezTo>
                  <a:cubicBezTo>
                    <a:pt x="4337" y="167"/>
                    <a:pt x="4304" y="0"/>
                    <a:pt x="4304" y="0"/>
                  </a:cubicBezTo>
                  <a:close/>
                </a:path>
              </a:pathLst>
            </a:custGeom>
            <a:solidFill>
              <a:srgbClr val="31334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8" name="Google Shape;16788;p503"/>
            <p:cNvSpPr/>
            <p:nvPr/>
          </p:nvSpPr>
          <p:spPr>
            <a:xfrm flipH="1">
              <a:off x="6957263" y="2887422"/>
              <a:ext cx="157900" cy="164782"/>
            </a:xfrm>
            <a:custGeom>
              <a:rect b="b" l="l" r="r" t="t"/>
              <a:pathLst>
                <a:path extrusionOk="0" h="7973" w="7640">
                  <a:moveTo>
                    <a:pt x="7606" y="0"/>
                  </a:moveTo>
                  <a:cubicBezTo>
                    <a:pt x="7606" y="0"/>
                    <a:pt x="7506" y="167"/>
                    <a:pt x="7339" y="434"/>
                  </a:cubicBezTo>
                  <a:cubicBezTo>
                    <a:pt x="7272" y="567"/>
                    <a:pt x="7172" y="701"/>
                    <a:pt x="7072" y="901"/>
                  </a:cubicBezTo>
                  <a:cubicBezTo>
                    <a:pt x="6972" y="1068"/>
                    <a:pt x="6805" y="1268"/>
                    <a:pt x="6672" y="1501"/>
                  </a:cubicBezTo>
                  <a:cubicBezTo>
                    <a:pt x="6539" y="1735"/>
                    <a:pt x="6372" y="1935"/>
                    <a:pt x="6205" y="2169"/>
                  </a:cubicBezTo>
                  <a:cubicBezTo>
                    <a:pt x="6038" y="2435"/>
                    <a:pt x="5871" y="2669"/>
                    <a:pt x="5638" y="2936"/>
                  </a:cubicBezTo>
                  <a:cubicBezTo>
                    <a:pt x="5471" y="3203"/>
                    <a:pt x="5238" y="3469"/>
                    <a:pt x="5037" y="3703"/>
                  </a:cubicBezTo>
                  <a:cubicBezTo>
                    <a:pt x="4804" y="3970"/>
                    <a:pt x="4604" y="4237"/>
                    <a:pt x="4337" y="4504"/>
                  </a:cubicBezTo>
                  <a:cubicBezTo>
                    <a:pt x="4103" y="4737"/>
                    <a:pt x="3870" y="5004"/>
                    <a:pt x="3603" y="5237"/>
                  </a:cubicBezTo>
                  <a:cubicBezTo>
                    <a:pt x="3370" y="5471"/>
                    <a:pt x="3103" y="5671"/>
                    <a:pt x="2869" y="5905"/>
                  </a:cubicBezTo>
                  <a:cubicBezTo>
                    <a:pt x="2602" y="6105"/>
                    <a:pt x="2369" y="6305"/>
                    <a:pt x="2135" y="6505"/>
                  </a:cubicBezTo>
                  <a:cubicBezTo>
                    <a:pt x="1902" y="6672"/>
                    <a:pt x="1668" y="6839"/>
                    <a:pt x="1468" y="7005"/>
                  </a:cubicBezTo>
                  <a:cubicBezTo>
                    <a:pt x="601" y="7606"/>
                    <a:pt x="1" y="7939"/>
                    <a:pt x="1" y="7939"/>
                  </a:cubicBezTo>
                  <a:lnTo>
                    <a:pt x="1" y="7973"/>
                  </a:lnTo>
                  <a:cubicBezTo>
                    <a:pt x="1" y="7973"/>
                    <a:pt x="668" y="7672"/>
                    <a:pt x="1535" y="7105"/>
                  </a:cubicBezTo>
                  <a:cubicBezTo>
                    <a:pt x="1768" y="6972"/>
                    <a:pt x="2002" y="6805"/>
                    <a:pt x="2235" y="6638"/>
                  </a:cubicBezTo>
                  <a:cubicBezTo>
                    <a:pt x="2502" y="6472"/>
                    <a:pt x="2736" y="6271"/>
                    <a:pt x="3003" y="6071"/>
                  </a:cubicBezTo>
                  <a:cubicBezTo>
                    <a:pt x="3270" y="5871"/>
                    <a:pt x="3536" y="5671"/>
                    <a:pt x="3803" y="5438"/>
                  </a:cubicBezTo>
                  <a:cubicBezTo>
                    <a:pt x="4070" y="5204"/>
                    <a:pt x="4337" y="4971"/>
                    <a:pt x="4570" y="4704"/>
                  </a:cubicBezTo>
                  <a:cubicBezTo>
                    <a:pt x="4837" y="4470"/>
                    <a:pt x="5071" y="4237"/>
                    <a:pt x="5304" y="3970"/>
                  </a:cubicBezTo>
                  <a:cubicBezTo>
                    <a:pt x="5571" y="3703"/>
                    <a:pt x="5771" y="3436"/>
                    <a:pt x="5971" y="3169"/>
                  </a:cubicBezTo>
                  <a:cubicBezTo>
                    <a:pt x="6172" y="2936"/>
                    <a:pt x="6372" y="2669"/>
                    <a:pt x="6539" y="2402"/>
                  </a:cubicBezTo>
                  <a:cubicBezTo>
                    <a:pt x="6672" y="2135"/>
                    <a:pt x="6839" y="1902"/>
                    <a:pt x="6939" y="1668"/>
                  </a:cubicBezTo>
                  <a:cubicBezTo>
                    <a:pt x="7072" y="1435"/>
                    <a:pt x="7172" y="1201"/>
                    <a:pt x="7272" y="1001"/>
                  </a:cubicBezTo>
                  <a:cubicBezTo>
                    <a:pt x="7372" y="801"/>
                    <a:pt x="7439" y="634"/>
                    <a:pt x="7473" y="501"/>
                  </a:cubicBezTo>
                  <a:cubicBezTo>
                    <a:pt x="7573" y="200"/>
                    <a:pt x="7639" y="34"/>
                    <a:pt x="7639" y="34"/>
                  </a:cubicBezTo>
                  <a:lnTo>
                    <a:pt x="7606" y="0"/>
                  </a:lnTo>
                  <a:close/>
                </a:path>
              </a:pathLst>
            </a:custGeom>
            <a:solidFill>
              <a:srgbClr val="31334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9" name="Google Shape;16789;p503"/>
            <p:cNvSpPr/>
            <p:nvPr/>
          </p:nvSpPr>
          <p:spPr>
            <a:xfrm flipH="1">
              <a:off x="7225610" y="3043089"/>
              <a:ext cx="181853" cy="224594"/>
            </a:xfrm>
            <a:custGeom>
              <a:rect b="b" l="l" r="r" t="t"/>
              <a:pathLst>
                <a:path extrusionOk="0" h="10867" w="8799">
                  <a:moveTo>
                    <a:pt x="7268" y="1"/>
                  </a:moveTo>
                  <a:cubicBezTo>
                    <a:pt x="6715" y="1"/>
                    <a:pt x="6138" y="40"/>
                    <a:pt x="6138" y="40"/>
                  </a:cubicBezTo>
                  <a:cubicBezTo>
                    <a:pt x="6071" y="74"/>
                    <a:pt x="0" y="4510"/>
                    <a:pt x="2902" y="10781"/>
                  </a:cubicBezTo>
                  <a:cubicBezTo>
                    <a:pt x="2902" y="10781"/>
                    <a:pt x="2967" y="10866"/>
                    <a:pt x="3077" y="10866"/>
                  </a:cubicBezTo>
                  <a:cubicBezTo>
                    <a:pt x="3252" y="10866"/>
                    <a:pt x="3542" y="10653"/>
                    <a:pt x="3870" y="9547"/>
                  </a:cubicBezTo>
                  <a:cubicBezTo>
                    <a:pt x="4403" y="7779"/>
                    <a:pt x="5971" y="1141"/>
                    <a:pt x="7739" y="474"/>
                  </a:cubicBezTo>
                  <a:cubicBezTo>
                    <a:pt x="8799" y="82"/>
                    <a:pt x="8058" y="1"/>
                    <a:pt x="7268" y="1"/>
                  </a:cubicBezTo>
                  <a:close/>
                </a:path>
              </a:pathLst>
            </a:custGeom>
            <a:solidFill>
              <a:srgbClr val="5C4F5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0" name="Google Shape;16790;p503"/>
            <p:cNvSpPr/>
            <p:nvPr/>
          </p:nvSpPr>
          <p:spPr>
            <a:xfrm flipH="1">
              <a:off x="7244066" y="3044598"/>
              <a:ext cx="121360" cy="248217"/>
            </a:xfrm>
            <a:custGeom>
              <a:rect b="b" l="l" r="r" t="t"/>
              <a:pathLst>
                <a:path extrusionOk="0" h="12010" w="5872">
                  <a:moveTo>
                    <a:pt x="1" y="9974"/>
                  </a:moveTo>
                  <a:cubicBezTo>
                    <a:pt x="1" y="9974"/>
                    <a:pt x="1" y="9974"/>
                    <a:pt x="1" y="9975"/>
                  </a:cubicBezTo>
                  <a:cubicBezTo>
                    <a:pt x="1" y="9975"/>
                    <a:pt x="2" y="9976"/>
                    <a:pt x="3" y="9977"/>
                  </a:cubicBezTo>
                  <a:lnTo>
                    <a:pt x="3" y="9977"/>
                  </a:lnTo>
                  <a:cubicBezTo>
                    <a:pt x="2" y="9975"/>
                    <a:pt x="1" y="9974"/>
                    <a:pt x="1" y="9974"/>
                  </a:cubicBezTo>
                  <a:close/>
                  <a:moveTo>
                    <a:pt x="4704" y="1"/>
                  </a:moveTo>
                  <a:lnTo>
                    <a:pt x="3570" y="67"/>
                  </a:lnTo>
                  <a:cubicBezTo>
                    <a:pt x="3570" y="67"/>
                    <a:pt x="3870" y="534"/>
                    <a:pt x="4271" y="735"/>
                  </a:cubicBezTo>
                  <a:cubicBezTo>
                    <a:pt x="4671" y="935"/>
                    <a:pt x="1735" y="5671"/>
                    <a:pt x="1469" y="7940"/>
                  </a:cubicBezTo>
                  <a:cubicBezTo>
                    <a:pt x="1253" y="9772"/>
                    <a:pt x="428" y="9994"/>
                    <a:pt x="119" y="9994"/>
                  </a:cubicBezTo>
                  <a:cubicBezTo>
                    <a:pt x="55" y="9994"/>
                    <a:pt x="13" y="9984"/>
                    <a:pt x="3" y="9977"/>
                  </a:cubicBezTo>
                  <a:lnTo>
                    <a:pt x="3" y="9977"/>
                  </a:lnTo>
                  <a:cubicBezTo>
                    <a:pt x="49" y="10067"/>
                    <a:pt x="801" y="12009"/>
                    <a:pt x="801" y="12009"/>
                  </a:cubicBezTo>
                  <a:lnTo>
                    <a:pt x="3470" y="10008"/>
                  </a:lnTo>
                  <a:lnTo>
                    <a:pt x="5071" y="5571"/>
                  </a:lnTo>
                  <a:lnTo>
                    <a:pt x="5872" y="801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rgbClr val="44344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1" name="Google Shape;16791;p503"/>
            <p:cNvSpPr/>
            <p:nvPr/>
          </p:nvSpPr>
          <p:spPr>
            <a:xfrm flipH="1">
              <a:off x="7139964" y="2987535"/>
              <a:ext cx="159264" cy="75023"/>
            </a:xfrm>
            <a:custGeom>
              <a:rect b="b" l="l" r="r" t="t"/>
              <a:pathLst>
                <a:path extrusionOk="0" h="3630" w="7706">
                  <a:moveTo>
                    <a:pt x="3689" y="0"/>
                  </a:moveTo>
                  <a:cubicBezTo>
                    <a:pt x="3463" y="0"/>
                    <a:pt x="3233" y="29"/>
                    <a:pt x="3002" y="93"/>
                  </a:cubicBezTo>
                  <a:cubicBezTo>
                    <a:pt x="601" y="794"/>
                    <a:pt x="0" y="2895"/>
                    <a:pt x="1134" y="3295"/>
                  </a:cubicBezTo>
                  <a:cubicBezTo>
                    <a:pt x="1258" y="3339"/>
                    <a:pt x="1400" y="3357"/>
                    <a:pt x="1556" y="3357"/>
                  </a:cubicBezTo>
                  <a:cubicBezTo>
                    <a:pt x="2350" y="3357"/>
                    <a:pt x="3540" y="2890"/>
                    <a:pt x="4861" y="2890"/>
                  </a:cubicBezTo>
                  <a:cubicBezTo>
                    <a:pt x="5669" y="2890"/>
                    <a:pt x="6526" y="3065"/>
                    <a:pt x="7372" y="3629"/>
                  </a:cubicBezTo>
                  <a:lnTo>
                    <a:pt x="7706" y="2662"/>
                  </a:lnTo>
                  <a:cubicBezTo>
                    <a:pt x="7706" y="2571"/>
                    <a:pt x="5825" y="0"/>
                    <a:pt x="3689" y="0"/>
                  </a:cubicBezTo>
                  <a:close/>
                </a:path>
              </a:pathLst>
            </a:custGeom>
            <a:solidFill>
              <a:srgbClr val="5C4F5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2" name="Google Shape;16792;p503"/>
            <p:cNvSpPr/>
            <p:nvPr/>
          </p:nvSpPr>
          <p:spPr>
            <a:xfrm flipH="1">
              <a:off x="7128245" y="3024178"/>
              <a:ext cx="170300" cy="54232"/>
            </a:xfrm>
            <a:custGeom>
              <a:rect b="b" l="l" r="r" t="t"/>
              <a:pathLst>
                <a:path extrusionOk="0" h="2624" w="8240">
                  <a:moveTo>
                    <a:pt x="3826" y="1"/>
                  </a:moveTo>
                  <a:cubicBezTo>
                    <a:pt x="3347" y="1"/>
                    <a:pt x="2849" y="74"/>
                    <a:pt x="2369" y="255"/>
                  </a:cubicBezTo>
                  <a:cubicBezTo>
                    <a:pt x="1508" y="564"/>
                    <a:pt x="923" y="643"/>
                    <a:pt x="551" y="643"/>
                  </a:cubicBezTo>
                  <a:cubicBezTo>
                    <a:pt x="159" y="643"/>
                    <a:pt x="1" y="555"/>
                    <a:pt x="1" y="555"/>
                  </a:cubicBezTo>
                  <a:lnTo>
                    <a:pt x="1" y="555"/>
                  </a:lnTo>
                  <a:lnTo>
                    <a:pt x="1135" y="1789"/>
                  </a:lnTo>
                  <a:lnTo>
                    <a:pt x="5138" y="2623"/>
                  </a:lnTo>
                  <a:lnTo>
                    <a:pt x="7839" y="1756"/>
                  </a:lnTo>
                  <a:cubicBezTo>
                    <a:pt x="7839" y="1756"/>
                    <a:pt x="8240" y="455"/>
                    <a:pt x="7773" y="355"/>
                  </a:cubicBezTo>
                  <a:cubicBezTo>
                    <a:pt x="7736" y="348"/>
                    <a:pt x="7698" y="344"/>
                    <a:pt x="7660" y="344"/>
                  </a:cubicBezTo>
                  <a:cubicBezTo>
                    <a:pt x="7174" y="344"/>
                    <a:pt x="6572" y="889"/>
                    <a:pt x="6572" y="889"/>
                  </a:cubicBezTo>
                  <a:cubicBezTo>
                    <a:pt x="6256" y="524"/>
                    <a:pt x="5109" y="1"/>
                    <a:pt x="3826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3" name="Google Shape;16793;p503"/>
            <p:cNvSpPr/>
            <p:nvPr/>
          </p:nvSpPr>
          <p:spPr>
            <a:xfrm flipH="1">
              <a:off x="7106172" y="3034595"/>
              <a:ext cx="61382" cy="47907"/>
            </a:xfrm>
            <a:custGeom>
              <a:rect b="b" l="l" r="r" t="t"/>
              <a:pathLst>
                <a:path extrusionOk="0" h="2318" w="2970">
                  <a:moveTo>
                    <a:pt x="1341" y="1"/>
                  </a:moveTo>
                  <a:cubicBezTo>
                    <a:pt x="809" y="1"/>
                    <a:pt x="352" y="264"/>
                    <a:pt x="201" y="718"/>
                  </a:cubicBezTo>
                  <a:cubicBezTo>
                    <a:pt x="0" y="1319"/>
                    <a:pt x="434" y="1986"/>
                    <a:pt x="1135" y="2219"/>
                  </a:cubicBezTo>
                  <a:cubicBezTo>
                    <a:pt x="1310" y="2286"/>
                    <a:pt x="1487" y="2317"/>
                    <a:pt x="1657" y="2317"/>
                  </a:cubicBezTo>
                  <a:cubicBezTo>
                    <a:pt x="2169" y="2317"/>
                    <a:pt x="2619" y="2036"/>
                    <a:pt x="2769" y="1586"/>
                  </a:cubicBezTo>
                  <a:cubicBezTo>
                    <a:pt x="2969" y="985"/>
                    <a:pt x="2569" y="318"/>
                    <a:pt x="1868" y="84"/>
                  </a:cubicBezTo>
                  <a:cubicBezTo>
                    <a:pt x="1690" y="28"/>
                    <a:pt x="1511" y="1"/>
                    <a:pt x="1341" y="1"/>
                  </a:cubicBezTo>
                  <a:close/>
                </a:path>
              </a:pathLst>
            </a:custGeom>
            <a:solidFill>
              <a:srgbClr val="5C4F5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4" name="Google Shape;16794;p503"/>
            <p:cNvSpPr/>
            <p:nvPr/>
          </p:nvSpPr>
          <p:spPr>
            <a:xfrm flipH="1">
              <a:off x="7117209" y="3047677"/>
              <a:ext cx="40694" cy="26558"/>
            </a:xfrm>
            <a:custGeom>
              <a:rect b="b" l="l" r="r" t="t"/>
              <a:pathLst>
                <a:path extrusionOk="0" h="1285" w="1969">
                  <a:moveTo>
                    <a:pt x="793" y="1"/>
                  </a:moveTo>
                  <a:cubicBezTo>
                    <a:pt x="451" y="1"/>
                    <a:pt x="175" y="138"/>
                    <a:pt x="100" y="385"/>
                  </a:cubicBezTo>
                  <a:cubicBezTo>
                    <a:pt x="0" y="719"/>
                    <a:pt x="334" y="1086"/>
                    <a:pt x="834" y="1219"/>
                  </a:cubicBezTo>
                  <a:cubicBezTo>
                    <a:pt x="959" y="1264"/>
                    <a:pt x="1087" y="1285"/>
                    <a:pt x="1208" y="1285"/>
                  </a:cubicBezTo>
                  <a:cubicBezTo>
                    <a:pt x="1538" y="1285"/>
                    <a:pt x="1820" y="1130"/>
                    <a:pt x="1868" y="886"/>
                  </a:cubicBezTo>
                  <a:cubicBezTo>
                    <a:pt x="1968" y="586"/>
                    <a:pt x="1668" y="185"/>
                    <a:pt x="1168" y="52"/>
                  </a:cubicBezTo>
                  <a:cubicBezTo>
                    <a:pt x="1039" y="17"/>
                    <a:pt x="912" y="1"/>
                    <a:pt x="793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5" name="Google Shape;16795;p503"/>
            <p:cNvSpPr/>
            <p:nvPr/>
          </p:nvSpPr>
          <p:spPr>
            <a:xfrm flipH="1">
              <a:off x="7211659" y="3016345"/>
              <a:ext cx="703" cy="310"/>
            </a:xfrm>
            <a:custGeom>
              <a:rect b="b" l="l" r="r" t="t"/>
              <a:pathLst>
                <a:path extrusionOk="0" h="15" w="34">
                  <a:moveTo>
                    <a:pt x="0" y="0"/>
                  </a:moveTo>
                  <a:cubicBezTo>
                    <a:pt x="0" y="11"/>
                    <a:pt x="0" y="15"/>
                    <a:pt x="1" y="15"/>
                  </a:cubicBezTo>
                  <a:cubicBezTo>
                    <a:pt x="4" y="15"/>
                    <a:pt x="11" y="0"/>
                    <a:pt x="34" y="0"/>
                  </a:cubicBezTo>
                  <a:close/>
                </a:path>
              </a:pathLst>
            </a:custGeom>
            <a:solidFill>
              <a:srgbClr val="254B4C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6" name="Google Shape;16796;p503"/>
            <p:cNvSpPr/>
            <p:nvPr/>
          </p:nvSpPr>
          <p:spPr>
            <a:xfrm flipH="1">
              <a:off x="7217859" y="3035649"/>
              <a:ext cx="123426" cy="572882"/>
            </a:xfrm>
            <a:custGeom>
              <a:rect b="b" l="l" r="r" t="t"/>
              <a:pathLst>
                <a:path extrusionOk="0" h="27719" w="5972">
                  <a:moveTo>
                    <a:pt x="4170" y="0"/>
                  </a:moveTo>
                  <a:cubicBezTo>
                    <a:pt x="4170" y="0"/>
                    <a:pt x="4137" y="2135"/>
                    <a:pt x="4770" y="3703"/>
                  </a:cubicBezTo>
                  <a:cubicBezTo>
                    <a:pt x="4770" y="3703"/>
                    <a:pt x="1928" y="2349"/>
                    <a:pt x="559" y="2349"/>
                  </a:cubicBezTo>
                  <a:cubicBezTo>
                    <a:pt x="409" y="2349"/>
                    <a:pt x="276" y="2365"/>
                    <a:pt x="167" y="2402"/>
                  </a:cubicBezTo>
                  <a:cubicBezTo>
                    <a:pt x="167" y="2402"/>
                    <a:pt x="0" y="3269"/>
                    <a:pt x="3303" y="10308"/>
                  </a:cubicBezTo>
                  <a:cubicBezTo>
                    <a:pt x="3303" y="10308"/>
                    <a:pt x="3269" y="15078"/>
                    <a:pt x="4370" y="17413"/>
                  </a:cubicBezTo>
                  <a:cubicBezTo>
                    <a:pt x="4370" y="17413"/>
                    <a:pt x="4971" y="22416"/>
                    <a:pt x="4170" y="26019"/>
                  </a:cubicBezTo>
                  <a:cubicBezTo>
                    <a:pt x="4170" y="26019"/>
                    <a:pt x="3536" y="27386"/>
                    <a:pt x="3403" y="27620"/>
                  </a:cubicBezTo>
                  <a:cubicBezTo>
                    <a:pt x="3370" y="27685"/>
                    <a:pt x="3415" y="27718"/>
                    <a:pt x="3503" y="27718"/>
                  </a:cubicBezTo>
                  <a:cubicBezTo>
                    <a:pt x="3774" y="27718"/>
                    <a:pt x="4453" y="27400"/>
                    <a:pt x="4504" y="26719"/>
                  </a:cubicBezTo>
                  <a:cubicBezTo>
                    <a:pt x="4570" y="25785"/>
                    <a:pt x="5805" y="19147"/>
                    <a:pt x="4604" y="17413"/>
                  </a:cubicBezTo>
                  <a:cubicBezTo>
                    <a:pt x="4604" y="17413"/>
                    <a:pt x="4270" y="11542"/>
                    <a:pt x="3603" y="10174"/>
                  </a:cubicBezTo>
                  <a:cubicBezTo>
                    <a:pt x="3603" y="10174"/>
                    <a:pt x="1401" y="3870"/>
                    <a:pt x="801" y="3002"/>
                  </a:cubicBezTo>
                  <a:lnTo>
                    <a:pt x="801" y="3002"/>
                  </a:lnTo>
                  <a:cubicBezTo>
                    <a:pt x="801" y="3002"/>
                    <a:pt x="3699" y="4401"/>
                    <a:pt x="4901" y="4401"/>
                  </a:cubicBezTo>
                  <a:cubicBezTo>
                    <a:pt x="5076" y="4401"/>
                    <a:pt x="5215" y="4371"/>
                    <a:pt x="5304" y="4303"/>
                  </a:cubicBezTo>
                  <a:cubicBezTo>
                    <a:pt x="5971" y="3770"/>
                    <a:pt x="4170" y="0"/>
                    <a:pt x="4170" y="0"/>
                  </a:cubicBezTo>
                  <a:close/>
                </a:path>
              </a:pathLst>
            </a:custGeom>
            <a:solidFill>
              <a:srgbClr val="31334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7" name="Google Shape;16797;p503"/>
            <p:cNvSpPr/>
            <p:nvPr/>
          </p:nvSpPr>
          <p:spPr>
            <a:xfrm flipH="1">
              <a:off x="7015876" y="3035608"/>
              <a:ext cx="264751" cy="337314"/>
            </a:xfrm>
            <a:custGeom>
              <a:rect b="b" l="l" r="r" t="t"/>
              <a:pathLst>
                <a:path extrusionOk="0" h="16321" w="12810">
                  <a:moveTo>
                    <a:pt x="1538" y="1"/>
                  </a:moveTo>
                  <a:cubicBezTo>
                    <a:pt x="1536" y="1"/>
                    <a:pt x="1536" y="1"/>
                    <a:pt x="1535" y="2"/>
                  </a:cubicBezTo>
                  <a:cubicBezTo>
                    <a:pt x="1235" y="469"/>
                    <a:pt x="2736" y="2037"/>
                    <a:pt x="2736" y="2037"/>
                  </a:cubicBezTo>
                  <a:cubicBezTo>
                    <a:pt x="2736" y="2037"/>
                    <a:pt x="1105" y="569"/>
                    <a:pt x="553" y="569"/>
                  </a:cubicBezTo>
                  <a:cubicBezTo>
                    <a:pt x="546" y="569"/>
                    <a:pt x="540" y="569"/>
                    <a:pt x="535" y="569"/>
                  </a:cubicBezTo>
                  <a:cubicBezTo>
                    <a:pt x="1" y="569"/>
                    <a:pt x="4437" y="6907"/>
                    <a:pt x="4437" y="6907"/>
                  </a:cubicBezTo>
                  <a:cubicBezTo>
                    <a:pt x="4437" y="7274"/>
                    <a:pt x="6606" y="9409"/>
                    <a:pt x="8974" y="11310"/>
                  </a:cubicBezTo>
                  <a:cubicBezTo>
                    <a:pt x="11309" y="13178"/>
                    <a:pt x="12543" y="15246"/>
                    <a:pt x="12543" y="15246"/>
                  </a:cubicBezTo>
                  <a:cubicBezTo>
                    <a:pt x="12543" y="15246"/>
                    <a:pt x="12009" y="16214"/>
                    <a:pt x="12410" y="16314"/>
                  </a:cubicBezTo>
                  <a:cubicBezTo>
                    <a:pt x="12427" y="16318"/>
                    <a:pt x="12443" y="16320"/>
                    <a:pt x="12458" y="16320"/>
                  </a:cubicBezTo>
                  <a:cubicBezTo>
                    <a:pt x="12810" y="16320"/>
                    <a:pt x="12810" y="15280"/>
                    <a:pt x="12810" y="15280"/>
                  </a:cubicBezTo>
                  <a:cubicBezTo>
                    <a:pt x="12009" y="13178"/>
                    <a:pt x="4704" y="6807"/>
                    <a:pt x="4704" y="6807"/>
                  </a:cubicBezTo>
                  <a:cubicBezTo>
                    <a:pt x="4271" y="5840"/>
                    <a:pt x="1302" y="1370"/>
                    <a:pt x="1302" y="1303"/>
                  </a:cubicBezTo>
                  <a:cubicBezTo>
                    <a:pt x="1302" y="1303"/>
                    <a:pt x="1302" y="1303"/>
                    <a:pt x="1302" y="1303"/>
                  </a:cubicBezTo>
                  <a:cubicBezTo>
                    <a:pt x="1325" y="1303"/>
                    <a:pt x="2655" y="3029"/>
                    <a:pt x="3346" y="3029"/>
                  </a:cubicBezTo>
                  <a:cubicBezTo>
                    <a:pt x="3417" y="3029"/>
                    <a:pt x="3481" y="3011"/>
                    <a:pt x="3537" y="2971"/>
                  </a:cubicBezTo>
                  <a:cubicBezTo>
                    <a:pt x="4097" y="2543"/>
                    <a:pt x="1632" y="1"/>
                    <a:pt x="1538" y="1"/>
                  </a:cubicBezTo>
                  <a:close/>
                </a:path>
              </a:pathLst>
            </a:custGeom>
            <a:solidFill>
              <a:srgbClr val="31334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8" name="Google Shape;16798;p503"/>
            <p:cNvSpPr/>
            <p:nvPr/>
          </p:nvSpPr>
          <p:spPr>
            <a:xfrm flipH="1">
              <a:off x="6925890" y="3025894"/>
              <a:ext cx="310550" cy="145685"/>
            </a:xfrm>
            <a:custGeom>
              <a:rect b="b" l="l" r="r" t="t"/>
              <a:pathLst>
                <a:path extrusionOk="0" h="7049" w="15026">
                  <a:moveTo>
                    <a:pt x="1532" y="1"/>
                  </a:moveTo>
                  <a:cubicBezTo>
                    <a:pt x="1520" y="1"/>
                    <a:pt x="1509" y="2"/>
                    <a:pt x="1499" y="5"/>
                  </a:cubicBezTo>
                  <a:cubicBezTo>
                    <a:pt x="932" y="172"/>
                    <a:pt x="1499" y="1840"/>
                    <a:pt x="1499" y="1840"/>
                  </a:cubicBezTo>
                  <a:cubicBezTo>
                    <a:pt x="1499" y="1840"/>
                    <a:pt x="357" y="364"/>
                    <a:pt x="83" y="364"/>
                  </a:cubicBezTo>
                  <a:cubicBezTo>
                    <a:pt x="58" y="364"/>
                    <a:pt x="40" y="377"/>
                    <a:pt x="31" y="405"/>
                  </a:cubicBezTo>
                  <a:cubicBezTo>
                    <a:pt x="0" y="467"/>
                    <a:pt x="1564" y="3404"/>
                    <a:pt x="2091" y="3404"/>
                  </a:cubicBezTo>
                  <a:cubicBezTo>
                    <a:pt x="2135" y="3404"/>
                    <a:pt x="2171" y="3384"/>
                    <a:pt x="2199" y="3341"/>
                  </a:cubicBezTo>
                  <a:cubicBezTo>
                    <a:pt x="2566" y="2807"/>
                    <a:pt x="1966" y="706"/>
                    <a:pt x="1966" y="706"/>
                  </a:cubicBezTo>
                  <a:lnTo>
                    <a:pt x="1966" y="706"/>
                  </a:lnTo>
                  <a:cubicBezTo>
                    <a:pt x="1966" y="706"/>
                    <a:pt x="5835" y="4875"/>
                    <a:pt x="6602" y="4975"/>
                  </a:cubicBezTo>
                  <a:cubicBezTo>
                    <a:pt x="6602" y="4975"/>
                    <a:pt x="13641" y="6743"/>
                    <a:pt x="14141" y="7010"/>
                  </a:cubicBezTo>
                  <a:cubicBezTo>
                    <a:pt x="14194" y="7037"/>
                    <a:pt x="14246" y="7049"/>
                    <a:pt x="14295" y="7049"/>
                  </a:cubicBezTo>
                  <a:cubicBezTo>
                    <a:pt x="14743" y="7049"/>
                    <a:pt x="15025" y="6066"/>
                    <a:pt x="14875" y="5976"/>
                  </a:cubicBezTo>
                  <a:cubicBezTo>
                    <a:pt x="14860" y="5966"/>
                    <a:pt x="14842" y="5961"/>
                    <a:pt x="14822" y="5961"/>
                  </a:cubicBezTo>
                  <a:cubicBezTo>
                    <a:pt x="14586" y="5961"/>
                    <a:pt x="14074" y="6643"/>
                    <a:pt x="14074" y="6643"/>
                  </a:cubicBezTo>
                  <a:cubicBezTo>
                    <a:pt x="14074" y="6643"/>
                    <a:pt x="7403" y="4642"/>
                    <a:pt x="6636" y="4575"/>
                  </a:cubicBezTo>
                  <a:cubicBezTo>
                    <a:pt x="6636" y="4575"/>
                    <a:pt x="2223" y="1"/>
                    <a:pt x="1532" y="1"/>
                  </a:cubicBezTo>
                  <a:close/>
                </a:path>
              </a:pathLst>
            </a:custGeom>
            <a:solidFill>
              <a:srgbClr val="31334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9" name="Google Shape;16799;p503"/>
            <p:cNvSpPr/>
            <p:nvPr/>
          </p:nvSpPr>
          <p:spPr>
            <a:xfrm flipH="1">
              <a:off x="7233711" y="3004627"/>
              <a:ext cx="387578" cy="182494"/>
            </a:xfrm>
            <a:custGeom>
              <a:rect b="b" l="l" r="r" t="t"/>
              <a:pathLst>
                <a:path extrusionOk="0" h="8830" w="18753">
                  <a:moveTo>
                    <a:pt x="18552" y="0"/>
                  </a:moveTo>
                  <a:cubicBezTo>
                    <a:pt x="18452" y="100"/>
                    <a:pt x="4475" y="5771"/>
                    <a:pt x="1607" y="5938"/>
                  </a:cubicBezTo>
                  <a:cubicBezTo>
                    <a:pt x="0" y="6030"/>
                    <a:pt x="336" y="8830"/>
                    <a:pt x="3771" y="8830"/>
                  </a:cubicBezTo>
                  <a:cubicBezTo>
                    <a:pt x="6543" y="8830"/>
                    <a:pt x="11334" y="7007"/>
                    <a:pt x="18752" y="467"/>
                  </a:cubicBezTo>
                  <a:lnTo>
                    <a:pt x="1855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0" name="Google Shape;16800;p503"/>
            <p:cNvSpPr/>
            <p:nvPr/>
          </p:nvSpPr>
          <p:spPr>
            <a:xfrm flipH="1">
              <a:off x="7239230" y="2998406"/>
              <a:ext cx="407377" cy="122682"/>
            </a:xfrm>
            <a:custGeom>
              <a:rect b="b" l="l" r="r" t="t"/>
              <a:pathLst>
                <a:path extrusionOk="0" h="5936" w="19711">
                  <a:moveTo>
                    <a:pt x="19610" y="1"/>
                  </a:moveTo>
                  <a:cubicBezTo>
                    <a:pt x="19485" y="63"/>
                    <a:pt x="6534" y="2574"/>
                    <a:pt x="2503" y="2574"/>
                  </a:cubicBezTo>
                  <a:cubicBezTo>
                    <a:pt x="2222" y="2574"/>
                    <a:pt x="1984" y="2562"/>
                    <a:pt x="1797" y="2536"/>
                  </a:cubicBezTo>
                  <a:cubicBezTo>
                    <a:pt x="1738" y="2528"/>
                    <a:pt x="1680" y="2524"/>
                    <a:pt x="1624" y="2524"/>
                  </a:cubicBezTo>
                  <a:cubicBezTo>
                    <a:pt x="1" y="2524"/>
                    <a:pt x="135" y="5936"/>
                    <a:pt x="4933" y="5936"/>
                  </a:cubicBezTo>
                  <a:cubicBezTo>
                    <a:pt x="7878" y="5936"/>
                    <a:pt x="12580" y="4650"/>
                    <a:pt x="19710" y="501"/>
                  </a:cubicBezTo>
                  <a:lnTo>
                    <a:pt x="19610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801" name="Google Shape;16801;p503"/>
          <p:cNvSpPr/>
          <p:nvPr/>
        </p:nvSpPr>
        <p:spPr>
          <a:xfrm rot="2972978">
            <a:off x="7720335" y="735334"/>
            <a:ext cx="1462262" cy="2495179"/>
          </a:xfrm>
          <a:custGeom>
            <a:rect b="b" l="l" r="r" t="t"/>
            <a:pathLst>
              <a:path extrusionOk="0" fill="none" h="51572" w="30223">
                <a:moveTo>
                  <a:pt x="17213" y="14978"/>
                </a:moveTo>
                <a:cubicBezTo>
                  <a:pt x="19815" y="15779"/>
                  <a:pt x="22650" y="16346"/>
                  <a:pt x="25286" y="15579"/>
                </a:cubicBezTo>
                <a:cubicBezTo>
                  <a:pt x="27887" y="14845"/>
                  <a:pt x="30222" y="12410"/>
                  <a:pt x="30022" y="9674"/>
                </a:cubicBezTo>
                <a:cubicBezTo>
                  <a:pt x="29855" y="6939"/>
                  <a:pt x="27354" y="4971"/>
                  <a:pt x="24919" y="3670"/>
                </a:cubicBezTo>
                <a:cubicBezTo>
                  <a:pt x="19915" y="1068"/>
                  <a:pt x="13744" y="1"/>
                  <a:pt x="8607" y="2336"/>
                </a:cubicBezTo>
                <a:cubicBezTo>
                  <a:pt x="3437" y="4638"/>
                  <a:pt x="1" y="11042"/>
                  <a:pt x="2202" y="16279"/>
                </a:cubicBezTo>
                <a:cubicBezTo>
                  <a:pt x="4104" y="20749"/>
                  <a:pt x="9307" y="22984"/>
                  <a:pt x="14144" y="23318"/>
                </a:cubicBezTo>
                <a:cubicBezTo>
                  <a:pt x="16279" y="23484"/>
                  <a:pt x="18447" y="23351"/>
                  <a:pt x="20582" y="23651"/>
                </a:cubicBezTo>
                <a:cubicBezTo>
                  <a:pt x="22684" y="23951"/>
                  <a:pt x="24852" y="24752"/>
                  <a:pt x="26220" y="26386"/>
                </a:cubicBezTo>
                <a:cubicBezTo>
                  <a:pt x="27921" y="28455"/>
                  <a:pt x="28088" y="31357"/>
                  <a:pt x="27854" y="33992"/>
                </a:cubicBezTo>
                <a:cubicBezTo>
                  <a:pt x="27487" y="37861"/>
                  <a:pt x="26053" y="42098"/>
                  <a:pt x="22550" y="43799"/>
                </a:cubicBezTo>
                <a:cubicBezTo>
                  <a:pt x="21116" y="44499"/>
                  <a:pt x="19481" y="44700"/>
                  <a:pt x="17980" y="45167"/>
                </a:cubicBezTo>
                <a:cubicBezTo>
                  <a:pt x="16446" y="45634"/>
                  <a:pt x="14911" y="46501"/>
                  <a:pt x="14311" y="48002"/>
                </a:cubicBezTo>
                <a:cubicBezTo>
                  <a:pt x="13711" y="49470"/>
                  <a:pt x="14645" y="51571"/>
                  <a:pt x="16246" y="51571"/>
                </a:cubicBezTo>
              </a:path>
            </a:pathLst>
          </a:custGeom>
          <a:noFill/>
          <a:ln cap="rnd" cmpd="sng" w="9525">
            <a:solidFill>
              <a:schemeClr val="lt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02" name="Google Shape;16802;p503"/>
          <p:cNvSpPr/>
          <p:nvPr/>
        </p:nvSpPr>
        <p:spPr>
          <a:xfrm>
            <a:off x="4945250" y="383896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803" name="Google Shape;16803;p503"/>
          <p:cNvGrpSpPr/>
          <p:nvPr/>
        </p:nvGrpSpPr>
        <p:grpSpPr>
          <a:xfrm>
            <a:off x="6746270" y="4578920"/>
            <a:ext cx="281256" cy="357950"/>
            <a:chOff x="3828325" y="875775"/>
            <a:chExt cx="330501" cy="420623"/>
          </a:xfrm>
        </p:grpSpPr>
        <p:sp>
          <p:nvSpPr>
            <p:cNvPr id="16804" name="Google Shape;16804;p50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5" name="Google Shape;16805;p50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6" name="Google Shape;16806;p50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7" name="Google Shape;16807;p50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8" name="Google Shape;16808;p50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9" name="Google Shape;16809;p50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0" name="Google Shape;16810;p50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1" name="Google Shape;16811;p50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2" name="Google Shape;16812;p50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3" name="Google Shape;16813;p50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4" name="Google Shape;16814;p50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5" name="Google Shape;16815;p50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16" name="Google Shape;16816;p503"/>
          <p:cNvGrpSpPr/>
          <p:nvPr/>
        </p:nvGrpSpPr>
        <p:grpSpPr>
          <a:xfrm flipH="1">
            <a:off x="4135942" y="3555281"/>
            <a:ext cx="281256" cy="357950"/>
            <a:chOff x="3828325" y="875775"/>
            <a:chExt cx="330501" cy="420623"/>
          </a:xfrm>
        </p:grpSpPr>
        <p:sp>
          <p:nvSpPr>
            <p:cNvPr id="16817" name="Google Shape;16817;p503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8" name="Google Shape;16818;p503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9" name="Google Shape;16819;p503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0" name="Google Shape;16820;p503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1" name="Google Shape;16821;p503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2" name="Google Shape;16822;p503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3" name="Google Shape;16823;p503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4" name="Google Shape;16824;p503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5" name="Google Shape;16825;p503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6" name="Google Shape;16826;p503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7" name="Google Shape;16827;p503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8" name="Google Shape;16828;p503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829" name="Google Shape;16829;p503"/>
          <p:cNvPicPr preferRelativeResize="0"/>
          <p:nvPr/>
        </p:nvPicPr>
        <p:blipFill rotWithShape="1">
          <a:blip r:embed="rId3">
            <a:alphaModFix/>
          </a:blip>
          <a:srcRect b="0" l="6759" r="-6760" t="0"/>
          <a:stretch/>
        </p:blipFill>
        <p:spPr>
          <a:xfrm>
            <a:off x="8056525" y="0"/>
            <a:ext cx="1087473" cy="1087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33" name="Shape 16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4" name="Google Shape;16834;p504"/>
          <p:cNvSpPr txBox="1"/>
          <p:nvPr>
            <p:ph type="title"/>
          </p:nvPr>
        </p:nvSpPr>
        <p:spPr>
          <a:xfrm>
            <a:off x="713250" y="444975"/>
            <a:ext cx="7717500" cy="7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/>
              <a:t>Risk</a:t>
            </a:r>
            <a:endParaRPr sz="4200"/>
          </a:p>
        </p:txBody>
      </p:sp>
      <p:grpSp>
        <p:nvGrpSpPr>
          <p:cNvPr id="16835" name="Google Shape;16835;p504"/>
          <p:cNvGrpSpPr/>
          <p:nvPr/>
        </p:nvGrpSpPr>
        <p:grpSpPr>
          <a:xfrm>
            <a:off x="5546400" y="1822138"/>
            <a:ext cx="3165312" cy="2461983"/>
            <a:chOff x="4627000" y="1603413"/>
            <a:chExt cx="3165312" cy="2461983"/>
          </a:xfrm>
        </p:grpSpPr>
        <p:sp>
          <p:nvSpPr>
            <p:cNvPr id="16836" name="Google Shape;16836;p504"/>
            <p:cNvSpPr/>
            <p:nvPr/>
          </p:nvSpPr>
          <p:spPr>
            <a:xfrm>
              <a:off x="5331842" y="1603413"/>
              <a:ext cx="2460470" cy="2461983"/>
            </a:xfrm>
            <a:custGeom>
              <a:rect b="b" l="l" r="r" t="t"/>
              <a:pathLst>
                <a:path extrusionOk="0" h="55341" w="55307">
                  <a:moveTo>
                    <a:pt x="27654" y="1"/>
                  </a:moveTo>
                  <a:cubicBezTo>
                    <a:pt x="24618" y="1"/>
                    <a:pt x="21716" y="501"/>
                    <a:pt x="18981" y="1402"/>
                  </a:cubicBezTo>
                  <a:cubicBezTo>
                    <a:pt x="18814" y="1435"/>
                    <a:pt x="18681" y="1502"/>
                    <a:pt x="18547" y="1535"/>
                  </a:cubicBezTo>
                  <a:lnTo>
                    <a:pt x="18514" y="1535"/>
                  </a:lnTo>
                  <a:cubicBezTo>
                    <a:pt x="7740" y="5338"/>
                    <a:pt x="1" y="15578"/>
                    <a:pt x="1" y="27654"/>
                  </a:cubicBezTo>
                  <a:cubicBezTo>
                    <a:pt x="1" y="42931"/>
                    <a:pt x="12376" y="55340"/>
                    <a:pt x="27654" y="55340"/>
                  </a:cubicBezTo>
                  <a:cubicBezTo>
                    <a:pt x="39696" y="55340"/>
                    <a:pt x="49970" y="47601"/>
                    <a:pt x="53739" y="36860"/>
                  </a:cubicBezTo>
                  <a:cubicBezTo>
                    <a:pt x="53839" y="36560"/>
                    <a:pt x="53939" y="36293"/>
                    <a:pt x="54039" y="35993"/>
                  </a:cubicBezTo>
                  <a:cubicBezTo>
                    <a:pt x="54373" y="34926"/>
                    <a:pt x="54640" y="33858"/>
                    <a:pt x="54840" y="32757"/>
                  </a:cubicBezTo>
                  <a:cubicBezTo>
                    <a:pt x="54907" y="32457"/>
                    <a:pt x="54940" y="32190"/>
                    <a:pt x="55007" y="31923"/>
                  </a:cubicBezTo>
                  <a:cubicBezTo>
                    <a:pt x="55140" y="30923"/>
                    <a:pt x="55240" y="29922"/>
                    <a:pt x="55274" y="28888"/>
                  </a:cubicBezTo>
                  <a:cubicBezTo>
                    <a:pt x="55307" y="28654"/>
                    <a:pt x="55307" y="28388"/>
                    <a:pt x="55307" y="28121"/>
                  </a:cubicBezTo>
                  <a:cubicBezTo>
                    <a:pt x="55307" y="27987"/>
                    <a:pt x="55307" y="27820"/>
                    <a:pt x="55307" y="27654"/>
                  </a:cubicBezTo>
                  <a:cubicBezTo>
                    <a:pt x="55307" y="26686"/>
                    <a:pt x="55274" y="25719"/>
                    <a:pt x="55173" y="24752"/>
                  </a:cubicBezTo>
                  <a:cubicBezTo>
                    <a:pt x="54740" y="20615"/>
                    <a:pt x="53372" y="16746"/>
                    <a:pt x="51337" y="13377"/>
                  </a:cubicBezTo>
                  <a:cubicBezTo>
                    <a:pt x="51337" y="13377"/>
                    <a:pt x="51337" y="13343"/>
                    <a:pt x="51337" y="13343"/>
                  </a:cubicBezTo>
                  <a:cubicBezTo>
                    <a:pt x="51104" y="12977"/>
                    <a:pt x="50870" y="12610"/>
                    <a:pt x="50637" y="12276"/>
                  </a:cubicBezTo>
                  <a:cubicBezTo>
                    <a:pt x="50437" y="11976"/>
                    <a:pt x="50237" y="11676"/>
                    <a:pt x="50036" y="11409"/>
                  </a:cubicBezTo>
                  <a:cubicBezTo>
                    <a:pt x="49203" y="10241"/>
                    <a:pt x="48269" y="9174"/>
                    <a:pt x="47301" y="8173"/>
                  </a:cubicBezTo>
                  <a:cubicBezTo>
                    <a:pt x="47201" y="8106"/>
                    <a:pt x="47134" y="8006"/>
                    <a:pt x="47034" y="7940"/>
                  </a:cubicBezTo>
                  <a:cubicBezTo>
                    <a:pt x="46134" y="7039"/>
                    <a:pt x="45166" y="6238"/>
                    <a:pt x="44166" y="5471"/>
                  </a:cubicBezTo>
                  <a:cubicBezTo>
                    <a:pt x="44032" y="5371"/>
                    <a:pt x="43899" y="5271"/>
                    <a:pt x="43765" y="5171"/>
                  </a:cubicBezTo>
                  <a:cubicBezTo>
                    <a:pt x="43432" y="4937"/>
                    <a:pt x="43098" y="4737"/>
                    <a:pt x="42765" y="4504"/>
                  </a:cubicBezTo>
                  <a:cubicBezTo>
                    <a:pt x="40630" y="3103"/>
                    <a:pt x="38261" y="1969"/>
                    <a:pt x="35726" y="1201"/>
                  </a:cubicBezTo>
                  <a:cubicBezTo>
                    <a:pt x="35526" y="1135"/>
                    <a:pt x="35326" y="1068"/>
                    <a:pt x="35092" y="1035"/>
                  </a:cubicBezTo>
                  <a:cubicBezTo>
                    <a:pt x="32724" y="367"/>
                    <a:pt x="30222" y="1"/>
                    <a:pt x="27654" y="1"/>
                  </a:cubicBezTo>
                  <a:close/>
                </a:path>
              </a:pathLst>
            </a:custGeom>
            <a:solidFill>
              <a:srgbClr val="D9A67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7" name="Google Shape;16837;p504"/>
            <p:cNvSpPr/>
            <p:nvPr/>
          </p:nvSpPr>
          <p:spPr>
            <a:xfrm>
              <a:off x="7133362" y="1803735"/>
              <a:ext cx="482333" cy="445231"/>
            </a:xfrm>
            <a:custGeom>
              <a:rect b="b" l="l" r="r" t="t"/>
              <a:pathLst>
                <a:path extrusionOk="0" h="10008" w="10842">
                  <a:moveTo>
                    <a:pt x="2269" y="1"/>
                  </a:moveTo>
                  <a:lnTo>
                    <a:pt x="601" y="2102"/>
                  </a:lnTo>
                  <a:lnTo>
                    <a:pt x="0" y="2869"/>
                  </a:lnTo>
                  <a:lnTo>
                    <a:pt x="501" y="4404"/>
                  </a:lnTo>
                  <a:lnTo>
                    <a:pt x="968" y="5905"/>
                  </a:lnTo>
                  <a:lnTo>
                    <a:pt x="3369" y="7173"/>
                  </a:lnTo>
                  <a:lnTo>
                    <a:pt x="3903" y="7439"/>
                  </a:lnTo>
                  <a:lnTo>
                    <a:pt x="5471" y="8307"/>
                  </a:lnTo>
                  <a:lnTo>
                    <a:pt x="6505" y="8840"/>
                  </a:lnTo>
                  <a:lnTo>
                    <a:pt x="7406" y="9307"/>
                  </a:lnTo>
                  <a:lnTo>
                    <a:pt x="8473" y="9875"/>
                  </a:lnTo>
                  <a:lnTo>
                    <a:pt x="8707" y="10008"/>
                  </a:lnTo>
                  <a:lnTo>
                    <a:pt x="9007" y="9841"/>
                  </a:lnTo>
                  <a:lnTo>
                    <a:pt x="10007" y="9307"/>
                  </a:lnTo>
                  <a:lnTo>
                    <a:pt x="10841" y="8840"/>
                  </a:lnTo>
                  <a:cubicBezTo>
                    <a:pt x="10608" y="8474"/>
                    <a:pt x="10374" y="8107"/>
                    <a:pt x="10141" y="7773"/>
                  </a:cubicBezTo>
                  <a:cubicBezTo>
                    <a:pt x="9941" y="7473"/>
                    <a:pt x="9741" y="7173"/>
                    <a:pt x="9540" y="6906"/>
                  </a:cubicBezTo>
                  <a:cubicBezTo>
                    <a:pt x="8707" y="5738"/>
                    <a:pt x="7773" y="4671"/>
                    <a:pt x="6805" y="3670"/>
                  </a:cubicBezTo>
                  <a:cubicBezTo>
                    <a:pt x="6705" y="3603"/>
                    <a:pt x="6638" y="3503"/>
                    <a:pt x="6538" y="3437"/>
                  </a:cubicBezTo>
                  <a:cubicBezTo>
                    <a:pt x="5638" y="2536"/>
                    <a:pt x="4670" y="1735"/>
                    <a:pt x="3670" y="968"/>
                  </a:cubicBezTo>
                  <a:cubicBezTo>
                    <a:pt x="3536" y="868"/>
                    <a:pt x="3403" y="768"/>
                    <a:pt x="3269" y="668"/>
                  </a:cubicBezTo>
                  <a:cubicBezTo>
                    <a:pt x="2936" y="434"/>
                    <a:pt x="2602" y="234"/>
                    <a:pt x="2269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8" name="Google Shape;16838;p504"/>
            <p:cNvSpPr/>
            <p:nvPr/>
          </p:nvSpPr>
          <p:spPr>
            <a:xfrm>
              <a:off x="6958798" y="1891284"/>
              <a:ext cx="242857" cy="269728"/>
            </a:xfrm>
            <a:custGeom>
              <a:rect b="b" l="l" r="r" t="t"/>
              <a:pathLst>
                <a:path extrusionOk="0" h="6063" w="5459">
                  <a:moveTo>
                    <a:pt x="4491" y="1"/>
                  </a:moveTo>
                  <a:lnTo>
                    <a:pt x="1256" y="268"/>
                  </a:lnTo>
                  <a:lnTo>
                    <a:pt x="288" y="4738"/>
                  </a:lnTo>
                  <a:cubicBezTo>
                    <a:pt x="288" y="4738"/>
                    <a:pt x="0" y="6063"/>
                    <a:pt x="923" y="6063"/>
                  </a:cubicBezTo>
                  <a:cubicBezTo>
                    <a:pt x="994" y="6063"/>
                    <a:pt x="1071" y="6055"/>
                    <a:pt x="1156" y="6039"/>
                  </a:cubicBezTo>
                  <a:cubicBezTo>
                    <a:pt x="1156" y="6039"/>
                    <a:pt x="5459" y="3737"/>
                    <a:pt x="4491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9" name="Google Shape;16839;p504"/>
            <p:cNvSpPr/>
            <p:nvPr/>
          </p:nvSpPr>
          <p:spPr>
            <a:xfrm>
              <a:off x="6467045" y="2125772"/>
              <a:ext cx="715359" cy="519436"/>
            </a:xfrm>
            <a:custGeom>
              <a:rect b="b" l="l" r="r" t="t"/>
              <a:pathLst>
                <a:path extrusionOk="0" h="11676" w="16080">
                  <a:moveTo>
                    <a:pt x="15178" y="0"/>
                  </a:moveTo>
                  <a:lnTo>
                    <a:pt x="12210" y="100"/>
                  </a:lnTo>
                  <a:lnTo>
                    <a:pt x="12243" y="634"/>
                  </a:lnTo>
                  <a:lnTo>
                    <a:pt x="15158" y="369"/>
                  </a:lnTo>
                  <a:lnTo>
                    <a:pt x="15158" y="369"/>
                  </a:lnTo>
                  <a:cubicBezTo>
                    <a:pt x="15389" y="404"/>
                    <a:pt x="15680" y="504"/>
                    <a:pt x="15746" y="667"/>
                  </a:cubicBezTo>
                  <a:cubicBezTo>
                    <a:pt x="15779" y="734"/>
                    <a:pt x="15746" y="834"/>
                    <a:pt x="15679" y="934"/>
                  </a:cubicBezTo>
                  <a:cubicBezTo>
                    <a:pt x="15612" y="1034"/>
                    <a:pt x="15512" y="1134"/>
                    <a:pt x="15412" y="1235"/>
                  </a:cubicBezTo>
                  <a:cubicBezTo>
                    <a:pt x="14978" y="1601"/>
                    <a:pt x="14478" y="1902"/>
                    <a:pt x="14011" y="2169"/>
                  </a:cubicBezTo>
                  <a:lnTo>
                    <a:pt x="14044" y="2169"/>
                  </a:lnTo>
                  <a:lnTo>
                    <a:pt x="10975" y="2402"/>
                  </a:lnTo>
                  <a:lnTo>
                    <a:pt x="10942" y="2402"/>
                  </a:lnTo>
                  <a:lnTo>
                    <a:pt x="1" y="11542"/>
                  </a:lnTo>
                  <a:lnTo>
                    <a:pt x="101" y="11675"/>
                  </a:lnTo>
                  <a:lnTo>
                    <a:pt x="11042" y="2535"/>
                  </a:lnTo>
                  <a:lnTo>
                    <a:pt x="11009" y="2569"/>
                  </a:lnTo>
                  <a:lnTo>
                    <a:pt x="11009" y="2569"/>
                  </a:lnTo>
                  <a:lnTo>
                    <a:pt x="14044" y="2335"/>
                  </a:lnTo>
                  <a:lnTo>
                    <a:pt x="14078" y="2335"/>
                  </a:lnTo>
                  <a:cubicBezTo>
                    <a:pt x="14578" y="2068"/>
                    <a:pt x="15112" y="1802"/>
                    <a:pt x="15579" y="1435"/>
                  </a:cubicBezTo>
                  <a:cubicBezTo>
                    <a:pt x="15679" y="1335"/>
                    <a:pt x="15812" y="1235"/>
                    <a:pt x="15912" y="1101"/>
                  </a:cubicBezTo>
                  <a:cubicBezTo>
                    <a:pt x="15946" y="1034"/>
                    <a:pt x="15979" y="968"/>
                    <a:pt x="16012" y="868"/>
                  </a:cubicBezTo>
                  <a:cubicBezTo>
                    <a:pt x="16046" y="768"/>
                    <a:pt x="16079" y="667"/>
                    <a:pt x="16046" y="567"/>
                  </a:cubicBezTo>
                  <a:cubicBezTo>
                    <a:pt x="15979" y="334"/>
                    <a:pt x="15812" y="234"/>
                    <a:pt x="15645" y="167"/>
                  </a:cubicBezTo>
                  <a:cubicBezTo>
                    <a:pt x="15512" y="100"/>
                    <a:pt x="15379" y="34"/>
                    <a:pt x="15212" y="34"/>
                  </a:cubicBezTo>
                  <a:lnTo>
                    <a:pt x="15178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0" name="Google Shape;16840;p504"/>
            <p:cNvSpPr/>
            <p:nvPr/>
          </p:nvSpPr>
          <p:spPr>
            <a:xfrm>
              <a:off x="5520331" y="1649411"/>
              <a:ext cx="1400911" cy="1016584"/>
            </a:xfrm>
            <a:custGeom>
              <a:rect b="b" l="l" r="r" t="t"/>
              <a:pathLst>
                <a:path extrusionOk="0" h="22851" w="31490">
                  <a:moveTo>
                    <a:pt x="30855" y="1"/>
                  </a:moveTo>
                  <a:cubicBezTo>
                    <a:pt x="30555" y="334"/>
                    <a:pt x="30288" y="668"/>
                    <a:pt x="29988" y="1035"/>
                  </a:cubicBezTo>
                  <a:lnTo>
                    <a:pt x="28020" y="3336"/>
                  </a:lnTo>
                  <a:lnTo>
                    <a:pt x="27787" y="3637"/>
                  </a:lnTo>
                  <a:lnTo>
                    <a:pt x="26719" y="4904"/>
                  </a:lnTo>
                  <a:lnTo>
                    <a:pt x="26452" y="5204"/>
                  </a:lnTo>
                  <a:lnTo>
                    <a:pt x="25752" y="6072"/>
                  </a:lnTo>
                  <a:lnTo>
                    <a:pt x="21549" y="11142"/>
                  </a:lnTo>
                  <a:cubicBezTo>
                    <a:pt x="20215" y="12810"/>
                    <a:pt x="18713" y="14411"/>
                    <a:pt x="17579" y="16279"/>
                  </a:cubicBezTo>
                  <a:cubicBezTo>
                    <a:pt x="15444" y="17113"/>
                    <a:pt x="13310" y="17980"/>
                    <a:pt x="11175" y="18814"/>
                  </a:cubicBezTo>
                  <a:lnTo>
                    <a:pt x="4703" y="21383"/>
                  </a:lnTo>
                  <a:lnTo>
                    <a:pt x="4670" y="21383"/>
                  </a:lnTo>
                  <a:lnTo>
                    <a:pt x="2402" y="21950"/>
                  </a:lnTo>
                  <a:cubicBezTo>
                    <a:pt x="1668" y="22116"/>
                    <a:pt x="901" y="22317"/>
                    <a:pt x="134" y="22517"/>
                  </a:cubicBezTo>
                  <a:cubicBezTo>
                    <a:pt x="67" y="22517"/>
                    <a:pt x="0" y="22617"/>
                    <a:pt x="33" y="22717"/>
                  </a:cubicBezTo>
                  <a:cubicBezTo>
                    <a:pt x="33" y="22784"/>
                    <a:pt x="134" y="22850"/>
                    <a:pt x="234" y="22850"/>
                  </a:cubicBezTo>
                  <a:cubicBezTo>
                    <a:pt x="1001" y="22684"/>
                    <a:pt x="1735" y="22550"/>
                    <a:pt x="2502" y="22383"/>
                  </a:cubicBezTo>
                  <a:lnTo>
                    <a:pt x="4804" y="21883"/>
                  </a:lnTo>
                  <a:lnTo>
                    <a:pt x="4837" y="21883"/>
                  </a:lnTo>
                  <a:lnTo>
                    <a:pt x="11375" y="19381"/>
                  </a:lnTo>
                  <a:cubicBezTo>
                    <a:pt x="13576" y="18547"/>
                    <a:pt x="15745" y="17713"/>
                    <a:pt x="17946" y="16879"/>
                  </a:cubicBezTo>
                  <a:cubicBezTo>
                    <a:pt x="17980" y="16846"/>
                    <a:pt x="17980" y="16846"/>
                    <a:pt x="18013" y="16813"/>
                  </a:cubicBezTo>
                  <a:lnTo>
                    <a:pt x="18080" y="16779"/>
                  </a:lnTo>
                  <a:cubicBezTo>
                    <a:pt x="19714" y="15278"/>
                    <a:pt x="20948" y="13477"/>
                    <a:pt x="22349" y="11776"/>
                  </a:cubicBezTo>
                  <a:lnTo>
                    <a:pt x="26452" y="6639"/>
                  </a:lnTo>
                  <a:lnTo>
                    <a:pt x="27253" y="5605"/>
                  </a:lnTo>
                  <a:lnTo>
                    <a:pt x="27520" y="5271"/>
                  </a:lnTo>
                  <a:lnTo>
                    <a:pt x="28420" y="4104"/>
                  </a:lnTo>
                  <a:lnTo>
                    <a:pt x="28687" y="3770"/>
                  </a:lnTo>
                  <a:lnTo>
                    <a:pt x="30489" y="1435"/>
                  </a:lnTo>
                  <a:lnTo>
                    <a:pt x="31489" y="167"/>
                  </a:lnTo>
                  <a:cubicBezTo>
                    <a:pt x="31289" y="101"/>
                    <a:pt x="31089" y="34"/>
                    <a:pt x="3085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1" name="Google Shape;16841;p504"/>
            <p:cNvSpPr/>
            <p:nvPr/>
          </p:nvSpPr>
          <p:spPr>
            <a:xfrm>
              <a:off x="6112400" y="1956590"/>
              <a:ext cx="1323770" cy="1018052"/>
            </a:xfrm>
            <a:custGeom>
              <a:rect b="b" l="l" r="r" t="t"/>
              <a:pathLst>
                <a:path extrusionOk="0" h="22884" w="29756">
                  <a:moveTo>
                    <a:pt x="29488" y="1"/>
                  </a:moveTo>
                  <a:cubicBezTo>
                    <a:pt x="28421" y="1235"/>
                    <a:pt x="27387" y="2469"/>
                    <a:pt x="26319" y="3737"/>
                  </a:cubicBezTo>
                  <a:cubicBezTo>
                    <a:pt x="26319" y="3737"/>
                    <a:pt x="26319" y="3737"/>
                    <a:pt x="26286" y="3770"/>
                  </a:cubicBezTo>
                  <a:lnTo>
                    <a:pt x="22583" y="8173"/>
                  </a:lnTo>
                  <a:lnTo>
                    <a:pt x="18914" y="12610"/>
                  </a:lnTo>
                  <a:cubicBezTo>
                    <a:pt x="17713" y="14111"/>
                    <a:pt x="16412" y="15478"/>
                    <a:pt x="15445" y="17146"/>
                  </a:cubicBezTo>
                  <a:cubicBezTo>
                    <a:pt x="13544" y="17880"/>
                    <a:pt x="11676" y="18614"/>
                    <a:pt x="9808" y="19348"/>
                  </a:cubicBezTo>
                  <a:lnTo>
                    <a:pt x="4137" y="21616"/>
                  </a:lnTo>
                  <a:lnTo>
                    <a:pt x="2135" y="22083"/>
                  </a:lnTo>
                  <a:cubicBezTo>
                    <a:pt x="1468" y="22250"/>
                    <a:pt x="801" y="22417"/>
                    <a:pt x="134" y="22583"/>
                  </a:cubicBezTo>
                  <a:cubicBezTo>
                    <a:pt x="67" y="22617"/>
                    <a:pt x="1" y="22683"/>
                    <a:pt x="34" y="22750"/>
                  </a:cubicBezTo>
                  <a:cubicBezTo>
                    <a:pt x="34" y="22850"/>
                    <a:pt x="134" y="22884"/>
                    <a:pt x="201" y="22884"/>
                  </a:cubicBezTo>
                  <a:cubicBezTo>
                    <a:pt x="868" y="22750"/>
                    <a:pt x="1535" y="22617"/>
                    <a:pt x="2236" y="22483"/>
                  </a:cubicBezTo>
                  <a:lnTo>
                    <a:pt x="4237" y="22050"/>
                  </a:lnTo>
                  <a:lnTo>
                    <a:pt x="4270" y="22050"/>
                  </a:lnTo>
                  <a:lnTo>
                    <a:pt x="10008" y="19848"/>
                  </a:lnTo>
                  <a:cubicBezTo>
                    <a:pt x="11909" y="19114"/>
                    <a:pt x="13810" y="18380"/>
                    <a:pt x="15745" y="17647"/>
                  </a:cubicBezTo>
                  <a:cubicBezTo>
                    <a:pt x="15779" y="17647"/>
                    <a:pt x="15779" y="17613"/>
                    <a:pt x="15812" y="17613"/>
                  </a:cubicBezTo>
                  <a:lnTo>
                    <a:pt x="15845" y="17546"/>
                  </a:lnTo>
                  <a:cubicBezTo>
                    <a:pt x="17280" y="16246"/>
                    <a:pt x="18380" y="14678"/>
                    <a:pt x="19615" y="13177"/>
                  </a:cubicBezTo>
                  <a:lnTo>
                    <a:pt x="23184" y="8673"/>
                  </a:lnTo>
                  <a:lnTo>
                    <a:pt x="26753" y="4137"/>
                  </a:lnTo>
                  <a:cubicBezTo>
                    <a:pt x="26786" y="4104"/>
                    <a:pt x="26820" y="4037"/>
                    <a:pt x="26853" y="4003"/>
                  </a:cubicBezTo>
                  <a:cubicBezTo>
                    <a:pt x="27820" y="2769"/>
                    <a:pt x="28788" y="1502"/>
                    <a:pt x="29755" y="234"/>
                  </a:cubicBezTo>
                  <a:cubicBezTo>
                    <a:pt x="29655" y="167"/>
                    <a:pt x="29588" y="67"/>
                    <a:pt x="2948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2" name="Google Shape;16842;p504"/>
            <p:cNvSpPr/>
            <p:nvPr/>
          </p:nvSpPr>
          <p:spPr>
            <a:xfrm>
              <a:off x="7446457" y="2096100"/>
              <a:ext cx="332455" cy="964622"/>
            </a:xfrm>
            <a:custGeom>
              <a:rect b="b" l="l" r="r" t="t"/>
              <a:pathLst>
                <a:path extrusionOk="0" h="21683" w="7473">
                  <a:moveTo>
                    <a:pt x="968" y="0"/>
                  </a:moveTo>
                  <a:cubicBezTo>
                    <a:pt x="701" y="0"/>
                    <a:pt x="434" y="234"/>
                    <a:pt x="434" y="534"/>
                  </a:cubicBezTo>
                  <a:lnTo>
                    <a:pt x="368" y="2735"/>
                  </a:lnTo>
                  <a:lnTo>
                    <a:pt x="1" y="15645"/>
                  </a:lnTo>
                  <a:lnTo>
                    <a:pt x="1" y="15745"/>
                  </a:lnTo>
                  <a:cubicBezTo>
                    <a:pt x="1" y="15878"/>
                    <a:pt x="67" y="16012"/>
                    <a:pt x="201" y="16078"/>
                  </a:cubicBezTo>
                  <a:cubicBezTo>
                    <a:pt x="1068" y="16479"/>
                    <a:pt x="1735" y="17112"/>
                    <a:pt x="2436" y="17679"/>
                  </a:cubicBezTo>
                  <a:lnTo>
                    <a:pt x="4571" y="19414"/>
                  </a:lnTo>
                  <a:cubicBezTo>
                    <a:pt x="5505" y="20148"/>
                    <a:pt x="6405" y="20915"/>
                    <a:pt x="7306" y="21682"/>
                  </a:cubicBezTo>
                  <a:cubicBezTo>
                    <a:pt x="7373" y="21382"/>
                    <a:pt x="7406" y="21115"/>
                    <a:pt x="7473" y="20848"/>
                  </a:cubicBezTo>
                  <a:cubicBezTo>
                    <a:pt x="6639" y="20181"/>
                    <a:pt x="5838" y="19514"/>
                    <a:pt x="5038" y="18847"/>
                  </a:cubicBezTo>
                  <a:lnTo>
                    <a:pt x="2903" y="17112"/>
                  </a:lnTo>
                  <a:cubicBezTo>
                    <a:pt x="2269" y="16612"/>
                    <a:pt x="1602" y="16145"/>
                    <a:pt x="1068" y="15511"/>
                  </a:cubicBezTo>
                  <a:lnTo>
                    <a:pt x="1435" y="3303"/>
                  </a:lnTo>
                  <a:lnTo>
                    <a:pt x="1502" y="567"/>
                  </a:lnTo>
                  <a:cubicBezTo>
                    <a:pt x="1502" y="267"/>
                    <a:pt x="1268" y="34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3" name="Google Shape;16843;p504"/>
            <p:cNvSpPr/>
            <p:nvPr/>
          </p:nvSpPr>
          <p:spPr>
            <a:xfrm>
              <a:off x="7296583" y="2130043"/>
              <a:ext cx="439314" cy="1113211"/>
            </a:xfrm>
            <a:custGeom>
              <a:rect b="b" l="l" r="r" t="t"/>
              <a:pathLst>
                <a:path extrusionOk="0" h="25023" w="9875">
                  <a:moveTo>
                    <a:pt x="2404" y="1"/>
                  </a:moveTo>
                  <a:cubicBezTo>
                    <a:pt x="2131" y="1"/>
                    <a:pt x="1900" y="193"/>
                    <a:pt x="1869" y="471"/>
                  </a:cubicBezTo>
                  <a:lnTo>
                    <a:pt x="1802" y="972"/>
                  </a:lnTo>
                  <a:lnTo>
                    <a:pt x="34" y="15482"/>
                  </a:lnTo>
                  <a:lnTo>
                    <a:pt x="1" y="15582"/>
                  </a:lnTo>
                  <a:cubicBezTo>
                    <a:pt x="1" y="15716"/>
                    <a:pt x="67" y="15849"/>
                    <a:pt x="201" y="15949"/>
                  </a:cubicBezTo>
                  <a:cubicBezTo>
                    <a:pt x="1001" y="16416"/>
                    <a:pt x="1602" y="17083"/>
                    <a:pt x="2269" y="17750"/>
                  </a:cubicBezTo>
                  <a:lnTo>
                    <a:pt x="4237" y="19652"/>
                  </a:lnTo>
                  <a:cubicBezTo>
                    <a:pt x="5538" y="20953"/>
                    <a:pt x="6839" y="22254"/>
                    <a:pt x="8106" y="23555"/>
                  </a:cubicBezTo>
                  <a:lnTo>
                    <a:pt x="9574" y="25022"/>
                  </a:lnTo>
                  <a:cubicBezTo>
                    <a:pt x="9674" y="24722"/>
                    <a:pt x="9774" y="24455"/>
                    <a:pt x="9874" y="24155"/>
                  </a:cubicBezTo>
                  <a:lnTo>
                    <a:pt x="8673" y="22987"/>
                  </a:lnTo>
                  <a:cubicBezTo>
                    <a:pt x="7373" y="21720"/>
                    <a:pt x="6038" y="20452"/>
                    <a:pt x="4737" y="19151"/>
                  </a:cubicBezTo>
                  <a:lnTo>
                    <a:pt x="2769" y="17217"/>
                  </a:lnTo>
                  <a:cubicBezTo>
                    <a:pt x="2202" y="16650"/>
                    <a:pt x="1602" y="16116"/>
                    <a:pt x="1135" y="15449"/>
                  </a:cubicBezTo>
                  <a:lnTo>
                    <a:pt x="2836" y="1505"/>
                  </a:lnTo>
                  <a:lnTo>
                    <a:pt x="2936" y="605"/>
                  </a:lnTo>
                  <a:cubicBezTo>
                    <a:pt x="2969" y="305"/>
                    <a:pt x="2769" y="38"/>
                    <a:pt x="2469" y="4"/>
                  </a:cubicBezTo>
                  <a:cubicBezTo>
                    <a:pt x="2447" y="2"/>
                    <a:pt x="2425" y="1"/>
                    <a:pt x="2404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4" name="Google Shape;16844;p504"/>
            <p:cNvSpPr/>
            <p:nvPr/>
          </p:nvSpPr>
          <p:spPr>
            <a:xfrm>
              <a:off x="7615639" y="2198463"/>
              <a:ext cx="170699" cy="506090"/>
            </a:xfrm>
            <a:custGeom>
              <a:rect b="b" l="l" r="r" t="t"/>
              <a:pathLst>
                <a:path extrusionOk="0" h="11376" w="3837">
                  <a:moveTo>
                    <a:pt x="0" y="1"/>
                  </a:moveTo>
                  <a:lnTo>
                    <a:pt x="3836" y="11376"/>
                  </a:lnTo>
                  <a:cubicBezTo>
                    <a:pt x="3403" y="7239"/>
                    <a:pt x="2035" y="337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5" name="Google Shape;16845;p504"/>
            <p:cNvSpPr/>
            <p:nvPr/>
          </p:nvSpPr>
          <p:spPr>
            <a:xfrm>
              <a:off x="7517680" y="2149528"/>
              <a:ext cx="274577" cy="739026"/>
            </a:xfrm>
            <a:custGeom>
              <a:rect b="b" l="l" r="r" t="t"/>
              <a:pathLst>
                <a:path extrusionOk="0" h="16612" w="6172">
                  <a:moveTo>
                    <a:pt x="568" y="0"/>
                  </a:moveTo>
                  <a:cubicBezTo>
                    <a:pt x="535" y="0"/>
                    <a:pt x="501" y="33"/>
                    <a:pt x="468" y="33"/>
                  </a:cubicBezTo>
                  <a:cubicBezTo>
                    <a:pt x="168" y="100"/>
                    <a:pt x="1" y="400"/>
                    <a:pt x="68" y="667"/>
                  </a:cubicBezTo>
                  <a:lnTo>
                    <a:pt x="368" y="2068"/>
                  </a:lnTo>
                  <a:lnTo>
                    <a:pt x="3503" y="15411"/>
                  </a:lnTo>
                  <a:lnTo>
                    <a:pt x="3537" y="15511"/>
                  </a:lnTo>
                  <a:cubicBezTo>
                    <a:pt x="3570" y="15645"/>
                    <a:pt x="3670" y="15745"/>
                    <a:pt x="3804" y="15778"/>
                  </a:cubicBezTo>
                  <a:cubicBezTo>
                    <a:pt x="4637" y="15911"/>
                    <a:pt x="5405" y="16278"/>
                    <a:pt x="6139" y="16612"/>
                  </a:cubicBezTo>
                  <a:cubicBezTo>
                    <a:pt x="6172" y="16378"/>
                    <a:pt x="6172" y="16112"/>
                    <a:pt x="6172" y="15845"/>
                  </a:cubicBezTo>
                  <a:cubicBezTo>
                    <a:pt x="5605" y="15611"/>
                    <a:pt x="5038" y="15344"/>
                    <a:pt x="4537" y="14977"/>
                  </a:cubicBezTo>
                  <a:lnTo>
                    <a:pt x="1368" y="1534"/>
                  </a:lnTo>
                  <a:lnTo>
                    <a:pt x="1102" y="434"/>
                  </a:lnTo>
                  <a:cubicBezTo>
                    <a:pt x="1102" y="367"/>
                    <a:pt x="1068" y="300"/>
                    <a:pt x="1035" y="267"/>
                  </a:cubicBezTo>
                  <a:cubicBezTo>
                    <a:pt x="935" y="100"/>
                    <a:pt x="735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6" name="Google Shape;16846;p504"/>
            <p:cNvSpPr/>
            <p:nvPr/>
          </p:nvSpPr>
          <p:spPr>
            <a:xfrm>
              <a:off x="5731018" y="2901883"/>
              <a:ext cx="54987" cy="56410"/>
            </a:xfrm>
            <a:custGeom>
              <a:rect b="b" l="l" r="r" t="t"/>
              <a:pathLst>
                <a:path extrusionOk="0" h="1268" w="1236">
                  <a:moveTo>
                    <a:pt x="601" y="0"/>
                  </a:moveTo>
                  <a:cubicBezTo>
                    <a:pt x="268" y="0"/>
                    <a:pt x="1" y="300"/>
                    <a:pt x="1" y="634"/>
                  </a:cubicBezTo>
                  <a:cubicBezTo>
                    <a:pt x="1" y="967"/>
                    <a:pt x="268" y="1268"/>
                    <a:pt x="601" y="1268"/>
                  </a:cubicBezTo>
                  <a:cubicBezTo>
                    <a:pt x="968" y="1268"/>
                    <a:pt x="1235" y="967"/>
                    <a:pt x="1235" y="634"/>
                  </a:cubicBezTo>
                  <a:cubicBezTo>
                    <a:pt x="1235" y="300"/>
                    <a:pt x="968" y="0"/>
                    <a:pt x="60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7" name="Google Shape;16847;p504"/>
            <p:cNvSpPr/>
            <p:nvPr/>
          </p:nvSpPr>
          <p:spPr>
            <a:xfrm>
              <a:off x="6185135" y="3180858"/>
              <a:ext cx="74205" cy="74250"/>
            </a:xfrm>
            <a:custGeom>
              <a:rect b="b" l="l" r="r" t="t"/>
              <a:pathLst>
                <a:path extrusionOk="0" h="1669" w="1668">
                  <a:moveTo>
                    <a:pt x="834" y="0"/>
                  </a:moveTo>
                  <a:cubicBezTo>
                    <a:pt x="367" y="0"/>
                    <a:pt x="0" y="367"/>
                    <a:pt x="0" y="834"/>
                  </a:cubicBezTo>
                  <a:cubicBezTo>
                    <a:pt x="0" y="1301"/>
                    <a:pt x="367" y="1668"/>
                    <a:pt x="834" y="1668"/>
                  </a:cubicBezTo>
                  <a:cubicBezTo>
                    <a:pt x="1301" y="1668"/>
                    <a:pt x="1668" y="1301"/>
                    <a:pt x="1668" y="834"/>
                  </a:cubicBezTo>
                  <a:cubicBezTo>
                    <a:pt x="1668" y="367"/>
                    <a:pt x="1301" y="0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8" name="Google Shape;16848;p504"/>
            <p:cNvSpPr/>
            <p:nvPr/>
          </p:nvSpPr>
          <p:spPr>
            <a:xfrm>
              <a:off x="6621413" y="3412321"/>
              <a:ext cx="323513" cy="325070"/>
            </a:xfrm>
            <a:custGeom>
              <a:rect b="b" l="l" r="r" t="t"/>
              <a:pathLst>
                <a:path extrusionOk="0" h="7307" w="7272">
                  <a:moveTo>
                    <a:pt x="3636" y="1"/>
                  </a:moveTo>
                  <a:cubicBezTo>
                    <a:pt x="1601" y="1"/>
                    <a:pt x="0" y="1636"/>
                    <a:pt x="0" y="3637"/>
                  </a:cubicBezTo>
                  <a:cubicBezTo>
                    <a:pt x="0" y="5672"/>
                    <a:pt x="1601" y="7306"/>
                    <a:pt x="3636" y="7306"/>
                  </a:cubicBezTo>
                  <a:cubicBezTo>
                    <a:pt x="5637" y="7306"/>
                    <a:pt x="7272" y="5672"/>
                    <a:pt x="7272" y="3637"/>
                  </a:cubicBezTo>
                  <a:cubicBezTo>
                    <a:pt x="7272" y="1636"/>
                    <a:pt x="5637" y="1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9" name="Google Shape;16849;p504"/>
            <p:cNvSpPr/>
            <p:nvPr/>
          </p:nvSpPr>
          <p:spPr>
            <a:xfrm>
              <a:off x="6769775" y="3143756"/>
              <a:ext cx="74250" cy="74250"/>
            </a:xfrm>
            <a:custGeom>
              <a:rect b="b" l="l" r="r" t="t"/>
              <a:pathLst>
                <a:path extrusionOk="0" h="1669" w="1669">
                  <a:moveTo>
                    <a:pt x="835" y="0"/>
                  </a:moveTo>
                  <a:cubicBezTo>
                    <a:pt x="368" y="0"/>
                    <a:pt x="1" y="367"/>
                    <a:pt x="1" y="834"/>
                  </a:cubicBezTo>
                  <a:cubicBezTo>
                    <a:pt x="1" y="1301"/>
                    <a:pt x="368" y="1668"/>
                    <a:pt x="835" y="1668"/>
                  </a:cubicBezTo>
                  <a:cubicBezTo>
                    <a:pt x="1268" y="1668"/>
                    <a:pt x="1669" y="1301"/>
                    <a:pt x="1669" y="834"/>
                  </a:cubicBezTo>
                  <a:cubicBezTo>
                    <a:pt x="1669" y="367"/>
                    <a:pt x="1268" y="0"/>
                    <a:pt x="83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0" name="Google Shape;16850;p504"/>
            <p:cNvSpPr/>
            <p:nvPr/>
          </p:nvSpPr>
          <p:spPr>
            <a:xfrm>
              <a:off x="5831958" y="2216302"/>
              <a:ext cx="84615" cy="83147"/>
            </a:xfrm>
            <a:custGeom>
              <a:rect b="b" l="l" r="r" t="t"/>
              <a:pathLst>
                <a:path extrusionOk="0" h="1869" w="1902">
                  <a:moveTo>
                    <a:pt x="934" y="0"/>
                  </a:moveTo>
                  <a:cubicBezTo>
                    <a:pt x="434" y="0"/>
                    <a:pt x="0" y="400"/>
                    <a:pt x="0" y="934"/>
                  </a:cubicBezTo>
                  <a:cubicBezTo>
                    <a:pt x="0" y="1434"/>
                    <a:pt x="434" y="1868"/>
                    <a:pt x="934" y="1868"/>
                  </a:cubicBezTo>
                  <a:cubicBezTo>
                    <a:pt x="1468" y="1868"/>
                    <a:pt x="1901" y="1434"/>
                    <a:pt x="1901" y="934"/>
                  </a:cubicBezTo>
                  <a:cubicBezTo>
                    <a:pt x="1901" y="400"/>
                    <a:pt x="1468" y="0"/>
                    <a:pt x="934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1" name="Google Shape;16851;p504"/>
            <p:cNvSpPr/>
            <p:nvPr/>
          </p:nvSpPr>
          <p:spPr>
            <a:xfrm>
              <a:off x="7103690" y="2744579"/>
              <a:ext cx="26737" cy="28250"/>
            </a:xfrm>
            <a:custGeom>
              <a:rect b="b" l="l" r="r" t="t"/>
              <a:pathLst>
                <a:path extrusionOk="0" h="635" w="601">
                  <a:moveTo>
                    <a:pt x="300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501"/>
                    <a:pt x="134" y="634"/>
                    <a:pt x="300" y="634"/>
                  </a:cubicBezTo>
                  <a:cubicBezTo>
                    <a:pt x="467" y="634"/>
                    <a:pt x="601" y="501"/>
                    <a:pt x="601" y="300"/>
                  </a:cubicBezTo>
                  <a:cubicBezTo>
                    <a:pt x="601" y="134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2" name="Google Shape;16852;p504"/>
            <p:cNvSpPr/>
            <p:nvPr/>
          </p:nvSpPr>
          <p:spPr>
            <a:xfrm>
              <a:off x="6231134" y="3486524"/>
              <a:ext cx="65308" cy="65352"/>
            </a:xfrm>
            <a:custGeom>
              <a:rect b="b" l="l" r="r" t="t"/>
              <a:pathLst>
                <a:path extrusionOk="0" h="1469" w="1468">
                  <a:moveTo>
                    <a:pt x="734" y="1"/>
                  </a:moveTo>
                  <a:cubicBezTo>
                    <a:pt x="334" y="1"/>
                    <a:pt x="0" y="334"/>
                    <a:pt x="0" y="735"/>
                  </a:cubicBezTo>
                  <a:cubicBezTo>
                    <a:pt x="0" y="1135"/>
                    <a:pt x="334" y="1469"/>
                    <a:pt x="734" y="1469"/>
                  </a:cubicBezTo>
                  <a:cubicBezTo>
                    <a:pt x="1134" y="1469"/>
                    <a:pt x="1468" y="1135"/>
                    <a:pt x="1468" y="735"/>
                  </a:cubicBezTo>
                  <a:cubicBezTo>
                    <a:pt x="1468" y="334"/>
                    <a:pt x="1134" y="1"/>
                    <a:pt x="73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3" name="Google Shape;16853;p504"/>
            <p:cNvSpPr/>
            <p:nvPr/>
          </p:nvSpPr>
          <p:spPr>
            <a:xfrm>
              <a:off x="5331842" y="1603413"/>
              <a:ext cx="2460470" cy="2461983"/>
            </a:xfrm>
            <a:custGeom>
              <a:rect b="b" l="l" r="r" t="t"/>
              <a:pathLst>
                <a:path extrusionOk="0" fill="none" h="55341" w="55307">
                  <a:moveTo>
                    <a:pt x="55307" y="27654"/>
                  </a:moveTo>
                  <a:cubicBezTo>
                    <a:pt x="55307" y="27820"/>
                    <a:pt x="55307" y="27987"/>
                    <a:pt x="55307" y="28121"/>
                  </a:cubicBezTo>
                  <a:cubicBezTo>
                    <a:pt x="55307" y="28388"/>
                    <a:pt x="55307" y="28654"/>
                    <a:pt x="55274" y="28888"/>
                  </a:cubicBezTo>
                  <a:cubicBezTo>
                    <a:pt x="55240" y="29922"/>
                    <a:pt x="55140" y="30923"/>
                    <a:pt x="55007" y="31923"/>
                  </a:cubicBezTo>
                  <a:cubicBezTo>
                    <a:pt x="54940" y="32190"/>
                    <a:pt x="54907" y="32457"/>
                    <a:pt x="54840" y="32757"/>
                  </a:cubicBezTo>
                  <a:cubicBezTo>
                    <a:pt x="54640" y="33858"/>
                    <a:pt x="54373" y="34926"/>
                    <a:pt x="54039" y="35993"/>
                  </a:cubicBezTo>
                  <a:cubicBezTo>
                    <a:pt x="53939" y="36293"/>
                    <a:pt x="53839" y="36560"/>
                    <a:pt x="53739" y="36860"/>
                  </a:cubicBezTo>
                  <a:cubicBezTo>
                    <a:pt x="49970" y="47601"/>
                    <a:pt x="39696" y="55340"/>
                    <a:pt x="27654" y="55340"/>
                  </a:cubicBezTo>
                  <a:cubicBezTo>
                    <a:pt x="12376" y="55340"/>
                    <a:pt x="1" y="42931"/>
                    <a:pt x="1" y="27654"/>
                  </a:cubicBezTo>
                  <a:cubicBezTo>
                    <a:pt x="1" y="15578"/>
                    <a:pt x="7740" y="5338"/>
                    <a:pt x="18514" y="1535"/>
                  </a:cubicBezTo>
                  <a:lnTo>
                    <a:pt x="18547" y="1535"/>
                  </a:lnTo>
                  <a:cubicBezTo>
                    <a:pt x="18681" y="1502"/>
                    <a:pt x="18814" y="1435"/>
                    <a:pt x="18981" y="1402"/>
                  </a:cubicBezTo>
                  <a:cubicBezTo>
                    <a:pt x="21716" y="501"/>
                    <a:pt x="24618" y="1"/>
                    <a:pt x="27654" y="1"/>
                  </a:cubicBezTo>
                  <a:cubicBezTo>
                    <a:pt x="30222" y="1"/>
                    <a:pt x="32724" y="367"/>
                    <a:pt x="35092" y="1035"/>
                  </a:cubicBezTo>
                  <a:cubicBezTo>
                    <a:pt x="35326" y="1068"/>
                    <a:pt x="35526" y="1135"/>
                    <a:pt x="35726" y="1201"/>
                  </a:cubicBezTo>
                  <a:cubicBezTo>
                    <a:pt x="38261" y="1969"/>
                    <a:pt x="40630" y="3103"/>
                    <a:pt x="42765" y="4504"/>
                  </a:cubicBezTo>
                  <a:cubicBezTo>
                    <a:pt x="43098" y="4737"/>
                    <a:pt x="43432" y="4937"/>
                    <a:pt x="43765" y="5171"/>
                  </a:cubicBezTo>
                  <a:cubicBezTo>
                    <a:pt x="43899" y="5271"/>
                    <a:pt x="44032" y="5371"/>
                    <a:pt x="44166" y="5471"/>
                  </a:cubicBezTo>
                  <a:cubicBezTo>
                    <a:pt x="45166" y="6238"/>
                    <a:pt x="46134" y="7039"/>
                    <a:pt x="47034" y="7940"/>
                  </a:cubicBezTo>
                  <a:cubicBezTo>
                    <a:pt x="47134" y="8006"/>
                    <a:pt x="47201" y="8106"/>
                    <a:pt x="47301" y="8173"/>
                  </a:cubicBezTo>
                  <a:cubicBezTo>
                    <a:pt x="48269" y="9174"/>
                    <a:pt x="49203" y="10241"/>
                    <a:pt x="50036" y="11409"/>
                  </a:cubicBezTo>
                  <a:cubicBezTo>
                    <a:pt x="50237" y="11676"/>
                    <a:pt x="50437" y="11976"/>
                    <a:pt x="50637" y="12276"/>
                  </a:cubicBezTo>
                  <a:cubicBezTo>
                    <a:pt x="50870" y="12610"/>
                    <a:pt x="51104" y="12977"/>
                    <a:pt x="51337" y="13343"/>
                  </a:cubicBezTo>
                  <a:cubicBezTo>
                    <a:pt x="51337" y="13343"/>
                    <a:pt x="51337" y="13377"/>
                    <a:pt x="51337" y="13377"/>
                  </a:cubicBezTo>
                  <a:cubicBezTo>
                    <a:pt x="53372" y="16746"/>
                    <a:pt x="54740" y="20615"/>
                    <a:pt x="55173" y="24752"/>
                  </a:cubicBezTo>
                  <a:cubicBezTo>
                    <a:pt x="55274" y="25719"/>
                    <a:pt x="55307" y="26686"/>
                    <a:pt x="55307" y="27654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4" name="Google Shape;16854;p504"/>
            <p:cNvSpPr/>
            <p:nvPr/>
          </p:nvSpPr>
          <p:spPr>
            <a:xfrm>
              <a:off x="4627000" y="2611031"/>
              <a:ext cx="933437" cy="934949"/>
            </a:xfrm>
            <a:custGeom>
              <a:rect b="b" l="l" r="r" t="t"/>
              <a:pathLst>
                <a:path extrusionOk="0" h="21016" w="20982">
                  <a:moveTo>
                    <a:pt x="10474" y="0"/>
                  </a:moveTo>
                  <a:cubicBezTo>
                    <a:pt x="4703" y="0"/>
                    <a:pt x="0" y="4703"/>
                    <a:pt x="0" y="10508"/>
                  </a:cubicBezTo>
                  <a:cubicBezTo>
                    <a:pt x="0" y="16312"/>
                    <a:pt x="4703" y="21015"/>
                    <a:pt x="10474" y="21015"/>
                  </a:cubicBezTo>
                  <a:cubicBezTo>
                    <a:pt x="16278" y="21015"/>
                    <a:pt x="20982" y="16312"/>
                    <a:pt x="20982" y="10508"/>
                  </a:cubicBezTo>
                  <a:cubicBezTo>
                    <a:pt x="20982" y="4703"/>
                    <a:pt x="16278" y="0"/>
                    <a:pt x="10474" y="0"/>
                  </a:cubicBezTo>
                  <a:close/>
                </a:path>
              </a:pathLst>
            </a:custGeom>
            <a:solidFill>
              <a:srgbClr val="E2444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5" name="Google Shape;16855;p504"/>
            <p:cNvSpPr/>
            <p:nvPr/>
          </p:nvSpPr>
          <p:spPr>
            <a:xfrm>
              <a:off x="4627000" y="2611031"/>
              <a:ext cx="933437" cy="934949"/>
            </a:xfrm>
            <a:custGeom>
              <a:rect b="b" l="l" r="r" t="t"/>
              <a:pathLst>
                <a:path extrusionOk="0" h="21016" w="20982">
                  <a:moveTo>
                    <a:pt x="10474" y="0"/>
                  </a:moveTo>
                  <a:cubicBezTo>
                    <a:pt x="4703" y="0"/>
                    <a:pt x="0" y="4703"/>
                    <a:pt x="0" y="10508"/>
                  </a:cubicBezTo>
                  <a:cubicBezTo>
                    <a:pt x="0" y="16312"/>
                    <a:pt x="4703" y="21015"/>
                    <a:pt x="10474" y="21015"/>
                  </a:cubicBezTo>
                  <a:cubicBezTo>
                    <a:pt x="16278" y="21015"/>
                    <a:pt x="20982" y="16312"/>
                    <a:pt x="20982" y="10508"/>
                  </a:cubicBezTo>
                  <a:cubicBezTo>
                    <a:pt x="20982" y="4703"/>
                    <a:pt x="16278" y="0"/>
                    <a:pt x="10474" y="0"/>
                  </a:cubicBezTo>
                  <a:close/>
                </a:path>
              </a:pathLst>
            </a:custGeom>
            <a:solidFill>
              <a:schemeClr val="accent4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6" name="Google Shape;16856;p504"/>
            <p:cNvSpPr/>
            <p:nvPr/>
          </p:nvSpPr>
          <p:spPr>
            <a:xfrm>
              <a:off x="5072175" y="3189755"/>
              <a:ext cx="250821" cy="250821"/>
            </a:xfrm>
            <a:custGeom>
              <a:rect b="b" l="l" r="r" t="t"/>
              <a:pathLst>
                <a:path extrusionOk="0" h="5638" w="5638">
                  <a:moveTo>
                    <a:pt x="2802" y="0"/>
                  </a:moveTo>
                  <a:cubicBezTo>
                    <a:pt x="1268" y="0"/>
                    <a:pt x="0" y="1268"/>
                    <a:pt x="0" y="2802"/>
                  </a:cubicBezTo>
                  <a:cubicBezTo>
                    <a:pt x="0" y="4370"/>
                    <a:pt x="1268" y="5638"/>
                    <a:pt x="2802" y="5638"/>
                  </a:cubicBezTo>
                  <a:cubicBezTo>
                    <a:pt x="4370" y="5638"/>
                    <a:pt x="5638" y="4370"/>
                    <a:pt x="5638" y="2802"/>
                  </a:cubicBezTo>
                  <a:cubicBezTo>
                    <a:pt x="5638" y="1268"/>
                    <a:pt x="4370" y="0"/>
                    <a:pt x="280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7" name="Google Shape;16857;p504"/>
            <p:cNvSpPr/>
            <p:nvPr/>
          </p:nvSpPr>
          <p:spPr>
            <a:xfrm>
              <a:off x="5143398" y="2783149"/>
              <a:ext cx="250821" cy="250821"/>
            </a:xfrm>
            <a:custGeom>
              <a:rect b="b" l="l" r="r" t="t"/>
              <a:pathLst>
                <a:path extrusionOk="0" h="5638" w="5638">
                  <a:moveTo>
                    <a:pt x="2802" y="1"/>
                  </a:moveTo>
                  <a:cubicBezTo>
                    <a:pt x="1235" y="1"/>
                    <a:pt x="0" y="1268"/>
                    <a:pt x="0" y="2836"/>
                  </a:cubicBezTo>
                  <a:cubicBezTo>
                    <a:pt x="0" y="4370"/>
                    <a:pt x="1235" y="5638"/>
                    <a:pt x="2802" y="5638"/>
                  </a:cubicBezTo>
                  <a:cubicBezTo>
                    <a:pt x="4370" y="5638"/>
                    <a:pt x="5638" y="4370"/>
                    <a:pt x="5638" y="2836"/>
                  </a:cubicBezTo>
                  <a:cubicBezTo>
                    <a:pt x="5638" y="1268"/>
                    <a:pt x="4370" y="1"/>
                    <a:pt x="280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8" name="Google Shape;16858;p504"/>
            <p:cNvSpPr/>
            <p:nvPr/>
          </p:nvSpPr>
          <p:spPr>
            <a:xfrm>
              <a:off x="6140604" y="1665738"/>
              <a:ext cx="869642" cy="342865"/>
            </a:xfrm>
            <a:custGeom>
              <a:rect b="b" l="l" r="r" t="t"/>
              <a:pathLst>
                <a:path extrusionOk="0" h="7707" w="19548">
                  <a:moveTo>
                    <a:pt x="534" y="1"/>
                  </a:moveTo>
                  <a:cubicBezTo>
                    <a:pt x="334" y="34"/>
                    <a:pt x="167" y="67"/>
                    <a:pt x="0" y="134"/>
                  </a:cubicBezTo>
                  <a:lnTo>
                    <a:pt x="8840" y="534"/>
                  </a:lnTo>
                  <a:cubicBezTo>
                    <a:pt x="9841" y="935"/>
                    <a:pt x="10808" y="1402"/>
                    <a:pt x="11742" y="1935"/>
                  </a:cubicBezTo>
                  <a:cubicBezTo>
                    <a:pt x="12643" y="2469"/>
                    <a:pt x="13543" y="3069"/>
                    <a:pt x="14411" y="3703"/>
                  </a:cubicBezTo>
                  <a:cubicBezTo>
                    <a:pt x="15278" y="4337"/>
                    <a:pt x="16112" y="5004"/>
                    <a:pt x="16946" y="5671"/>
                  </a:cubicBezTo>
                  <a:cubicBezTo>
                    <a:pt x="17346" y="6038"/>
                    <a:pt x="17746" y="6372"/>
                    <a:pt x="18147" y="6739"/>
                  </a:cubicBezTo>
                  <a:lnTo>
                    <a:pt x="18747" y="7272"/>
                  </a:lnTo>
                  <a:cubicBezTo>
                    <a:pt x="18947" y="7473"/>
                    <a:pt x="19147" y="7639"/>
                    <a:pt x="19414" y="7706"/>
                  </a:cubicBezTo>
                  <a:lnTo>
                    <a:pt x="19548" y="7606"/>
                  </a:lnTo>
                  <a:cubicBezTo>
                    <a:pt x="19448" y="7306"/>
                    <a:pt x="19281" y="7106"/>
                    <a:pt x="19081" y="6939"/>
                  </a:cubicBezTo>
                  <a:lnTo>
                    <a:pt x="18447" y="6372"/>
                  </a:lnTo>
                  <a:cubicBezTo>
                    <a:pt x="18047" y="6038"/>
                    <a:pt x="17646" y="5671"/>
                    <a:pt x="17213" y="5338"/>
                  </a:cubicBezTo>
                  <a:cubicBezTo>
                    <a:pt x="16379" y="4637"/>
                    <a:pt x="15545" y="3970"/>
                    <a:pt x="14644" y="3370"/>
                  </a:cubicBezTo>
                  <a:cubicBezTo>
                    <a:pt x="13744" y="2736"/>
                    <a:pt x="12843" y="2169"/>
                    <a:pt x="11876" y="1635"/>
                  </a:cubicBezTo>
                  <a:cubicBezTo>
                    <a:pt x="10908" y="1135"/>
                    <a:pt x="9941" y="701"/>
                    <a:pt x="8907" y="367"/>
                  </a:cubicBezTo>
                  <a:lnTo>
                    <a:pt x="8873" y="367"/>
                  </a:lnTo>
                  <a:lnTo>
                    <a:pt x="534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9" name="Google Shape;16859;p504"/>
            <p:cNvSpPr/>
            <p:nvPr/>
          </p:nvSpPr>
          <p:spPr>
            <a:xfrm>
              <a:off x="5861630" y="1794838"/>
              <a:ext cx="1130828" cy="247884"/>
            </a:xfrm>
            <a:custGeom>
              <a:rect b="b" l="l" r="r" t="t"/>
              <a:pathLst>
                <a:path extrusionOk="0" h="5572" w="25419">
                  <a:moveTo>
                    <a:pt x="13710" y="1"/>
                  </a:moveTo>
                  <a:lnTo>
                    <a:pt x="0" y="1568"/>
                  </a:lnTo>
                  <a:lnTo>
                    <a:pt x="34" y="1735"/>
                  </a:lnTo>
                  <a:lnTo>
                    <a:pt x="13722" y="170"/>
                  </a:lnTo>
                  <a:lnTo>
                    <a:pt x="13722" y="170"/>
                  </a:lnTo>
                  <a:cubicBezTo>
                    <a:pt x="14752" y="370"/>
                    <a:pt x="15782" y="703"/>
                    <a:pt x="16779" y="1068"/>
                  </a:cubicBezTo>
                  <a:cubicBezTo>
                    <a:pt x="17780" y="1468"/>
                    <a:pt x="18747" y="1902"/>
                    <a:pt x="19714" y="2402"/>
                  </a:cubicBezTo>
                  <a:cubicBezTo>
                    <a:pt x="20648" y="2869"/>
                    <a:pt x="21616" y="3403"/>
                    <a:pt x="22516" y="3937"/>
                  </a:cubicBezTo>
                  <a:cubicBezTo>
                    <a:pt x="22983" y="4237"/>
                    <a:pt x="23450" y="4504"/>
                    <a:pt x="23884" y="4804"/>
                  </a:cubicBezTo>
                  <a:lnTo>
                    <a:pt x="24551" y="5238"/>
                  </a:lnTo>
                  <a:cubicBezTo>
                    <a:pt x="24785" y="5405"/>
                    <a:pt x="25018" y="5538"/>
                    <a:pt x="25318" y="5571"/>
                  </a:cubicBezTo>
                  <a:lnTo>
                    <a:pt x="25418" y="5438"/>
                  </a:lnTo>
                  <a:cubicBezTo>
                    <a:pt x="25285" y="5138"/>
                    <a:pt x="25051" y="4971"/>
                    <a:pt x="24818" y="4837"/>
                  </a:cubicBezTo>
                  <a:lnTo>
                    <a:pt x="24151" y="4404"/>
                  </a:lnTo>
                  <a:cubicBezTo>
                    <a:pt x="23684" y="4104"/>
                    <a:pt x="23217" y="3837"/>
                    <a:pt x="22750" y="3570"/>
                  </a:cubicBezTo>
                  <a:cubicBezTo>
                    <a:pt x="21816" y="3003"/>
                    <a:pt x="20882" y="2502"/>
                    <a:pt x="19881" y="2035"/>
                  </a:cubicBezTo>
                  <a:cubicBezTo>
                    <a:pt x="18914" y="1568"/>
                    <a:pt x="17913" y="1135"/>
                    <a:pt x="16879" y="768"/>
                  </a:cubicBezTo>
                  <a:cubicBezTo>
                    <a:pt x="15878" y="434"/>
                    <a:pt x="14811" y="134"/>
                    <a:pt x="13743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0" name="Google Shape;16860;p504"/>
            <p:cNvSpPr/>
            <p:nvPr/>
          </p:nvSpPr>
          <p:spPr>
            <a:xfrm>
              <a:off x="7016141" y="1862502"/>
              <a:ext cx="112820" cy="195612"/>
            </a:xfrm>
            <a:custGeom>
              <a:rect b="b" l="l" r="r" t="t"/>
              <a:pathLst>
                <a:path extrusionOk="0" h="4397" w="2536">
                  <a:moveTo>
                    <a:pt x="1621" y="1"/>
                  </a:moveTo>
                  <a:cubicBezTo>
                    <a:pt x="1081" y="1"/>
                    <a:pt x="485" y="861"/>
                    <a:pt x="267" y="1982"/>
                  </a:cubicBezTo>
                  <a:cubicBezTo>
                    <a:pt x="0" y="3183"/>
                    <a:pt x="234" y="4284"/>
                    <a:pt x="801" y="4384"/>
                  </a:cubicBezTo>
                  <a:cubicBezTo>
                    <a:pt x="838" y="4393"/>
                    <a:pt x="876" y="4397"/>
                    <a:pt x="914" y="4397"/>
                  </a:cubicBezTo>
                  <a:cubicBezTo>
                    <a:pt x="1450" y="4397"/>
                    <a:pt x="2019" y="3537"/>
                    <a:pt x="2268" y="2416"/>
                  </a:cubicBezTo>
                  <a:cubicBezTo>
                    <a:pt x="2535" y="1215"/>
                    <a:pt x="2302" y="147"/>
                    <a:pt x="1735" y="14"/>
                  </a:cubicBezTo>
                  <a:cubicBezTo>
                    <a:pt x="1697" y="5"/>
                    <a:pt x="1659" y="1"/>
                    <a:pt x="162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1" name="Google Shape;16861;p504"/>
            <p:cNvSpPr/>
            <p:nvPr/>
          </p:nvSpPr>
          <p:spPr>
            <a:xfrm>
              <a:off x="7278788" y="1833407"/>
              <a:ext cx="17839" cy="16772"/>
            </a:xfrm>
            <a:custGeom>
              <a:rect b="b" l="l" r="r" t="t"/>
              <a:pathLst>
                <a:path extrusionOk="0" h="377" w="401">
                  <a:moveTo>
                    <a:pt x="0" y="1"/>
                  </a:moveTo>
                  <a:lnTo>
                    <a:pt x="100" y="268"/>
                  </a:lnTo>
                  <a:cubicBezTo>
                    <a:pt x="128" y="322"/>
                    <a:pt x="199" y="377"/>
                    <a:pt x="279" y="377"/>
                  </a:cubicBezTo>
                  <a:cubicBezTo>
                    <a:pt x="297" y="377"/>
                    <a:pt x="316" y="374"/>
                    <a:pt x="334" y="368"/>
                  </a:cubicBezTo>
                  <a:cubicBezTo>
                    <a:pt x="367" y="334"/>
                    <a:pt x="401" y="334"/>
                    <a:pt x="401" y="301"/>
                  </a:cubicBezTo>
                  <a:cubicBezTo>
                    <a:pt x="267" y="201"/>
                    <a:pt x="134" y="101"/>
                    <a:pt x="0" y="1"/>
                  </a:cubicBezTo>
                  <a:close/>
                </a:path>
              </a:pathLst>
            </a:custGeom>
            <a:solidFill>
              <a:srgbClr val="35253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2" name="Google Shape;16862;p504"/>
            <p:cNvSpPr/>
            <p:nvPr/>
          </p:nvSpPr>
          <p:spPr>
            <a:xfrm>
              <a:off x="7032467" y="1898625"/>
              <a:ext cx="47513" cy="101120"/>
            </a:xfrm>
            <a:custGeom>
              <a:rect b="b" l="l" r="r" t="t"/>
              <a:pathLst>
                <a:path extrusionOk="0" h="2273" w="1068">
                  <a:moveTo>
                    <a:pt x="747" y="1"/>
                  </a:moveTo>
                  <a:cubicBezTo>
                    <a:pt x="547" y="1"/>
                    <a:pt x="262" y="457"/>
                    <a:pt x="133" y="1037"/>
                  </a:cubicBezTo>
                  <a:cubicBezTo>
                    <a:pt x="0" y="1670"/>
                    <a:pt x="67" y="2204"/>
                    <a:pt x="300" y="2271"/>
                  </a:cubicBezTo>
                  <a:cubicBezTo>
                    <a:pt x="307" y="2272"/>
                    <a:pt x="314" y="2273"/>
                    <a:pt x="321" y="2273"/>
                  </a:cubicBezTo>
                  <a:cubicBezTo>
                    <a:pt x="520" y="2273"/>
                    <a:pt x="805" y="1816"/>
                    <a:pt x="934" y="1203"/>
                  </a:cubicBezTo>
                  <a:cubicBezTo>
                    <a:pt x="1067" y="603"/>
                    <a:pt x="1001" y="69"/>
                    <a:pt x="767" y="3"/>
                  </a:cubicBezTo>
                  <a:cubicBezTo>
                    <a:pt x="761" y="2"/>
                    <a:pt x="754" y="1"/>
                    <a:pt x="747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3" name="Google Shape;16863;p504"/>
            <p:cNvSpPr/>
            <p:nvPr/>
          </p:nvSpPr>
          <p:spPr>
            <a:xfrm>
              <a:off x="7263930" y="1958993"/>
              <a:ext cx="60903" cy="56099"/>
            </a:xfrm>
            <a:custGeom>
              <a:rect b="b" l="l" r="r" t="t"/>
              <a:pathLst>
                <a:path extrusionOk="0" h="1261" w="1369">
                  <a:moveTo>
                    <a:pt x="673" y="1"/>
                  </a:moveTo>
                  <a:cubicBezTo>
                    <a:pt x="386" y="1"/>
                    <a:pt x="126" y="190"/>
                    <a:pt x="67" y="480"/>
                  </a:cubicBezTo>
                  <a:cubicBezTo>
                    <a:pt x="1" y="847"/>
                    <a:pt x="201" y="1181"/>
                    <a:pt x="534" y="1248"/>
                  </a:cubicBezTo>
                  <a:cubicBezTo>
                    <a:pt x="581" y="1256"/>
                    <a:pt x="628" y="1260"/>
                    <a:pt x="673" y="1260"/>
                  </a:cubicBezTo>
                  <a:cubicBezTo>
                    <a:pt x="982" y="1260"/>
                    <a:pt x="1244" y="1067"/>
                    <a:pt x="1302" y="747"/>
                  </a:cubicBezTo>
                  <a:cubicBezTo>
                    <a:pt x="1368" y="414"/>
                    <a:pt x="1168" y="80"/>
                    <a:pt x="801" y="13"/>
                  </a:cubicBezTo>
                  <a:cubicBezTo>
                    <a:pt x="758" y="5"/>
                    <a:pt x="715" y="1"/>
                    <a:pt x="67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4" name="Google Shape;16864;p504"/>
            <p:cNvSpPr/>
            <p:nvPr/>
          </p:nvSpPr>
          <p:spPr>
            <a:xfrm>
              <a:off x="4775362" y="2970125"/>
              <a:ext cx="166250" cy="167718"/>
            </a:xfrm>
            <a:custGeom>
              <a:rect b="b" l="l" r="r" t="t"/>
              <a:pathLst>
                <a:path extrusionOk="0" h="3770" w="3737">
                  <a:moveTo>
                    <a:pt x="1869" y="1"/>
                  </a:moveTo>
                  <a:cubicBezTo>
                    <a:pt x="835" y="1"/>
                    <a:pt x="1" y="834"/>
                    <a:pt x="1" y="1869"/>
                  </a:cubicBezTo>
                  <a:cubicBezTo>
                    <a:pt x="1" y="2903"/>
                    <a:pt x="835" y="3770"/>
                    <a:pt x="1869" y="3770"/>
                  </a:cubicBezTo>
                  <a:cubicBezTo>
                    <a:pt x="2903" y="3770"/>
                    <a:pt x="3737" y="2903"/>
                    <a:pt x="3737" y="1869"/>
                  </a:cubicBezTo>
                  <a:cubicBezTo>
                    <a:pt x="3737" y="834"/>
                    <a:pt x="2903" y="1"/>
                    <a:pt x="1869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865" name="Google Shape;16865;p504"/>
          <p:cNvSpPr txBox="1"/>
          <p:nvPr/>
        </p:nvSpPr>
        <p:spPr>
          <a:xfrm>
            <a:off x="713225" y="1634475"/>
            <a:ext cx="23418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accent3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pic>
        <p:nvPicPr>
          <p:cNvPr id="16866" name="Google Shape;16866;p504"/>
          <p:cNvPicPr preferRelativeResize="0"/>
          <p:nvPr/>
        </p:nvPicPr>
        <p:blipFill rotWithShape="1">
          <a:blip r:embed="rId3">
            <a:alphaModFix/>
          </a:blip>
          <a:srcRect b="0" l="6759" r="-6760" t="0"/>
          <a:stretch/>
        </p:blipFill>
        <p:spPr>
          <a:xfrm>
            <a:off x="8056525" y="0"/>
            <a:ext cx="1087473" cy="1087473"/>
          </a:xfrm>
          <a:prstGeom prst="rect">
            <a:avLst/>
          </a:prstGeom>
          <a:noFill/>
          <a:ln>
            <a:noFill/>
          </a:ln>
        </p:spPr>
      </p:pic>
      <p:sp>
        <p:nvSpPr>
          <p:cNvPr id="16867" name="Google Shape;16867;p504"/>
          <p:cNvSpPr txBox="1"/>
          <p:nvPr/>
        </p:nvSpPr>
        <p:spPr>
          <a:xfrm>
            <a:off x="772025" y="1234275"/>
            <a:ext cx="5084700" cy="3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50800" rtl="0" algn="l">
              <a:lnSpc>
                <a:spcPct val="171428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❏"/>
            </a:pPr>
            <a:r>
              <a:rPr lang="en-GB" sz="1800">
                <a:solidFill>
                  <a:schemeClr val="accent6"/>
                </a:solidFill>
              </a:rPr>
              <a:t>Dengue can damage bone marrow, the platelet-producing centre of the body.</a:t>
            </a:r>
            <a:endParaRPr sz="1800">
              <a:solidFill>
                <a:schemeClr val="accent6"/>
              </a:solidFill>
            </a:endParaRPr>
          </a:p>
          <a:p>
            <a:pPr indent="-342900" lvl="0" marL="457200" marR="50800" rtl="0" algn="l">
              <a:lnSpc>
                <a:spcPct val="171428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❏"/>
            </a:pPr>
            <a:r>
              <a:rPr lang="en-GB" sz="1800">
                <a:solidFill>
                  <a:schemeClr val="accent6"/>
                </a:solidFill>
              </a:rPr>
              <a:t>The dengue virus can affect blood cells and damage platelets.</a:t>
            </a:r>
            <a:endParaRPr sz="1800">
              <a:solidFill>
                <a:schemeClr val="accent6"/>
              </a:solidFill>
            </a:endParaRPr>
          </a:p>
          <a:p>
            <a:pPr indent="-342900" lvl="0" marL="457200" marR="50800" rtl="0" algn="l">
              <a:lnSpc>
                <a:spcPct val="171428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❏"/>
            </a:pPr>
            <a:r>
              <a:rPr lang="en-GB" sz="1800">
                <a:solidFill>
                  <a:schemeClr val="accent6"/>
                </a:solidFill>
              </a:rPr>
              <a:t>Dengue can generate antibodies that destroy platelets.</a:t>
            </a:r>
            <a:endParaRPr sz="1800">
              <a:solidFill>
                <a:schemeClr val="accent6"/>
              </a:solidFill>
            </a:endParaRPr>
          </a:p>
          <a:p>
            <a:pPr indent="0" lvl="0" marL="457200" marR="50800" rtl="0" algn="l">
              <a:lnSpc>
                <a:spcPct val="171428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50800" rtl="0" algn="l">
              <a:lnSpc>
                <a:spcPct val="171428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800">
              <a:solidFill>
                <a:srgbClr val="1F1F1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71" name="Shape 16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72" name="Google Shape;16872;p505"/>
          <p:cNvGrpSpPr/>
          <p:nvPr/>
        </p:nvGrpSpPr>
        <p:grpSpPr>
          <a:xfrm>
            <a:off x="216325" y="2408675"/>
            <a:ext cx="1215850" cy="2485000"/>
            <a:chOff x="1849850" y="2067025"/>
            <a:chExt cx="1215850" cy="2485000"/>
          </a:xfrm>
        </p:grpSpPr>
        <p:sp>
          <p:nvSpPr>
            <p:cNvPr id="16873" name="Google Shape;16873;p505"/>
            <p:cNvSpPr/>
            <p:nvPr/>
          </p:nvSpPr>
          <p:spPr>
            <a:xfrm>
              <a:off x="2273875" y="4374975"/>
              <a:ext cx="311575" cy="156975"/>
            </a:xfrm>
            <a:custGeom>
              <a:rect b="b" l="l" r="r" t="t"/>
              <a:pathLst>
                <a:path extrusionOk="0" h="6279" w="12463">
                  <a:moveTo>
                    <a:pt x="4407" y="0"/>
                  </a:moveTo>
                  <a:lnTo>
                    <a:pt x="3222" y="31"/>
                  </a:lnTo>
                  <a:lnTo>
                    <a:pt x="1672" y="1915"/>
                  </a:lnTo>
                  <a:cubicBezTo>
                    <a:pt x="1672" y="1915"/>
                    <a:pt x="1429" y="2280"/>
                    <a:pt x="1186" y="2736"/>
                  </a:cubicBezTo>
                  <a:cubicBezTo>
                    <a:pt x="638" y="3648"/>
                    <a:pt x="0" y="5016"/>
                    <a:pt x="304" y="5532"/>
                  </a:cubicBezTo>
                  <a:cubicBezTo>
                    <a:pt x="569" y="5996"/>
                    <a:pt x="4113" y="6279"/>
                    <a:pt x="7302" y="6279"/>
                  </a:cubicBezTo>
                  <a:cubicBezTo>
                    <a:pt x="9970" y="6279"/>
                    <a:pt x="12390" y="6081"/>
                    <a:pt x="12432" y="5624"/>
                  </a:cubicBezTo>
                  <a:cubicBezTo>
                    <a:pt x="12462" y="5229"/>
                    <a:pt x="11915" y="4651"/>
                    <a:pt x="11003" y="3982"/>
                  </a:cubicBezTo>
                  <a:cubicBezTo>
                    <a:pt x="9484" y="2797"/>
                    <a:pt x="6961" y="1368"/>
                    <a:pt x="4407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4" name="Google Shape;16874;p505"/>
            <p:cNvSpPr/>
            <p:nvPr/>
          </p:nvSpPr>
          <p:spPr>
            <a:xfrm>
              <a:off x="2303500" y="4374225"/>
              <a:ext cx="245475" cy="112875"/>
            </a:xfrm>
            <a:custGeom>
              <a:rect b="b" l="l" r="r" t="t"/>
              <a:pathLst>
                <a:path extrusionOk="0" h="4515" w="9819">
                  <a:moveTo>
                    <a:pt x="3222" y="0"/>
                  </a:moveTo>
                  <a:lnTo>
                    <a:pt x="2037" y="61"/>
                  </a:lnTo>
                  <a:lnTo>
                    <a:pt x="487" y="1945"/>
                  </a:lnTo>
                  <a:cubicBezTo>
                    <a:pt x="487" y="1945"/>
                    <a:pt x="244" y="2310"/>
                    <a:pt x="1" y="2766"/>
                  </a:cubicBezTo>
                  <a:cubicBezTo>
                    <a:pt x="1422" y="3330"/>
                    <a:pt x="4805" y="4515"/>
                    <a:pt x="7448" y="4515"/>
                  </a:cubicBezTo>
                  <a:cubicBezTo>
                    <a:pt x="8365" y="4515"/>
                    <a:pt x="9192" y="4372"/>
                    <a:pt x="9818" y="4012"/>
                  </a:cubicBezTo>
                  <a:cubicBezTo>
                    <a:pt x="8299" y="2857"/>
                    <a:pt x="5776" y="1398"/>
                    <a:pt x="3222" y="0"/>
                  </a:cubicBez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5" name="Google Shape;16875;p505"/>
            <p:cNvSpPr/>
            <p:nvPr/>
          </p:nvSpPr>
          <p:spPr>
            <a:xfrm>
              <a:off x="2289075" y="3520100"/>
              <a:ext cx="233300" cy="910375"/>
            </a:xfrm>
            <a:custGeom>
              <a:rect b="b" l="l" r="r" t="t"/>
              <a:pathLst>
                <a:path extrusionOk="0" h="36415" w="9332">
                  <a:moveTo>
                    <a:pt x="9331" y="0"/>
                  </a:moveTo>
                  <a:lnTo>
                    <a:pt x="0" y="5046"/>
                  </a:lnTo>
                  <a:lnTo>
                    <a:pt x="0" y="5259"/>
                  </a:lnTo>
                  <a:lnTo>
                    <a:pt x="274" y="12371"/>
                  </a:lnTo>
                  <a:lnTo>
                    <a:pt x="304" y="14013"/>
                  </a:lnTo>
                  <a:lnTo>
                    <a:pt x="1094" y="36110"/>
                  </a:lnTo>
                  <a:lnTo>
                    <a:pt x="1094" y="36414"/>
                  </a:lnTo>
                  <a:lnTo>
                    <a:pt x="5502" y="36080"/>
                  </a:lnTo>
                  <a:lnTo>
                    <a:pt x="5593" y="35168"/>
                  </a:lnTo>
                  <a:lnTo>
                    <a:pt x="8055" y="11946"/>
                  </a:lnTo>
                  <a:lnTo>
                    <a:pt x="8146" y="11156"/>
                  </a:lnTo>
                  <a:lnTo>
                    <a:pt x="9088" y="2493"/>
                  </a:lnTo>
                  <a:lnTo>
                    <a:pt x="9331" y="0"/>
                  </a:ln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6" name="Google Shape;16876;p505"/>
            <p:cNvSpPr/>
            <p:nvPr/>
          </p:nvSpPr>
          <p:spPr>
            <a:xfrm>
              <a:off x="1872850" y="4308100"/>
              <a:ext cx="246775" cy="243925"/>
            </a:xfrm>
            <a:custGeom>
              <a:rect b="b" l="l" r="r" t="t"/>
              <a:pathLst>
                <a:path extrusionOk="0" h="9757" w="9871">
                  <a:moveTo>
                    <a:pt x="5950" y="1"/>
                  </a:moveTo>
                  <a:lnTo>
                    <a:pt x="3518" y="639"/>
                  </a:lnTo>
                  <a:cubicBezTo>
                    <a:pt x="3518" y="639"/>
                    <a:pt x="3153" y="791"/>
                    <a:pt x="2637" y="1034"/>
                  </a:cubicBezTo>
                  <a:cubicBezTo>
                    <a:pt x="1634" y="1460"/>
                    <a:pt x="235" y="2159"/>
                    <a:pt x="144" y="2767"/>
                  </a:cubicBezTo>
                  <a:cubicBezTo>
                    <a:pt x="0" y="3630"/>
                    <a:pt x="8009" y="9756"/>
                    <a:pt x="9424" y="9756"/>
                  </a:cubicBezTo>
                  <a:cubicBezTo>
                    <a:pt x="9503" y="9756"/>
                    <a:pt x="9562" y="9737"/>
                    <a:pt x="9597" y="9697"/>
                  </a:cubicBezTo>
                  <a:cubicBezTo>
                    <a:pt x="9871" y="9423"/>
                    <a:pt x="9810" y="8633"/>
                    <a:pt x="9567" y="7569"/>
                  </a:cubicBezTo>
                  <a:cubicBezTo>
                    <a:pt x="9111" y="5776"/>
                    <a:pt x="8047" y="3192"/>
                    <a:pt x="6922" y="639"/>
                  </a:cubicBezTo>
                  <a:lnTo>
                    <a:pt x="595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7" name="Google Shape;16877;p505"/>
            <p:cNvSpPr/>
            <p:nvPr/>
          </p:nvSpPr>
          <p:spPr>
            <a:xfrm>
              <a:off x="1937225" y="4308100"/>
              <a:ext cx="174050" cy="190000"/>
            </a:xfrm>
            <a:custGeom>
              <a:rect b="b" l="l" r="r" t="t"/>
              <a:pathLst>
                <a:path extrusionOk="0" h="7600" w="6962">
                  <a:moveTo>
                    <a:pt x="3344" y="1"/>
                  </a:moveTo>
                  <a:lnTo>
                    <a:pt x="913" y="639"/>
                  </a:lnTo>
                  <a:cubicBezTo>
                    <a:pt x="913" y="639"/>
                    <a:pt x="548" y="791"/>
                    <a:pt x="1" y="1034"/>
                  </a:cubicBezTo>
                  <a:cubicBezTo>
                    <a:pt x="1065" y="2736"/>
                    <a:pt x="4165" y="7326"/>
                    <a:pt x="6961" y="7600"/>
                  </a:cubicBezTo>
                  <a:cubicBezTo>
                    <a:pt x="6505" y="5806"/>
                    <a:pt x="5442" y="3192"/>
                    <a:pt x="4287" y="639"/>
                  </a:cubicBezTo>
                  <a:lnTo>
                    <a:pt x="3344" y="1"/>
                  </a:ln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8" name="Google Shape;16878;p505"/>
            <p:cNvSpPr/>
            <p:nvPr/>
          </p:nvSpPr>
          <p:spPr>
            <a:xfrm>
              <a:off x="1963075" y="3499575"/>
              <a:ext cx="339700" cy="895175"/>
            </a:xfrm>
            <a:custGeom>
              <a:rect b="b" l="l" r="r" t="t"/>
              <a:pathLst>
                <a:path extrusionOk="0" h="35807" w="13588">
                  <a:moveTo>
                    <a:pt x="13587" y="1"/>
                  </a:moveTo>
                  <a:lnTo>
                    <a:pt x="3496" y="4682"/>
                  </a:lnTo>
                  <a:cubicBezTo>
                    <a:pt x="3496" y="4682"/>
                    <a:pt x="3526" y="4955"/>
                    <a:pt x="3617" y="5411"/>
                  </a:cubicBezTo>
                  <a:cubicBezTo>
                    <a:pt x="3769" y="6779"/>
                    <a:pt x="4225" y="9940"/>
                    <a:pt x="4560" y="12919"/>
                  </a:cubicBezTo>
                  <a:cubicBezTo>
                    <a:pt x="4924" y="16050"/>
                    <a:pt x="5228" y="18998"/>
                    <a:pt x="5137" y="19697"/>
                  </a:cubicBezTo>
                  <a:cubicBezTo>
                    <a:pt x="4924" y="20974"/>
                    <a:pt x="0" y="33193"/>
                    <a:pt x="0" y="33193"/>
                  </a:cubicBezTo>
                  <a:lnTo>
                    <a:pt x="3921" y="35807"/>
                  </a:lnTo>
                  <a:cubicBezTo>
                    <a:pt x="3921" y="35807"/>
                    <a:pt x="11520" y="22706"/>
                    <a:pt x="11824" y="21065"/>
                  </a:cubicBezTo>
                  <a:cubicBezTo>
                    <a:pt x="12067" y="19454"/>
                    <a:pt x="12432" y="15958"/>
                    <a:pt x="12736" y="12250"/>
                  </a:cubicBezTo>
                  <a:cubicBezTo>
                    <a:pt x="12979" y="9211"/>
                    <a:pt x="13222" y="6019"/>
                    <a:pt x="13374" y="3648"/>
                  </a:cubicBezTo>
                  <a:cubicBezTo>
                    <a:pt x="13526" y="1490"/>
                    <a:pt x="13587" y="1"/>
                    <a:pt x="13587" y="1"/>
                  </a:cubicBez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9" name="Google Shape;16879;p505"/>
            <p:cNvSpPr/>
            <p:nvPr/>
          </p:nvSpPr>
          <p:spPr>
            <a:xfrm>
              <a:off x="2141650" y="2457025"/>
              <a:ext cx="180125" cy="204550"/>
            </a:xfrm>
            <a:custGeom>
              <a:rect b="b" l="l" r="r" t="t"/>
              <a:pathLst>
                <a:path extrusionOk="0" h="8182" w="7205">
                  <a:moveTo>
                    <a:pt x="973" y="0"/>
                  </a:moveTo>
                  <a:cubicBezTo>
                    <a:pt x="973" y="0"/>
                    <a:pt x="1064" y="1125"/>
                    <a:pt x="912" y="2310"/>
                  </a:cubicBezTo>
                  <a:cubicBezTo>
                    <a:pt x="760" y="3252"/>
                    <a:pt x="517" y="4286"/>
                    <a:pt x="0" y="4742"/>
                  </a:cubicBezTo>
                  <a:cubicBezTo>
                    <a:pt x="0" y="4742"/>
                    <a:pt x="3352" y="8181"/>
                    <a:pt x="5232" y="8181"/>
                  </a:cubicBezTo>
                  <a:cubicBezTo>
                    <a:pt x="5272" y="8181"/>
                    <a:pt x="5311" y="8180"/>
                    <a:pt x="5350" y="8176"/>
                  </a:cubicBezTo>
                  <a:cubicBezTo>
                    <a:pt x="6718" y="8055"/>
                    <a:pt x="7204" y="5137"/>
                    <a:pt x="7204" y="5137"/>
                  </a:cubicBezTo>
                  <a:cubicBezTo>
                    <a:pt x="7204" y="5137"/>
                    <a:pt x="6657" y="4894"/>
                    <a:pt x="6292" y="3951"/>
                  </a:cubicBezTo>
                  <a:cubicBezTo>
                    <a:pt x="6110" y="3404"/>
                    <a:pt x="5958" y="2705"/>
                    <a:pt x="6049" y="1641"/>
                  </a:cubicBezTo>
                  <a:lnTo>
                    <a:pt x="973" y="0"/>
                  </a:ln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0" name="Google Shape;16880;p505"/>
            <p:cNvSpPr/>
            <p:nvPr/>
          </p:nvSpPr>
          <p:spPr>
            <a:xfrm>
              <a:off x="2353650" y="2362925"/>
              <a:ext cx="102625" cy="80175"/>
            </a:xfrm>
            <a:custGeom>
              <a:rect b="b" l="l" r="r" t="t"/>
              <a:pathLst>
                <a:path extrusionOk="0" h="3207" w="4105">
                  <a:moveTo>
                    <a:pt x="2276" y="0"/>
                  </a:moveTo>
                  <a:cubicBezTo>
                    <a:pt x="2022" y="0"/>
                    <a:pt x="1755" y="48"/>
                    <a:pt x="1490" y="147"/>
                  </a:cubicBezTo>
                  <a:cubicBezTo>
                    <a:pt x="517" y="512"/>
                    <a:pt x="1" y="1454"/>
                    <a:pt x="305" y="2275"/>
                  </a:cubicBezTo>
                  <a:cubicBezTo>
                    <a:pt x="528" y="2856"/>
                    <a:pt x="1146" y="3207"/>
                    <a:pt x="1844" y="3207"/>
                  </a:cubicBezTo>
                  <a:cubicBezTo>
                    <a:pt x="2096" y="3207"/>
                    <a:pt x="2357" y="3161"/>
                    <a:pt x="2615" y="3065"/>
                  </a:cubicBezTo>
                  <a:cubicBezTo>
                    <a:pt x="3557" y="2700"/>
                    <a:pt x="4104" y="1728"/>
                    <a:pt x="3770" y="937"/>
                  </a:cubicBezTo>
                  <a:cubicBezTo>
                    <a:pt x="3548" y="340"/>
                    <a:pt x="2957" y="0"/>
                    <a:pt x="2276" y="0"/>
                  </a:cubicBez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1" name="Google Shape;16881;p505"/>
            <p:cNvSpPr/>
            <p:nvPr/>
          </p:nvSpPr>
          <p:spPr>
            <a:xfrm>
              <a:off x="2110500" y="2171900"/>
              <a:ext cx="305300" cy="358225"/>
            </a:xfrm>
            <a:custGeom>
              <a:rect b="b" l="l" r="r" t="t"/>
              <a:pathLst>
                <a:path extrusionOk="0" h="14329" w="12212">
                  <a:moveTo>
                    <a:pt x="6040" y="1"/>
                  </a:moveTo>
                  <a:cubicBezTo>
                    <a:pt x="5902" y="1"/>
                    <a:pt x="5763" y="3"/>
                    <a:pt x="5623" y="7"/>
                  </a:cubicBezTo>
                  <a:cubicBezTo>
                    <a:pt x="2280" y="37"/>
                    <a:pt x="0" y="3472"/>
                    <a:pt x="91" y="7484"/>
                  </a:cubicBezTo>
                  <a:cubicBezTo>
                    <a:pt x="213" y="11071"/>
                    <a:pt x="3526" y="14171"/>
                    <a:pt x="6869" y="14323"/>
                  </a:cubicBezTo>
                  <a:cubicBezTo>
                    <a:pt x="6941" y="14327"/>
                    <a:pt x="7012" y="14328"/>
                    <a:pt x="7082" y="14328"/>
                  </a:cubicBezTo>
                  <a:cubicBezTo>
                    <a:pt x="10001" y="14328"/>
                    <a:pt x="11888" y="11274"/>
                    <a:pt x="12037" y="7119"/>
                  </a:cubicBezTo>
                  <a:cubicBezTo>
                    <a:pt x="12211" y="1090"/>
                    <a:pt x="9232" y="1"/>
                    <a:pt x="6040" y="1"/>
                  </a:cubicBez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2" name="Google Shape;16882;p505"/>
            <p:cNvSpPr/>
            <p:nvPr/>
          </p:nvSpPr>
          <p:spPr>
            <a:xfrm>
              <a:off x="2039825" y="2067025"/>
              <a:ext cx="177825" cy="174500"/>
            </a:xfrm>
            <a:custGeom>
              <a:rect b="b" l="l" r="r" t="t"/>
              <a:pathLst>
                <a:path extrusionOk="0" h="6980" w="7113">
                  <a:moveTo>
                    <a:pt x="3758" y="0"/>
                  </a:moveTo>
                  <a:cubicBezTo>
                    <a:pt x="3188" y="0"/>
                    <a:pt x="2616" y="137"/>
                    <a:pt x="2128" y="402"/>
                  </a:cubicBezTo>
                  <a:cubicBezTo>
                    <a:pt x="1034" y="980"/>
                    <a:pt x="304" y="2104"/>
                    <a:pt x="122" y="3351"/>
                  </a:cubicBezTo>
                  <a:cubicBezTo>
                    <a:pt x="0" y="4232"/>
                    <a:pt x="152" y="5144"/>
                    <a:pt x="639" y="5873"/>
                  </a:cubicBezTo>
                  <a:cubicBezTo>
                    <a:pt x="1111" y="6541"/>
                    <a:pt x="1889" y="6979"/>
                    <a:pt x="2600" y="6979"/>
                  </a:cubicBezTo>
                  <a:cubicBezTo>
                    <a:pt x="2666" y="6979"/>
                    <a:pt x="2732" y="6975"/>
                    <a:pt x="2797" y="6968"/>
                  </a:cubicBezTo>
                  <a:cubicBezTo>
                    <a:pt x="4104" y="6025"/>
                    <a:pt x="5380" y="4992"/>
                    <a:pt x="6718" y="3867"/>
                  </a:cubicBezTo>
                  <a:cubicBezTo>
                    <a:pt x="7113" y="2682"/>
                    <a:pt x="6626" y="1314"/>
                    <a:pt x="5623" y="585"/>
                  </a:cubicBezTo>
                  <a:cubicBezTo>
                    <a:pt x="5097" y="190"/>
                    <a:pt x="4429" y="0"/>
                    <a:pt x="3758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3" name="Google Shape;16883;p505"/>
            <p:cNvSpPr/>
            <p:nvPr/>
          </p:nvSpPr>
          <p:spPr>
            <a:xfrm>
              <a:off x="2074025" y="2140375"/>
              <a:ext cx="351075" cy="264225"/>
            </a:xfrm>
            <a:custGeom>
              <a:rect b="b" l="l" r="r" t="t"/>
              <a:pathLst>
                <a:path extrusionOk="0" h="10569" w="14043">
                  <a:moveTo>
                    <a:pt x="7274" y="0"/>
                  </a:moveTo>
                  <a:cubicBezTo>
                    <a:pt x="6803" y="0"/>
                    <a:pt x="6331" y="31"/>
                    <a:pt x="5866" y="82"/>
                  </a:cubicBezTo>
                  <a:cubicBezTo>
                    <a:pt x="5532" y="113"/>
                    <a:pt x="5137" y="204"/>
                    <a:pt x="4803" y="265"/>
                  </a:cubicBezTo>
                  <a:cubicBezTo>
                    <a:pt x="3708" y="538"/>
                    <a:pt x="2553" y="994"/>
                    <a:pt x="1945" y="1906"/>
                  </a:cubicBezTo>
                  <a:cubicBezTo>
                    <a:pt x="0" y="4733"/>
                    <a:pt x="152" y="7651"/>
                    <a:pt x="547" y="9292"/>
                  </a:cubicBezTo>
                  <a:cubicBezTo>
                    <a:pt x="730" y="10204"/>
                    <a:pt x="1611" y="9718"/>
                    <a:pt x="2219" y="10386"/>
                  </a:cubicBezTo>
                  <a:cubicBezTo>
                    <a:pt x="2827" y="8319"/>
                    <a:pt x="3404" y="6344"/>
                    <a:pt x="5046" y="5037"/>
                  </a:cubicBezTo>
                  <a:cubicBezTo>
                    <a:pt x="5196" y="5053"/>
                    <a:pt x="5348" y="5060"/>
                    <a:pt x="5499" y="5060"/>
                  </a:cubicBezTo>
                  <a:cubicBezTo>
                    <a:pt x="7089" y="5060"/>
                    <a:pt x="8679" y="4200"/>
                    <a:pt x="9483" y="2757"/>
                  </a:cubicBezTo>
                  <a:cubicBezTo>
                    <a:pt x="10578" y="3973"/>
                    <a:pt x="11794" y="5098"/>
                    <a:pt x="13009" y="5979"/>
                  </a:cubicBezTo>
                  <a:cubicBezTo>
                    <a:pt x="13465" y="7347"/>
                    <a:pt x="13374" y="8897"/>
                    <a:pt x="13222" y="10569"/>
                  </a:cubicBezTo>
                  <a:cubicBezTo>
                    <a:pt x="13526" y="9353"/>
                    <a:pt x="13982" y="7803"/>
                    <a:pt x="14043" y="6557"/>
                  </a:cubicBezTo>
                  <a:lnTo>
                    <a:pt x="14043" y="6161"/>
                  </a:lnTo>
                  <a:cubicBezTo>
                    <a:pt x="14043" y="5037"/>
                    <a:pt x="13800" y="3851"/>
                    <a:pt x="13192" y="2909"/>
                  </a:cubicBezTo>
                  <a:cubicBezTo>
                    <a:pt x="12462" y="1724"/>
                    <a:pt x="11307" y="873"/>
                    <a:pt x="9970" y="417"/>
                  </a:cubicBezTo>
                  <a:cubicBezTo>
                    <a:pt x="9107" y="116"/>
                    <a:pt x="8191" y="0"/>
                    <a:pt x="7274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4" name="Google Shape;16884;p505"/>
            <p:cNvSpPr/>
            <p:nvPr/>
          </p:nvSpPr>
          <p:spPr>
            <a:xfrm>
              <a:off x="2055775" y="2358100"/>
              <a:ext cx="101850" cy="75500"/>
            </a:xfrm>
            <a:custGeom>
              <a:rect b="b" l="l" r="r" t="t"/>
              <a:pathLst>
                <a:path extrusionOk="0" h="3020" w="4074">
                  <a:moveTo>
                    <a:pt x="1816" y="1"/>
                  </a:moveTo>
                  <a:cubicBezTo>
                    <a:pt x="1009" y="1"/>
                    <a:pt x="332" y="423"/>
                    <a:pt x="183" y="1069"/>
                  </a:cubicBezTo>
                  <a:cubicBezTo>
                    <a:pt x="1" y="1860"/>
                    <a:pt x="669" y="2711"/>
                    <a:pt x="1672" y="2954"/>
                  </a:cubicBezTo>
                  <a:cubicBezTo>
                    <a:pt x="1861" y="2998"/>
                    <a:pt x="2048" y="3019"/>
                    <a:pt x="2228" y="3019"/>
                  </a:cubicBezTo>
                  <a:cubicBezTo>
                    <a:pt x="3035" y="3019"/>
                    <a:pt x="3712" y="2597"/>
                    <a:pt x="3861" y="1951"/>
                  </a:cubicBezTo>
                  <a:cubicBezTo>
                    <a:pt x="4074" y="1161"/>
                    <a:pt x="3374" y="310"/>
                    <a:pt x="2371" y="66"/>
                  </a:cubicBezTo>
                  <a:cubicBezTo>
                    <a:pt x="2183" y="22"/>
                    <a:pt x="1996" y="1"/>
                    <a:pt x="1816" y="1"/>
                  </a:cubicBez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5" name="Google Shape;16885;p505"/>
            <p:cNvSpPr/>
            <p:nvPr/>
          </p:nvSpPr>
          <p:spPr>
            <a:xfrm>
              <a:off x="2020050" y="3056575"/>
              <a:ext cx="515250" cy="720150"/>
            </a:xfrm>
            <a:custGeom>
              <a:rect b="b" l="l" r="r" t="t"/>
              <a:pathLst>
                <a:path extrusionOk="0" h="28806" w="20610">
                  <a:moveTo>
                    <a:pt x="4408" y="0"/>
                  </a:moveTo>
                  <a:cubicBezTo>
                    <a:pt x="4408" y="0"/>
                    <a:pt x="4135" y="638"/>
                    <a:pt x="3770" y="1672"/>
                  </a:cubicBezTo>
                  <a:cubicBezTo>
                    <a:pt x="3648" y="1976"/>
                    <a:pt x="3527" y="2310"/>
                    <a:pt x="3375" y="2675"/>
                  </a:cubicBezTo>
                  <a:cubicBezTo>
                    <a:pt x="2858" y="4164"/>
                    <a:pt x="2189" y="6110"/>
                    <a:pt x="1673" y="8146"/>
                  </a:cubicBezTo>
                  <a:cubicBezTo>
                    <a:pt x="1399" y="9210"/>
                    <a:pt x="1156" y="10365"/>
                    <a:pt x="943" y="11459"/>
                  </a:cubicBezTo>
                  <a:cubicBezTo>
                    <a:pt x="913" y="11611"/>
                    <a:pt x="913" y="11763"/>
                    <a:pt x="882" y="11915"/>
                  </a:cubicBezTo>
                  <a:cubicBezTo>
                    <a:pt x="1" y="17538"/>
                    <a:pt x="123" y="27265"/>
                    <a:pt x="123" y="27265"/>
                  </a:cubicBezTo>
                  <a:cubicBezTo>
                    <a:pt x="2420" y="28288"/>
                    <a:pt x="7121" y="28806"/>
                    <a:pt x="11488" y="28806"/>
                  </a:cubicBezTo>
                  <a:cubicBezTo>
                    <a:pt x="15556" y="28806"/>
                    <a:pt x="19334" y="28356"/>
                    <a:pt x="20609" y="27447"/>
                  </a:cubicBezTo>
                  <a:lnTo>
                    <a:pt x="19789" y="9788"/>
                  </a:lnTo>
                  <a:lnTo>
                    <a:pt x="19637" y="6474"/>
                  </a:lnTo>
                  <a:lnTo>
                    <a:pt x="10123" y="2128"/>
                  </a:lnTo>
                  <a:lnTo>
                    <a:pt x="9880" y="2006"/>
                  </a:lnTo>
                  <a:lnTo>
                    <a:pt x="440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6" name="Google Shape;16886;p505"/>
            <p:cNvSpPr/>
            <p:nvPr/>
          </p:nvSpPr>
          <p:spPr>
            <a:xfrm>
              <a:off x="2061850" y="3098350"/>
              <a:ext cx="452925" cy="213275"/>
            </a:xfrm>
            <a:custGeom>
              <a:rect b="b" l="l" r="r" t="t"/>
              <a:pathLst>
                <a:path extrusionOk="0" h="8531" w="18117">
                  <a:moveTo>
                    <a:pt x="2098" y="1"/>
                  </a:moveTo>
                  <a:cubicBezTo>
                    <a:pt x="1976" y="305"/>
                    <a:pt x="1855" y="639"/>
                    <a:pt x="1703" y="1004"/>
                  </a:cubicBezTo>
                  <a:cubicBezTo>
                    <a:pt x="1186" y="2493"/>
                    <a:pt x="517" y="4439"/>
                    <a:pt x="1" y="6475"/>
                  </a:cubicBezTo>
                  <a:cubicBezTo>
                    <a:pt x="3459" y="7599"/>
                    <a:pt x="9391" y="8530"/>
                    <a:pt x="13865" y="8530"/>
                  </a:cubicBezTo>
                  <a:cubicBezTo>
                    <a:pt x="15564" y="8530"/>
                    <a:pt x="17054" y="8396"/>
                    <a:pt x="18117" y="8086"/>
                  </a:cubicBezTo>
                  <a:lnTo>
                    <a:pt x="17965" y="4803"/>
                  </a:lnTo>
                  <a:lnTo>
                    <a:pt x="8451" y="457"/>
                  </a:lnTo>
                  <a:cubicBezTo>
                    <a:pt x="6049" y="244"/>
                    <a:pt x="3770" y="92"/>
                    <a:pt x="2098" y="1"/>
                  </a:cubicBezTo>
                  <a:close/>
                </a:path>
              </a:pathLst>
            </a:custGeom>
            <a:solidFill>
              <a:srgbClr val="1D4A9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7" name="Google Shape;16887;p505"/>
            <p:cNvSpPr/>
            <p:nvPr/>
          </p:nvSpPr>
          <p:spPr>
            <a:xfrm>
              <a:off x="2019300" y="2564150"/>
              <a:ext cx="505350" cy="729525"/>
            </a:xfrm>
            <a:custGeom>
              <a:rect b="b" l="l" r="r" t="t"/>
              <a:pathLst>
                <a:path extrusionOk="0" h="29181" w="20214">
                  <a:moveTo>
                    <a:pt x="5229" y="1"/>
                  </a:moveTo>
                  <a:cubicBezTo>
                    <a:pt x="5229" y="1"/>
                    <a:pt x="335" y="2068"/>
                    <a:pt x="183" y="4834"/>
                  </a:cubicBezTo>
                  <a:cubicBezTo>
                    <a:pt x="1" y="7691"/>
                    <a:pt x="2615" y="16262"/>
                    <a:pt x="2858" y="17600"/>
                  </a:cubicBezTo>
                  <a:cubicBezTo>
                    <a:pt x="3070" y="18937"/>
                    <a:pt x="1338" y="27205"/>
                    <a:pt x="1338" y="27205"/>
                  </a:cubicBezTo>
                  <a:lnTo>
                    <a:pt x="13587" y="29181"/>
                  </a:lnTo>
                  <a:lnTo>
                    <a:pt x="13800" y="27995"/>
                  </a:lnTo>
                  <a:lnTo>
                    <a:pt x="14165" y="29150"/>
                  </a:lnTo>
                  <a:lnTo>
                    <a:pt x="20214" y="27782"/>
                  </a:lnTo>
                  <a:cubicBezTo>
                    <a:pt x="20214" y="27782"/>
                    <a:pt x="19059" y="21339"/>
                    <a:pt x="18907" y="19120"/>
                  </a:cubicBezTo>
                  <a:cubicBezTo>
                    <a:pt x="18755" y="16870"/>
                    <a:pt x="19636" y="12493"/>
                    <a:pt x="19302" y="9727"/>
                  </a:cubicBezTo>
                  <a:cubicBezTo>
                    <a:pt x="19150" y="8329"/>
                    <a:pt x="17660" y="3284"/>
                    <a:pt x="16597" y="2250"/>
                  </a:cubicBezTo>
                  <a:cubicBezTo>
                    <a:pt x="15533" y="1217"/>
                    <a:pt x="11521" y="31"/>
                    <a:pt x="11521" y="31"/>
                  </a:cubicBezTo>
                  <a:lnTo>
                    <a:pt x="10639" y="3496"/>
                  </a:lnTo>
                  <a:lnTo>
                    <a:pt x="522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8" name="Google Shape;16888;p505"/>
            <p:cNvSpPr/>
            <p:nvPr/>
          </p:nvSpPr>
          <p:spPr>
            <a:xfrm>
              <a:off x="2425075" y="2609000"/>
              <a:ext cx="388350" cy="670250"/>
            </a:xfrm>
            <a:custGeom>
              <a:rect b="b" l="l" r="r" t="t"/>
              <a:pathLst>
                <a:path extrusionOk="0" h="26810" w="15534">
                  <a:moveTo>
                    <a:pt x="518" y="0"/>
                  </a:moveTo>
                  <a:lnTo>
                    <a:pt x="1" y="4134"/>
                  </a:lnTo>
                  <a:lnTo>
                    <a:pt x="3922" y="23618"/>
                  </a:lnTo>
                  <a:cubicBezTo>
                    <a:pt x="5654" y="25532"/>
                    <a:pt x="15108" y="26809"/>
                    <a:pt x="15108" y="26809"/>
                  </a:cubicBezTo>
                  <a:lnTo>
                    <a:pt x="15533" y="20669"/>
                  </a:lnTo>
                  <a:cubicBezTo>
                    <a:pt x="15533" y="20669"/>
                    <a:pt x="9636" y="18207"/>
                    <a:pt x="9363" y="17994"/>
                  </a:cubicBezTo>
                  <a:cubicBezTo>
                    <a:pt x="9059" y="17782"/>
                    <a:pt x="5442" y="4104"/>
                    <a:pt x="4439" y="2584"/>
                  </a:cubicBezTo>
                  <a:cubicBezTo>
                    <a:pt x="3132" y="730"/>
                    <a:pt x="518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9" name="Google Shape;16889;p505"/>
            <p:cNvSpPr/>
            <p:nvPr/>
          </p:nvSpPr>
          <p:spPr>
            <a:xfrm>
              <a:off x="2305025" y="2564150"/>
              <a:ext cx="246225" cy="1176350"/>
            </a:xfrm>
            <a:custGeom>
              <a:rect b="b" l="l" r="r" t="t"/>
              <a:pathLst>
                <a:path extrusionOk="0" h="47054" w="9849">
                  <a:moveTo>
                    <a:pt x="0" y="1"/>
                  </a:moveTo>
                  <a:cubicBezTo>
                    <a:pt x="0" y="1"/>
                    <a:pt x="3587" y="6506"/>
                    <a:pt x="4408" y="10366"/>
                  </a:cubicBezTo>
                  <a:cubicBezTo>
                    <a:pt x="5289" y="14378"/>
                    <a:pt x="6262" y="47053"/>
                    <a:pt x="6262" y="47053"/>
                  </a:cubicBezTo>
                  <a:lnTo>
                    <a:pt x="9849" y="46050"/>
                  </a:lnTo>
                  <a:cubicBezTo>
                    <a:pt x="9849" y="46050"/>
                    <a:pt x="9849" y="8177"/>
                    <a:pt x="6262" y="2554"/>
                  </a:cubicBezTo>
                  <a:cubicBezTo>
                    <a:pt x="5411" y="1156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0" name="Google Shape;16890;p505"/>
            <p:cNvSpPr/>
            <p:nvPr/>
          </p:nvSpPr>
          <p:spPr>
            <a:xfrm>
              <a:off x="2300450" y="2559600"/>
              <a:ext cx="176325" cy="388325"/>
            </a:xfrm>
            <a:custGeom>
              <a:rect b="b" l="l" r="r" t="t"/>
              <a:pathLst>
                <a:path extrusionOk="0" h="15533" w="7053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2767" y="5502"/>
                    <a:pt x="3709" y="8025"/>
                  </a:cubicBezTo>
                  <a:cubicBezTo>
                    <a:pt x="4682" y="10517"/>
                    <a:pt x="5138" y="15533"/>
                    <a:pt x="5138" y="15533"/>
                  </a:cubicBezTo>
                  <a:lnTo>
                    <a:pt x="6931" y="8785"/>
                  </a:lnTo>
                  <a:lnTo>
                    <a:pt x="4591" y="7782"/>
                  </a:lnTo>
                  <a:lnTo>
                    <a:pt x="7053" y="6535"/>
                  </a:lnTo>
                  <a:cubicBezTo>
                    <a:pt x="7053" y="6535"/>
                    <a:pt x="3800" y="1338"/>
                    <a:pt x="3101" y="882"/>
                  </a:cubicBezTo>
                  <a:cubicBezTo>
                    <a:pt x="1946" y="122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1" name="Google Shape;16891;p505"/>
            <p:cNvSpPr/>
            <p:nvPr/>
          </p:nvSpPr>
          <p:spPr>
            <a:xfrm>
              <a:off x="2491950" y="3563400"/>
              <a:ext cx="63850" cy="64625"/>
            </a:xfrm>
            <a:custGeom>
              <a:rect b="b" l="l" r="r" t="t"/>
              <a:pathLst>
                <a:path extrusionOk="0" h="2585" w="2554">
                  <a:moveTo>
                    <a:pt x="365" y="1"/>
                  </a:moveTo>
                  <a:lnTo>
                    <a:pt x="1" y="1004"/>
                  </a:lnTo>
                  <a:lnTo>
                    <a:pt x="2372" y="2585"/>
                  </a:lnTo>
                  <a:lnTo>
                    <a:pt x="2554" y="1186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2" name="Google Shape;16892;p505"/>
            <p:cNvSpPr/>
            <p:nvPr/>
          </p:nvSpPr>
          <p:spPr>
            <a:xfrm>
              <a:off x="1953950" y="2555050"/>
              <a:ext cx="322975" cy="1185450"/>
            </a:xfrm>
            <a:custGeom>
              <a:rect b="b" l="l" r="r" t="t"/>
              <a:pathLst>
                <a:path extrusionOk="0" h="47418" w="12919">
                  <a:moveTo>
                    <a:pt x="7843" y="0"/>
                  </a:moveTo>
                  <a:cubicBezTo>
                    <a:pt x="7843" y="0"/>
                    <a:pt x="3101" y="2432"/>
                    <a:pt x="1855" y="4894"/>
                  </a:cubicBezTo>
                  <a:cubicBezTo>
                    <a:pt x="700" y="7173"/>
                    <a:pt x="1915" y="22979"/>
                    <a:pt x="2219" y="27538"/>
                  </a:cubicBezTo>
                  <a:cubicBezTo>
                    <a:pt x="2341" y="29697"/>
                    <a:pt x="1" y="45745"/>
                    <a:pt x="1" y="45745"/>
                  </a:cubicBezTo>
                  <a:lnTo>
                    <a:pt x="11277" y="47417"/>
                  </a:lnTo>
                  <a:cubicBezTo>
                    <a:pt x="11277" y="47417"/>
                    <a:pt x="12919" y="13739"/>
                    <a:pt x="11916" y="9119"/>
                  </a:cubicBezTo>
                  <a:cubicBezTo>
                    <a:pt x="11308" y="6322"/>
                    <a:pt x="7843" y="0"/>
                    <a:pt x="784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3" name="Google Shape;16893;p505"/>
            <p:cNvSpPr/>
            <p:nvPr/>
          </p:nvSpPr>
          <p:spPr>
            <a:xfrm>
              <a:off x="2095300" y="2543650"/>
              <a:ext cx="183150" cy="404275"/>
            </a:xfrm>
            <a:custGeom>
              <a:rect b="b" l="l" r="r" t="t"/>
              <a:pathLst>
                <a:path extrusionOk="0" h="16171" w="7326">
                  <a:moveTo>
                    <a:pt x="2584" y="0"/>
                  </a:moveTo>
                  <a:cubicBezTo>
                    <a:pt x="2584" y="0"/>
                    <a:pt x="1216" y="456"/>
                    <a:pt x="608" y="1246"/>
                  </a:cubicBezTo>
                  <a:cubicBezTo>
                    <a:pt x="0" y="2037"/>
                    <a:pt x="1155" y="8207"/>
                    <a:pt x="1155" y="8207"/>
                  </a:cubicBezTo>
                  <a:lnTo>
                    <a:pt x="5228" y="8815"/>
                  </a:lnTo>
                  <a:lnTo>
                    <a:pt x="3739" y="10851"/>
                  </a:lnTo>
                  <a:lnTo>
                    <a:pt x="6596" y="16171"/>
                  </a:lnTo>
                  <a:cubicBezTo>
                    <a:pt x="6596" y="16171"/>
                    <a:pt x="7325" y="10973"/>
                    <a:pt x="6231" y="7964"/>
                  </a:cubicBezTo>
                  <a:cubicBezTo>
                    <a:pt x="5137" y="4955"/>
                    <a:pt x="2584" y="0"/>
                    <a:pt x="2584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4" name="Google Shape;16894;p505"/>
            <p:cNvSpPr/>
            <p:nvPr/>
          </p:nvSpPr>
          <p:spPr>
            <a:xfrm>
              <a:off x="2072500" y="3569500"/>
              <a:ext cx="133000" cy="62325"/>
            </a:xfrm>
            <a:custGeom>
              <a:rect b="b" l="l" r="r" t="t"/>
              <a:pathLst>
                <a:path extrusionOk="0" h="2493" w="5320">
                  <a:moveTo>
                    <a:pt x="4985" y="0"/>
                  </a:moveTo>
                  <a:lnTo>
                    <a:pt x="0" y="1368"/>
                  </a:lnTo>
                  <a:lnTo>
                    <a:pt x="91" y="2493"/>
                  </a:lnTo>
                  <a:lnTo>
                    <a:pt x="5319" y="1155"/>
                  </a:lnTo>
                  <a:lnTo>
                    <a:pt x="49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5" name="Google Shape;16895;p505"/>
            <p:cNvSpPr/>
            <p:nvPr/>
          </p:nvSpPr>
          <p:spPr>
            <a:xfrm>
              <a:off x="1849850" y="2885600"/>
              <a:ext cx="1101100" cy="562450"/>
            </a:xfrm>
            <a:custGeom>
              <a:rect b="b" l="l" r="r" t="t"/>
              <a:pathLst>
                <a:path extrusionOk="0" h="22498" w="44044">
                  <a:moveTo>
                    <a:pt x="40579" y="0"/>
                  </a:moveTo>
                  <a:lnTo>
                    <a:pt x="5076" y="10578"/>
                  </a:lnTo>
                  <a:cubicBezTo>
                    <a:pt x="1824" y="11550"/>
                    <a:pt x="0" y="14924"/>
                    <a:pt x="973" y="18146"/>
                  </a:cubicBezTo>
                  <a:cubicBezTo>
                    <a:pt x="1747" y="20794"/>
                    <a:pt x="4164" y="22498"/>
                    <a:pt x="6789" y="22498"/>
                  </a:cubicBezTo>
                  <a:cubicBezTo>
                    <a:pt x="7358" y="22498"/>
                    <a:pt x="7937" y="22418"/>
                    <a:pt x="8511" y="22250"/>
                  </a:cubicBezTo>
                  <a:lnTo>
                    <a:pt x="44044" y="11642"/>
                  </a:lnTo>
                  <a:lnTo>
                    <a:pt x="40579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6" name="Google Shape;16896;p505"/>
            <p:cNvSpPr/>
            <p:nvPr/>
          </p:nvSpPr>
          <p:spPr>
            <a:xfrm>
              <a:off x="2832375" y="2805300"/>
              <a:ext cx="205975" cy="434250"/>
            </a:xfrm>
            <a:custGeom>
              <a:rect b="b" l="l" r="r" t="t"/>
              <a:pathLst>
                <a:path extrusionOk="0" h="17370" w="8239">
                  <a:moveTo>
                    <a:pt x="2096" y="0"/>
                  </a:moveTo>
                  <a:cubicBezTo>
                    <a:pt x="1916" y="0"/>
                    <a:pt x="1733" y="26"/>
                    <a:pt x="1551" y="81"/>
                  </a:cubicBezTo>
                  <a:cubicBezTo>
                    <a:pt x="578" y="385"/>
                    <a:pt x="1" y="1449"/>
                    <a:pt x="305" y="2391"/>
                  </a:cubicBezTo>
                  <a:lnTo>
                    <a:pt x="4348" y="16039"/>
                  </a:lnTo>
                  <a:cubicBezTo>
                    <a:pt x="4570" y="16855"/>
                    <a:pt x="5315" y="17369"/>
                    <a:pt x="6125" y="17369"/>
                  </a:cubicBezTo>
                  <a:cubicBezTo>
                    <a:pt x="6311" y="17369"/>
                    <a:pt x="6501" y="17342"/>
                    <a:pt x="6688" y="17285"/>
                  </a:cubicBezTo>
                  <a:cubicBezTo>
                    <a:pt x="7661" y="17012"/>
                    <a:pt x="8238" y="15978"/>
                    <a:pt x="7934" y="14975"/>
                  </a:cubicBezTo>
                  <a:lnTo>
                    <a:pt x="3861" y="1328"/>
                  </a:lnTo>
                  <a:cubicBezTo>
                    <a:pt x="3637" y="531"/>
                    <a:pt x="2904" y="0"/>
                    <a:pt x="209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7" name="Google Shape;16897;p505"/>
            <p:cNvSpPr/>
            <p:nvPr/>
          </p:nvSpPr>
          <p:spPr>
            <a:xfrm>
              <a:off x="1928875" y="3134825"/>
              <a:ext cx="996250" cy="254900"/>
            </a:xfrm>
            <a:custGeom>
              <a:rect b="b" l="l" r="r" t="t"/>
              <a:pathLst>
                <a:path extrusionOk="0" h="10196" w="39850">
                  <a:moveTo>
                    <a:pt x="39849" y="1"/>
                  </a:moveTo>
                  <a:lnTo>
                    <a:pt x="22372" y="274"/>
                  </a:lnTo>
                  <a:lnTo>
                    <a:pt x="10305" y="426"/>
                  </a:lnTo>
                  <a:lnTo>
                    <a:pt x="8511" y="943"/>
                  </a:lnTo>
                  <a:lnTo>
                    <a:pt x="2736" y="2676"/>
                  </a:lnTo>
                  <a:cubicBezTo>
                    <a:pt x="1064" y="3162"/>
                    <a:pt x="0" y="4712"/>
                    <a:pt x="0" y="6354"/>
                  </a:cubicBezTo>
                  <a:cubicBezTo>
                    <a:pt x="0" y="6718"/>
                    <a:pt x="31" y="7083"/>
                    <a:pt x="152" y="7448"/>
                  </a:cubicBezTo>
                  <a:cubicBezTo>
                    <a:pt x="649" y="9136"/>
                    <a:pt x="2160" y="10196"/>
                    <a:pt x="3823" y="10196"/>
                  </a:cubicBezTo>
                  <a:cubicBezTo>
                    <a:pt x="4196" y="10196"/>
                    <a:pt x="4577" y="10143"/>
                    <a:pt x="4955" y="10031"/>
                  </a:cubicBezTo>
                  <a:lnTo>
                    <a:pt x="23648" y="4439"/>
                  </a:lnTo>
                  <a:lnTo>
                    <a:pt x="3984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8" name="Google Shape;16898;p505"/>
            <p:cNvSpPr/>
            <p:nvPr/>
          </p:nvSpPr>
          <p:spPr>
            <a:xfrm>
              <a:off x="1978275" y="3294400"/>
              <a:ext cx="47900" cy="47900"/>
            </a:xfrm>
            <a:custGeom>
              <a:rect b="b" l="l" r="r" t="t"/>
              <a:pathLst>
                <a:path extrusionOk="0" h="1916" w="1916">
                  <a:moveTo>
                    <a:pt x="942" y="1"/>
                  </a:moveTo>
                  <a:cubicBezTo>
                    <a:pt x="426" y="1"/>
                    <a:pt x="0" y="427"/>
                    <a:pt x="0" y="943"/>
                  </a:cubicBezTo>
                  <a:cubicBezTo>
                    <a:pt x="0" y="1490"/>
                    <a:pt x="426" y="1916"/>
                    <a:pt x="942" y="1916"/>
                  </a:cubicBezTo>
                  <a:cubicBezTo>
                    <a:pt x="1490" y="1916"/>
                    <a:pt x="1915" y="1490"/>
                    <a:pt x="1915" y="943"/>
                  </a:cubicBezTo>
                  <a:cubicBezTo>
                    <a:pt x="1915" y="427"/>
                    <a:pt x="1490" y="1"/>
                    <a:pt x="94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9" name="Google Shape;16899;p505"/>
            <p:cNvSpPr/>
            <p:nvPr/>
          </p:nvSpPr>
          <p:spPr>
            <a:xfrm>
              <a:off x="2065650" y="31994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700" y="1"/>
                  </a:moveTo>
                  <a:cubicBezTo>
                    <a:pt x="305" y="1"/>
                    <a:pt x="1" y="304"/>
                    <a:pt x="1" y="700"/>
                  </a:cubicBezTo>
                  <a:cubicBezTo>
                    <a:pt x="1" y="1064"/>
                    <a:pt x="305" y="1368"/>
                    <a:pt x="700" y="1368"/>
                  </a:cubicBezTo>
                  <a:cubicBezTo>
                    <a:pt x="1065" y="1368"/>
                    <a:pt x="1368" y="1064"/>
                    <a:pt x="1368" y="700"/>
                  </a:cubicBezTo>
                  <a:cubicBezTo>
                    <a:pt x="1368" y="304"/>
                    <a:pt x="1065" y="1"/>
                    <a:pt x="700" y="1"/>
                  </a:cubicBezTo>
                  <a:close/>
                </a:path>
              </a:pathLst>
            </a:custGeom>
            <a:solidFill>
              <a:srgbClr val="4BB3EB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0" name="Google Shape;16900;p505"/>
            <p:cNvSpPr/>
            <p:nvPr/>
          </p:nvSpPr>
          <p:spPr>
            <a:xfrm>
              <a:off x="2153800" y="3248825"/>
              <a:ext cx="47900" cy="47900"/>
            </a:xfrm>
            <a:custGeom>
              <a:rect b="b" l="l" r="r" t="t"/>
              <a:pathLst>
                <a:path extrusionOk="0" h="1916" w="1916">
                  <a:moveTo>
                    <a:pt x="973" y="0"/>
                  </a:moveTo>
                  <a:cubicBezTo>
                    <a:pt x="426" y="0"/>
                    <a:pt x="1" y="426"/>
                    <a:pt x="1" y="973"/>
                  </a:cubicBezTo>
                  <a:cubicBezTo>
                    <a:pt x="1" y="1490"/>
                    <a:pt x="426" y="1915"/>
                    <a:pt x="973" y="1915"/>
                  </a:cubicBezTo>
                  <a:cubicBezTo>
                    <a:pt x="1490" y="1915"/>
                    <a:pt x="1915" y="1490"/>
                    <a:pt x="1915" y="973"/>
                  </a:cubicBezTo>
                  <a:cubicBezTo>
                    <a:pt x="1915" y="426"/>
                    <a:pt x="1490" y="0"/>
                    <a:pt x="973" y="0"/>
                  </a:cubicBezTo>
                  <a:close/>
                </a:path>
              </a:pathLst>
            </a:custGeom>
            <a:solidFill>
              <a:srgbClr val="4BB3EB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1" name="Google Shape;16901;p505"/>
            <p:cNvSpPr/>
            <p:nvPr/>
          </p:nvSpPr>
          <p:spPr>
            <a:xfrm>
              <a:off x="2558075" y="3113550"/>
              <a:ext cx="47125" cy="47150"/>
            </a:xfrm>
            <a:custGeom>
              <a:rect b="b" l="l" r="r" t="t"/>
              <a:pathLst>
                <a:path extrusionOk="0" h="1886" w="1885">
                  <a:moveTo>
                    <a:pt x="942" y="1"/>
                  </a:moveTo>
                  <a:cubicBezTo>
                    <a:pt x="395" y="1"/>
                    <a:pt x="0" y="396"/>
                    <a:pt x="0" y="943"/>
                  </a:cubicBezTo>
                  <a:cubicBezTo>
                    <a:pt x="0" y="1460"/>
                    <a:pt x="395" y="1885"/>
                    <a:pt x="942" y="1885"/>
                  </a:cubicBezTo>
                  <a:cubicBezTo>
                    <a:pt x="1459" y="1885"/>
                    <a:pt x="1885" y="1460"/>
                    <a:pt x="1885" y="943"/>
                  </a:cubicBezTo>
                  <a:cubicBezTo>
                    <a:pt x="1885" y="396"/>
                    <a:pt x="1459" y="1"/>
                    <a:pt x="94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2" name="Google Shape;16902;p505"/>
            <p:cNvSpPr/>
            <p:nvPr/>
          </p:nvSpPr>
          <p:spPr>
            <a:xfrm>
              <a:off x="2213825" y="3185750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670" y="0"/>
                  </a:moveTo>
                  <a:cubicBezTo>
                    <a:pt x="305" y="0"/>
                    <a:pt x="1" y="304"/>
                    <a:pt x="1" y="669"/>
                  </a:cubicBezTo>
                  <a:cubicBezTo>
                    <a:pt x="1" y="1034"/>
                    <a:pt x="305" y="1368"/>
                    <a:pt x="670" y="1368"/>
                  </a:cubicBezTo>
                  <a:cubicBezTo>
                    <a:pt x="1065" y="1368"/>
                    <a:pt x="1369" y="1034"/>
                    <a:pt x="1369" y="669"/>
                  </a:cubicBezTo>
                  <a:cubicBezTo>
                    <a:pt x="1369" y="304"/>
                    <a:pt x="1065" y="0"/>
                    <a:pt x="67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3" name="Google Shape;16903;p505"/>
            <p:cNvSpPr/>
            <p:nvPr/>
          </p:nvSpPr>
          <p:spPr>
            <a:xfrm>
              <a:off x="2377200" y="3195625"/>
              <a:ext cx="20550" cy="22825"/>
            </a:xfrm>
            <a:custGeom>
              <a:rect b="b" l="l" r="r" t="t"/>
              <a:pathLst>
                <a:path extrusionOk="0" h="913" w="822">
                  <a:moveTo>
                    <a:pt x="426" y="1"/>
                  </a:moveTo>
                  <a:cubicBezTo>
                    <a:pt x="183" y="1"/>
                    <a:pt x="1" y="213"/>
                    <a:pt x="1" y="456"/>
                  </a:cubicBezTo>
                  <a:cubicBezTo>
                    <a:pt x="1" y="730"/>
                    <a:pt x="183" y="912"/>
                    <a:pt x="426" y="912"/>
                  </a:cubicBezTo>
                  <a:cubicBezTo>
                    <a:pt x="639" y="912"/>
                    <a:pt x="822" y="730"/>
                    <a:pt x="822" y="456"/>
                  </a:cubicBezTo>
                  <a:cubicBezTo>
                    <a:pt x="822" y="213"/>
                    <a:pt x="639" y="1"/>
                    <a:pt x="42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4" name="Google Shape;16904;p505"/>
            <p:cNvSpPr/>
            <p:nvPr/>
          </p:nvSpPr>
          <p:spPr>
            <a:xfrm>
              <a:off x="2472200" y="3156100"/>
              <a:ext cx="20550" cy="22825"/>
            </a:xfrm>
            <a:custGeom>
              <a:rect b="b" l="l" r="r" t="t"/>
              <a:pathLst>
                <a:path extrusionOk="0" h="913" w="822">
                  <a:moveTo>
                    <a:pt x="426" y="1"/>
                  </a:moveTo>
                  <a:cubicBezTo>
                    <a:pt x="183" y="1"/>
                    <a:pt x="0" y="183"/>
                    <a:pt x="0" y="457"/>
                  </a:cubicBezTo>
                  <a:cubicBezTo>
                    <a:pt x="0" y="700"/>
                    <a:pt x="183" y="913"/>
                    <a:pt x="426" y="913"/>
                  </a:cubicBezTo>
                  <a:cubicBezTo>
                    <a:pt x="639" y="913"/>
                    <a:pt x="821" y="700"/>
                    <a:pt x="821" y="457"/>
                  </a:cubicBezTo>
                  <a:cubicBezTo>
                    <a:pt x="821" y="183"/>
                    <a:pt x="639" y="1"/>
                    <a:pt x="42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5" name="Google Shape;16905;p505"/>
            <p:cNvSpPr/>
            <p:nvPr/>
          </p:nvSpPr>
          <p:spPr>
            <a:xfrm>
              <a:off x="3001075" y="3217675"/>
              <a:ext cx="64625" cy="147425"/>
            </a:xfrm>
            <a:custGeom>
              <a:rect b="b" l="l" r="r" t="t"/>
              <a:pathLst>
                <a:path extrusionOk="0" h="5897" w="2585">
                  <a:moveTo>
                    <a:pt x="1308" y="0"/>
                  </a:moveTo>
                  <a:cubicBezTo>
                    <a:pt x="1308" y="0"/>
                    <a:pt x="1" y="2918"/>
                    <a:pt x="1" y="3982"/>
                  </a:cubicBezTo>
                  <a:cubicBezTo>
                    <a:pt x="1" y="5046"/>
                    <a:pt x="578" y="5897"/>
                    <a:pt x="1308" y="5897"/>
                  </a:cubicBezTo>
                  <a:cubicBezTo>
                    <a:pt x="2007" y="5897"/>
                    <a:pt x="2584" y="5046"/>
                    <a:pt x="2584" y="3982"/>
                  </a:cubicBezTo>
                  <a:cubicBezTo>
                    <a:pt x="2584" y="2918"/>
                    <a:pt x="1308" y="0"/>
                    <a:pt x="1308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6" name="Google Shape;16906;p505"/>
            <p:cNvSpPr/>
            <p:nvPr/>
          </p:nvSpPr>
          <p:spPr>
            <a:xfrm>
              <a:off x="2779200" y="3127325"/>
              <a:ext cx="114000" cy="146500"/>
            </a:xfrm>
            <a:custGeom>
              <a:rect b="b" l="l" r="r" t="t"/>
              <a:pathLst>
                <a:path extrusionOk="0" h="5860" w="4560">
                  <a:moveTo>
                    <a:pt x="2533" y="0"/>
                  </a:moveTo>
                  <a:cubicBezTo>
                    <a:pt x="2425" y="0"/>
                    <a:pt x="2317" y="27"/>
                    <a:pt x="2219" y="88"/>
                  </a:cubicBezTo>
                  <a:cubicBezTo>
                    <a:pt x="1976" y="270"/>
                    <a:pt x="2006" y="696"/>
                    <a:pt x="2098" y="1000"/>
                  </a:cubicBezTo>
                  <a:cubicBezTo>
                    <a:pt x="2128" y="1213"/>
                    <a:pt x="2189" y="1426"/>
                    <a:pt x="2280" y="1638"/>
                  </a:cubicBezTo>
                  <a:cubicBezTo>
                    <a:pt x="2158" y="1517"/>
                    <a:pt x="2006" y="1395"/>
                    <a:pt x="1885" y="1304"/>
                  </a:cubicBezTo>
                  <a:cubicBezTo>
                    <a:pt x="1749" y="1207"/>
                    <a:pt x="1576" y="1135"/>
                    <a:pt x="1405" y="1135"/>
                  </a:cubicBezTo>
                  <a:cubicBezTo>
                    <a:pt x="1309" y="1135"/>
                    <a:pt x="1213" y="1158"/>
                    <a:pt x="1125" y="1213"/>
                  </a:cubicBezTo>
                  <a:cubicBezTo>
                    <a:pt x="882" y="1426"/>
                    <a:pt x="912" y="1821"/>
                    <a:pt x="973" y="2125"/>
                  </a:cubicBezTo>
                  <a:cubicBezTo>
                    <a:pt x="1034" y="2337"/>
                    <a:pt x="1094" y="2489"/>
                    <a:pt x="1125" y="2641"/>
                  </a:cubicBezTo>
                  <a:cubicBezTo>
                    <a:pt x="1094" y="2581"/>
                    <a:pt x="1064" y="2581"/>
                    <a:pt x="1034" y="2550"/>
                  </a:cubicBezTo>
                  <a:cubicBezTo>
                    <a:pt x="889" y="2460"/>
                    <a:pt x="722" y="2401"/>
                    <a:pt x="566" y="2401"/>
                  </a:cubicBezTo>
                  <a:cubicBezTo>
                    <a:pt x="460" y="2401"/>
                    <a:pt x="360" y="2428"/>
                    <a:pt x="274" y="2489"/>
                  </a:cubicBezTo>
                  <a:cubicBezTo>
                    <a:pt x="0" y="2672"/>
                    <a:pt x="31" y="3097"/>
                    <a:pt x="122" y="3401"/>
                  </a:cubicBezTo>
                  <a:cubicBezTo>
                    <a:pt x="456" y="4822"/>
                    <a:pt x="1377" y="5859"/>
                    <a:pt x="1857" y="5859"/>
                  </a:cubicBezTo>
                  <a:cubicBezTo>
                    <a:pt x="1900" y="5859"/>
                    <a:pt x="1940" y="5851"/>
                    <a:pt x="1976" y="5833"/>
                  </a:cubicBezTo>
                  <a:cubicBezTo>
                    <a:pt x="2280" y="5620"/>
                    <a:pt x="2462" y="5407"/>
                    <a:pt x="2401" y="4830"/>
                  </a:cubicBezTo>
                  <a:lnTo>
                    <a:pt x="2401" y="4830"/>
                  </a:lnTo>
                  <a:cubicBezTo>
                    <a:pt x="2442" y="4837"/>
                    <a:pt x="2490" y="4840"/>
                    <a:pt x="2540" y="4840"/>
                  </a:cubicBezTo>
                  <a:cubicBezTo>
                    <a:pt x="2714" y="4840"/>
                    <a:pt x="2929" y="4796"/>
                    <a:pt x="3070" y="4678"/>
                  </a:cubicBezTo>
                  <a:cubicBezTo>
                    <a:pt x="3496" y="4374"/>
                    <a:pt x="3313" y="3796"/>
                    <a:pt x="3344" y="3796"/>
                  </a:cubicBezTo>
                  <a:lnTo>
                    <a:pt x="3344" y="3796"/>
                  </a:lnTo>
                  <a:cubicBezTo>
                    <a:pt x="3381" y="3811"/>
                    <a:pt x="3428" y="3819"/>
                    <a:pt x="3483" y="3819"/>
                  </a:cubicBezTo>
                  <a:cubicBezTo>
                    <a:pt x="3653" y="3819"/>
                    <a:pt x="3889" y="3745"/>
                    <a:pt x="4073" y="3584"/>
                  </a:cubicBezTo>
                  <a:cubicBezTo>
                    <a:pt x="4560" y="2915"/>
                    <a:pt x="4104" y="848"/>
                    <a:pt x="2979" y="149"/>
                  </a:cubicBezTo>
                  <a:cubicBezTo>
                    <a:pt x="2852" y="58"/>
                    <a:pt x="2693" y="0"/>
                    <a:pt x="2533" y="0"/>
                  </a:cubicBez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7" name="Google Shape;16907;p505"/>
            <p:cNvSpPr/>
            <p:nvPr/>
          </p:nvSpPr>
          <p:spPr>
            <a:xfrm>
              <a:off x="2870375" y="3127525"/>
              <a:ext cx="58550" cy="94400"/>
            </a:xfrm>
            <a:custGeom>
              <a:rect b="b" l="l" r="r" t="t"/>
              <a:pathLst>
                <a:path extrusionOk="0" h="3776" w="2342">
                  <a:moveTo>
                    <a:pt x="558" y="1"/>
                  </a:moveTo>
                  <a:cubicBezTo>
                    <a:pt x="485" y="1"/>
                    <a:pt x="411" y="16"/>
                    <a:pt x="335" y="50"/>
                  </a:cubicBezTo>
                  <a:cubicBezTo>
                    <a:pt x="31" y="202"/>
                    <a:pt x="1" y="597"/>
                    <a:pt x="31" y="901"/>
                  </a:cubicBezTo>
                  <a:cubicBezTo>
                    <a:pt x="92" y="1509"/>
                    <a:pt x="213" y="2086"/>
                    <a:pt x="426" y="2664"/>
                  </a:cubicBezTo>
                  <a:cubicBezTo>
                    <a:pt x="487" y="2937"/>
                    <a:pt x="609" y="3241"/>
                    <a:pt x="791" y="3454"/>
                  </a:cubicBezTo>
                  <a:cubicBezTo>
                    <a:pt x="933" y="3596"/>
                    <a:pt x="1186" y="3775"/>
                    <a:pt x="1406" y="3775"/>
                  </a:cubicBezTo>
                  <a:cubicBezTo>
                    <a:pt x="1468" y="3775"/>
                    <a:pt x="1528" y="3761"/>
                    <a:pt x="1581" y="3728"/>
                  </a:cubicBezTo>
                  <a:cubicBezTo>
                    <a:pt x="2341" y="3332"/>
                    <a:pt x="2128" y="1022"/>
                    <a:pt x="1095" y="232"/>
                  </a:cubicBezTo>
                  <a:cubicBezTo>
                    <a:pt x="920" y="101"/>
                    <a:pt x="744" y="1"/>
                    <a:pt x="558" y="1"/>
                  </a:cubicBez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8" name="Google Shape;16908;p505"/>
            <p:cNvSpPr/>
            <p:nvPr/>
          </p:nvSpPr>
          <p:spPr>
            <a:xfrm>
              <a:off x="2159875" y="3238850"/>
              <a:ext cx="209000" cy="164475"/>
            </a:xfrm>
            <a:custGeom>
              <a:rect b="b" l="l" r="r" t="t"/>
              <a:pathLst>
                <a:path extrusionOk="0" h="6579" w="8360">
                  <a:moveTo>
                    <a:pt x="4922" y="1"/>
                  </a:moveTo>
                  <a:cubicBezTo>
                    <a:pt x="4782" y="1"/>
                    <a:pt x="4641" y="12"/>
                    <a:pt x="4499" y="34"/>
                  </a:cubicBezTo>
                  <a:cubicBezTo>
                    <a:pt x="3983" y="65"/>
                    <a:pt x="3435" y="247"/>
                    <a:pt x="2919" y="399"/>
                  </a:cubicBezTo>
                  <a:cubicBezTo>
                    <a:pt x="2767" y="430"/>
                    <a:pt x="2645" y="521"/>
                    <a:pt x="2493" y="551"/>
                  </a:cubicBezTo>
                  <a:cubicBezTo>
                    <a:pt x="1916" y="794"/>
                    <a:pt x="1521" y="1129"/>
                    <a:pt x="1156" y="1433"/>
                  </a:cubicBezTo>
                  <a:cubicBezTo>
                    <a:pt x="639" y="1949"/>
                    <a:pt x="365" y="2527"/>
                    <a:pt x="1" y="2861"/>
                  </a:cubicBezTo>
                  <a:cubicBezTo>
                    <a:pt x="153" y="3256"/>
                    <a:pt x="335" y="3682"/>
                    <a:pt x="517" y="4047"/>
                  </a:cubicBezTo>
                  <a:cubicBezTo>
                    <a:pt x="609" y="4168"/>
                    <a:pt x="669" y="4320"/>
                    <a:pt x="761" y="4442"/>
                  </a:cubicBezTo>
                  <a:cubicBezTo>
                    <a:pt x="1004" y="4898"/>
                    <a:pt x="1308" y="5293"/>
                    <a:pt x="1672" y="5718"/>
                  </a:cubicBezTo>
                  <a:cubicBezTo>
                    <a:pt x="1976" y="6053"/>
                    <a:pt x="2311" y="6357"/>
                    <a:pt x="2736" y="6509"/>
                  </a:cubicBezTo>
                  <a:cubicBezTo>
                    <a:pt x="2855" y="6555"/>
                    <a:pt x="2988" y="6578"/>
                    <a:pt x="3123" y="6578"/>
                  </a:cubicBezTo>
                  <a:cubicBezTo>
                    <a:pt x="3436" y="6578"/>
                    <a:pt x="3761" y="6451"/>
                    <a:pt x="3952" y="6174"/>
                  </a:cubicBezTo>
                  <a:cubicBezTo>
                    <a:pt x="4068" y="6360"/>
                    <a:pt x="4238" y="6439"/>
                    <a:pt x="4419" y="6439"/>
                  </a:cubicBezTo>
                  <a:cubicBezTo>
                    <a:pt x="4476" y="6439"/>
                    <a:pt x="4533" y="6432"/>
                    <a:pt x="4590" y="6418"/>
                  </a:cubicBezTo>
                  <a:cubicBezTo>
                    <a:pt x="4803" y="6326"/>
                    <a:pt x="5016" y="6144"/>
                    <a:pt x="5046" y="5870"/>
                  </a:cubicBezTo>
                  <a:cubicBezTo>
                    <a:pt x="5217" y="5965"/>
                    <a:pt x="5400" y="6013"/>
                    <a:pt x="5565" y="6013"/>
                  </a:cubicBezTo>
                  <a:cubicBezTo>
                    <a:pt x="5664" y="6013"/>
                    <a:pt x="5757" y="5996"/>
                    <a:pt x="5837" y="5962"/>
                  </a:cubicBezTo>
                  <a:cubicBezTo>
                    <a:pt x="6080" y="5840"/>
                    <a:pt x="6262" y="5566"/>
                    <a:pt x="6262" y="5293"/>
                  </a:cubicBezTo>
                  <a:cubicBezTo>
                    <a:pt x="6345" y="5396"/>
                    <a:pt x="6510" y="5471"/>
                    <a:pt x="6666" y="5471"/>
                  </a:cubicBezTo>
                  <a:cubicBezTo>
                    <a:pt x="6740" y="5471"/>
                    <a:pt x="6811" y="5454"/>
                    <a:pt x="6870" y="5414"/>
                  </a:cubicBezTo>
                  <a:cubicBezTo>
                    <a:pt x="7083" y="5293"/>
                    <a:pt x="7205" y="5080"/>
                    <a:pt x="7235" y="4837"/>
                  </a:cubicBezTo>
                  <a:cubicBezTo>
                    <a:pt x="7296" y="4594"/>
                    <a:pt x="7235" y="4351"/>
                    <a:pt x="7174" y="4138"/>
                  </a:cubicBezTo>
                  <a:cubicBezTo>
                    <a:pt x="6992" y="3469"/>
                    <a:pt x="6688" y="2861"/>
                    <a:pt x="6262" y="2345"/>
                  </a:cubicBezTo>
                  <a:lnTo>
                    <a:pt x="6262" y="2345"/>
                  </a:lnTo>
                  <a:cubicBezTo>
                    <a:pt x="6597" y="2436"/>
                    <a:pt x="6840" y="2618"/>
                    <a:pt x="7053" y="2770"/>
                  </a:cubicBezTo>
                  <a:cubicBezTo>
                    <a:pt x="7258" y="2873"/>
                    <a:pt x="7484" y="2997"/>
                    <a:pt x="7696" y="2997"/>
                  </a:cubicBezTo>
                  <a:cubicBezTo>
                    <a:pt x="7735" y="2997"/>
                    <a:pt x="7774" y="2992"/>
                    <a:pt x="7812" y="2983"/>
                  </a:cubicBezTo>
                  <a:cubicBezTo>
                    <a:pt x="8086" y="2952"/>
                    <a:pt x="8360" y="2679"/>
                    <a:pt x="8147" y="2497"/>
                  </a:cubicBezTo>
                  <a:cubicBezTo>
                    <a:pt x="8116" y="2345"/>
                    <a:pt x="7995" y="2223"/>
                    <a:pt x="7934" y="2162"/>
                  </a:cubicBezTo>
                  <a:cubicBezTo>
                    <a:pt x="7600" y="1797"/>
                    <a:pt x="7296" y="1463"/>
                    <a:pt x="6931" y="1098"/>
                  </a:cubicBezTo>
                  <a:cubicBezTo>
                    <a:pt x="6718" y="825"/>
                    <a:pt x="6445" y="521"/>
                    <a:pt x="6110" y="338"/>
                  </a:cubicBezTo>
                  <a:cubicBezTo>
                    <a:pt x="5766" y="109"/>
                    <a:pt x="5353" y="1"/>
                    <a:pt x="4922" y="1"/>
                  </a:cubicBez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9" name="Google Shape;16909;p505"/>
            <p:cNvSpPr/>
            <p:nvPr/>
          </p:nvSpPr>
          <p:spPr>
            <a:xfrm>
              <a:off x="2102125" y="3199425"/>
              <a:ext cx="129975" cy="144400"/>
            </a:xfrm>
            <a:custGeom>
              <a:rect b="b" l="l" r="r" t="t"/>
              <a:pathLst>
                <a:path extrusionOk="0" h="5776" w="5199">
                  <a:moveTo>
                    <a:pt x="1247" y="1"/>
                  </a:moveTo>
                  <a:lnTo>
                    <a:pt x="973" y="973"/>
                  </a:lnTo>
                  <a:lnTo>
                    <a:pt x="1" y="4833"/>
                  </a:lnTo>
                  <a:lnTo>
                    <a:pt x="2919" y="5593"/>
                  </a:lnTo>
                  <a:lnTo>
                    <a:pt x="3192" y="5684"/>
                  </a:lnTo>
                  <a:lnTo>
                    <a:pt x="3679" y="5776"/>
                  </a:lnTo>
                  <a:lnTo>
                    <a:pt x="5198" y="2250"/>
                  </a:lnTo>
                  <a:lnTo>
                    <a:pt x="4925" y="2098"/>
                  </a:lnTo>
                  <a:lnTo>
                    <a:pt x="3800" y="1460"/>
                  </a:lnTo>
                  <a:lnTo>
                    <a:pt x="1520" y="152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rgbClr val="F8DEC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0" name="Google Shape;16910;p505"/>
            <p:cNvSpPr/>
            <p:nvPr/>
          </p:nvSpPr>
          <p:spPr>
            <a:xfrm>
              <a:off x="2101375" y="3204750"/>
              <a:ext cx="95775" cy="145150"/>
            </a:xfrm>
            <a:custGeom>
              <a:rect b="b" l="l" r="r" t="t"/>
              <a:pathLst>
                <a:path extrusionOk="0" h="5806" w="3831">
                  <a:moveTo>
                    <a:pt x="1490" y="0"/>
                  </a:moveTo>
                  <a:lnTo>
                    <a:pt x="1003" y="791"/>
                  </a:lnTo>
                  <a:lnTo>
                    <a:pt x="0" y="4651"/>
                  </a:lnTo>
                  <a:lnTo>
                    <a:pt x="2949" y="5411"/>
                  </a:lnTo>
                  <a:cubicBezTo>
                    <a:pt x="3009" y="5532"/>
                    <a:pt x="3101" y="5684"/>
                    <a:pt x="3161" y="5806"/>
                  </a:cubicBezTo>
                  <a:lnTo>
                    <a:pt x="3192" y="5471"/>
                  </a:lnTo>
                  <a:lnTo>
                    <a:pt x="3587" y="2766"/>
                  </a:lnTo>
                  <a:lnTo>
                    <a:pt x="3830" y="1247"/>
                  </a:lnTo>
                  <a:lnTo>
                    <a:pt x="1490" y="0"/>
                  </a:lnTo>
                  <a:close/>
                </a:path>
              </a:pathLst>
            </a:custGeom>
            <a:solidFill>
              <a:srgbClr val="D46169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1" name="Google Shape;16911;p505"/>
            <p:cNvSpPr/>
            <p:nvPr/>
          </p:nvSpPr>
          <p:spPr>
            <a:xfrm>
              <a:off x="1875675" y="2595325"/>
              <a:ext cx="308550" cy="782700"/>
            </a:xfrm>
            <a:custGeom>
              <a:rect b="b" l="l" r="r" t="t"/>
              <a:pathLst>
                <a:path extrusionOk="0" h="31308" w="12342">
                  <a:moveTo>
                    <a:pt x="8299" y="0"/>
                  </a:moveTo>
                  <a:cubicBezTo>
                    <a:pt x="8299" y="0"/>
                    <a:pt x="4986" y="2037"/>
                    <a:pt x="3831" y="4499"/>
                  </a:cubicBezTo>
                  <a:cubicBezTo>
                    <a:pt x="1824" y="8784"/>
                    <a:pt x="1" y="23374"/>
                    <a:pt x="913" y="25198"/>
                  </a:cubicBezTo>
                  <a:cubicBezTo>
                    <a:pt x="2280" y="27934"/>
                    <a:pt x="10214" y="31307"/>
                    <a:pt x="10214" y="31307"/>
                  </a:cubicBezTo>
                  <a:lnTo>
                    <a:pt x="12341" y="24742"/>
                  </a:lnTo>
                  <a:cubicBezTo>
                    <a:pt x="12341" y="24742"/>
                    <a:pt x="8694" y="22189"/>
                    <a:pt x="8694" y="21064"/>
                  </a:cubicBezTo>
                  <a:cubicBezTo>
                    <a:pt x="8664" y="19970"/>
                    <a:pt x="10457" y="13648"/>
                    <a:pt x="10639" y="10274"/>
                  </a:cubicBezTo>
                  <a:cubicBezTo>
                    <a:pt x="10882" y="6444"/>
                    <a:pt x="8299" y="0"/>
                    <a:pt x="829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12" name="Google Shape;16912;p505"/>
          <p:cNvGrpSpPr/>
          <p:nvPr/>
        </p:nvGrpSpPr>
        <p:grpSpPr>
          <a:xfrm flipH="1">
            <a:off x="7550087" y="1650553"/>
            <a:ext cx="1461906" cy="2484938"/>
            <a:chOff x="1631350" y="2011525"/>
            <a:chExt cx="1550600" cy="2635700"/>
          </a:xfrm>
        </p:grpSpPr>
        <p:sp>
          <p:nvSpPr>
            <p:cNvPr id="16913" name="Google Shape;16913;p505"/>
            <p:cNvSpPr/>
            <p:nvPr/>
          </p:nvSpPr>
          <p:spPr>
            <a:xfrm>
              <a:off x="2573250" y="4495025"/>
              <a:ext cx="296850" cy="149100"/>
            </a:xfrm>
            <a:custGeom>
              <a:rect b="b" l="l" r="r" t="t"/>
              <a:pathLst>
                <a:path extrusionOk="0" h="5964" w="11874">
                  <a:moveTo>
                    <a:pt x="2007" y="1"/>
                  </a:moveTo>
                  <a:cubicBezTo>
                    <a:pt x="2007" y="1"/>
                    <a:pt x="1" y="5715"/>
                    <a:pt x="1612" y="5898"/>
                  </a:cubicBezTo>
                  <a:cubicBezTo>
                    <a:pt x="2007" y="5941"/>
                    <a:pt x="2789" y="5963"/>
                    <a:pt x="3752" y="5963"/>
                  </a:cubicBezTo>
                  <a:cubicBezTo>
                    <a:pt x="6868" y="5963"/>
                    <a:pt x="11873" y="5726"/>
                    <a:pt x="11734" y="5168"/>
                  </a:cubicBezTo>
                  <a:cubicBezTo>
                    <a:pt x="11551" y="4469"/>
                    <a:pt x="6414" y="1673"/>
                    <a:pt x="5472" y="974"/>
                  </a:cubicBezTo>
                  <a:cubicBezTo>
                    <a:pt x="4560" y="153"/>
                    <a:pt x="2007" y="1"/>
                    <a:pt x="2007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4" name="Google Shape;16914;p505"/>
            <p:cNvSpPr/>
            <p:nvPr/>
          </p:nvSpPr>
          <p:spPr>
            <a:xfrm>
              <a:off x="1965350" y="4473750"/>
              <a:ext cx="292750" cy="173475"/>
            </a:xfrm>
            <a:custGeom>
              <a:rect b="b" l="l" r="r" t="t"/>
              <a:pathLst>
                <a:path extrusionOk="0" h="6939" w="11710">
                  <a:moveTo>
                    <a:pt x="2949" y="1"/>
                  </a:moveTo>
                  <a:cubicBezTo>
                    <a:pt x="2949" y="1"/>
                    <a:pt x="0" y="5259"/>
                    <a:pt x="1581" y="5715"/>
                  </a:cubicBezTo>
                  <a:cubicBezTo>
                    <a:pt x="2847" y="6074"/>
                    <a:pt x="8393" y="6939"/>
                    <a:pt x="10696" y="6939"/>
                  </a:cubicBezTo>
                  <a:cubicBezTo>
                    <a:pt x="11323" y="6939"/>
                    <a:pt x="11709" y="6875"/>
                    <a:pt x="11703" y="6718"/>
                  </a:cubicBezTo>
                  <a:cubicBezTo>
                    <a:pt x="11642" y="5989"/>
                    <a:pt x="7022" y="2372"/>
                    <a:pt x="6232" y="1521"/>
                  </a:cubicBezTo>
                  <a:cubicBezTo>
                    <a:pt x="5472" y="609"/>
                    <a:pt x="2949" y="1"/>
                    <a:pt x="2949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5" name="Google Shape;16915;p505"/>
            <p:cNvSpPr/>
            <p:nvPr/>
          </p:nvSpPr>
          <p:spPr>
            <a:xfrm>
              <a:off x="2277675" y="2123350"/>
              <a:ext cx="174150" cy="208200"/>
            </a:xfrm>
            <a:custGeom>
              <a:rect b="b" l="l" r="r" t="t"/>
              <a:pathLst>
                <a:path extrusionOk="0" h="8328" w="6966">
                  <a:moveTo>
                    <a:pt x="2298" y="1"/>
                  </a:moveTo>
                  <a:cubicBezTo>
                    <a:pt x="2282" y="1"/>
                    <a:pt x="2265" y="2"/>
                    <a:pt x="2249" y="3"/>
                  </a:cubicBezTo>
                  <a:cubicBezTo>
                    <a:pt x="2249" y="3"/>
                    <a:pt x="0" y="794"/>
                    <a:pt x="0" y="3651"/>
                  </a:cubicBezTo>
                  <a:cubicBezTo>
                    <a:pt x="0" y="5979"/>
                    <a:pt x="1635" y="8328"/>
                    <a:pt x="3474" y="8328"/>
                  </a:cubicBezTo>
                  <a:cubicBezTo>
                    <a:pt x="3892" y="8328"/>
                    <a:pt x="4320" y="8207"/>
                    <a:pt x="4742" y="7937"/>
                  </a:cubicBezTo>
                  <a:cubicBezTo>
                    <a:pt x="6966" y="6524"/>
                    <a:pt x="3752" y="1"/>
                    <a:pt x="229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6" name="Google Shape;16916;p505"/>
            <p:cNvSpPr/>
            <p:nvPr/>
          </p:nvSpPr>
          <p:spPr>
            <a:xfrm>
              <a:off x="2179650" y="2309600"/>
              <a:ext cx="546375" cy="852775"/>
            </a:xfrm>
            <a:custGeom>
              <a:rect b="b" l="l" r="r" t="t"/>
              <a:pathLst>
                <a:path extrusionOk="0" h="34111" w="21855">
                  <a:moveTo>
                    <a:pt x="8328" y="0"/>
                  </a:moveTo>
                  <a:lnTo>
                    <a:pt x="8328" y="0"/>
                  </a:lnTo>
                  <a:cubicBezTo>
                    <a:pt x="8329" y="0"/>
                    <a:pt x="10274" y="5958"/>
                    <a:pt x="8146" y="6383"/>
                  </a:cubicBezTo>
                  <a:cubicBezTo>
                    <a:pt x="6018" y="6809"/>
                    <a:pt x="1459" y="7386"/>
                    <a:pt x="730" y="9514"/>
                  </a:cubicBezTo>
                  <a:cubicBezTo>
                    <a:pt x="0" y="11642"/>
                    <a:pt x="3617" y="27022"/>
                    <a:pt x="4195" y="33983"/>
                  </a:cubicBezTo>
                  <a:cubicBezTo>
                    <a:pt x="4195" y="33983"/>
                    <a:pt x="6273" y="34110"/>
                    <a:pt x="8775" y="34110"/>
                  </a:cubicBezTo>
                  <a:cubicBezTo>
                    <a:pt x="12379" y="34110"/>
                    <a:pt x="16865" y="33846"/>
                    <a:pt x="17295" y="32554"/>
                  </a:cubicBezTo>
                  <a:cubicBezTo>
                    <a:pt x="18025" y="30426"/>
                    <a:pt x="21855" y="12432"/>
                    <a:pt x="21064" y="9453"/>
                  </a:cubicBezTo>
                  <a:cubicBezTo>
                    <a:pt x="20244" y="6505"/>
                    <a:pt x="15532" y="7265"/>
                    <a:pt x="13800" y="6687"/>
                  </a:cubicBezTo>
                  <a:cubicBezTo>
                    <a:pt x="12037" y="6110"/>
                    <a:pt x="13040" y="1915"/>
                    <a:pt x="13040" y="1915"/>
                  </a:cubicBezTo>
                  <a:lnTo>
                    <a:pt x="8328" y="0"/>
                  </a:lnTo>
                  <a:close/>
                </a:path>
              </a:pathLst>
            </a:custGeom>
            <a:solidFill>
              <a:srgbClr val="291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7" name="Google Shape;16917;p505"/>
            <p:cNvSpPr/>
            <p:nvPr/>
          </p:nvSpPr>
          <p:spPr>
            <a:xfrm>
              <a:off x="2328575" y="2114200"/>
              <a:ext cx="261425" cy="261825"/>
            </a:xfrm>
            <a:custGeom>
              <a:rect b="b" l="l" r="r" t="t"/>
              <a:pathLst>
                <a:path extrusionOk="0" h="10473" w="10457">
                  <a:moveTo>
                    <a:pt x="5767" y="0"/>
                  </a:moveTo>
                  <a:cubicBezTo>
                    <a:pt x="3633" y="0"/>
                    <a:pt x="257" y="1197"/>
                    <a:pt x="122" y="3044"/>
                  </a:cubicBezTo>
                  <a:cubicBezTo>
                    <a:pt x="1" y="4138"/>
                    <a:pt x="2128" y="7604"/>
                    <a:pt x="2280" y="7968"/>
                  </a:cubicBezTo>
                  <a:cubicBezTo>
                    <a:pt x="2979" y="9802"/>
                    <a:pt x="4395" y="10472"/>
                    <a:pt x="5799" y="10472"/>
                  </a:cubicBezTo>
                  <a:cubicBezTo>
                    <a:pt x="7326" y="10472"/>
                    <a:pt x="8838" y="9679"/>
                    <a:pt x="9393" y="8728"/>
                  </a:cubicBezTo>
                  <a:cubicBezTo>
                    <a:pt x="10457" y="6904"/>
                    <a:pt x="7356" y="461"/>
                    <a:pt x="7356" y="461"/>
                  </a:cubicBezTo>
                  <a:cubicBezTo>
                    <a:pt x="7105" y="146"/>
                    <a:pt x="6511" y="0"/>
                    <a:pt x="5767" y="0"/>
                  </a:cubicBezTo>
                  <a:close/>
                </a:path>
              </a:pathLst>
            </a:custGeom>
            <a:solidFill>
              <a:srgbClr val="291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8" name="Google Shape;16918;p505"/>
            <p:cNvSpPr/>
            <p:nvPr/>
          </p:nvSpPr>
          <p:spPr>
            <a:xfrm>
              <a:off x="2159875" y="2464575"/>
              <a:ext cx="555500" cy="623675"/>
            </a:xfrm>
            <a:custGeom>
              <a:rect b="b" l="l" r="r" t="t"/>
              <a:pathLst>
                <a:path extrusionOk="0" h="24947" w="22220">
                  <a:moveTo>
                    <a:pt x="16041" y="0"/>
                  </a:moveTo>
                  <a:cubicBezTo>
                    <a:pt x="16010" y="0"/>
                    <a:pt x="15983" y="1"/>
                    <a:pt x="15958" y="2"/>
                  </a:cubicBezTo>
                  <a:cubicBezTo>
                    <a:pt x="15229" y="32"/>
                    <a:pt x="13983" y="1674"/>
                    <a:pt x="12493" y="2190"/>
                  </a:cubicBezTo>
                  <a:cubicBezTo>
                    <a:pt x="12320" y="2252"/>
                    <a:pt x="12140" y="2279"/>
                    <a:pt x="11956" y="2279"/>
                  </a:cubicBezTo>
                  <a:cubicBezTo>
                    <a:pt x="10599" y="2279"/>
                    <a:pt x="9089" y="792"/>
                    <a:pt x="9089" y="792"/>
                  </a:cubicBezTo>
                  <a:cubicBezTo>
                    <a:pt x="8578" y="537"/>
                    <a:pt x="7812" y="436"/>
                    <a:pt x="6947" y="436"/>
                  </a:cubicBezTo>
                  <a:cubicBezTo>
                    <a:pt x="4523" y="436"/>
                    <a:pt x="1321" y="1224"/>
                    <a:pt x="761" y="1583"/>
                  </a:cubicBezTo>
                  <a:cubicBezTo>
                    <a:pt x="1" y="2038"/>
                    <a:pt x="2584" y="24653"/>
                    <a:pt x="2980" y="24774"/>
                  </a:cubicBezTo>
                  <a:cubicBezTo>
                    <a:pt x="3221" y="24826"/>
                    <a:pt x="8618" y="24946"/>
                    <a:pt x="13320" y="24946"/>
                  </a:cubicBezTo>
                  <a:cubicBezTo>
                    <a:pt x="16907" y="24946"/>
                    <a:pt x="20091" y="24876"/>
                    <a:pt x="20275" y="24653"/>
                  </a:cubicBezTo>
                  <a:cubicBezTo>
                    <a:pt x="20700" y="24075"/>
                    <a:pt x="22220" y="2251"/>
                    <a:pt x="21278" y="1309"/>
                  </a:cubicBezTo>
                  <a:cubicBezTo>
                    <a:pt x="20367" y="427"/>
                    <a:pt x="16928" y="0"/>
                    <a:pt x="1604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9" name="Google Shape;16919;p505"/>
            <p:cNvSpPr/>
            <p:nvPr/>
          </p:nvSpPr>
          <p:spPr>
            <a:xfrm>
              <a:off x="2327825" y="2427900"/>
              <a:ext cx="269775" cy="132475"/>
            </a:xfrm>
            <a:custGeom>
              <a:rect b="b" l="l" r="r" t="t"/>
              <a:pathLst>
                <a:path extrusionOk="0" h="5299" w="10791">
                  <a:moveTo>
                    <a:pt x="2277" y="0"/>
                  </a:moveTo>
                  <a:cubicBezTo>
                    <a:pt x="2171" y="0"/>
                    <a:pt x="2080" y="22"/>
                    <a:pt x="2006" y="71"/>
                  </a:cubicBezTo>
                  <a:cubicBezTo>
                    <a:pt x="1155" y="618"/>
                    <a:pt x="0" y="1803"/>
                    <a:pt x="426" y="2411"/>
                  </a:cubicBezTo>
                  <a:cubicBezTo>
                    <a:pt x="851" y="3019"/>
                    <a:pt x="4742" y="5268"/>
                    <a:pt x="5289" y="5299"/>
                  </a:cubicBezTo>
                  <a:cubicBezTo>
                    <a:pt x="5806" y="5299"/>
                    <a:pt x="6657" y="4053"/>
                    <a:pt x="6657" y="4053"/>
                  </a:cubicBezTo>
                  <a:cubicBezTo>
                    <a:pt x="6657" y="4053"/>
                    <a:pt x="7403" y="5236"/>
                    <a:pt x="7948" y="5236"/>
                  </a:cubicBezTo>
                  <a:cubicBezTo>
                    <a:pt x="7996" y="5236"/>
                    <a:pt x="8042" y="5227"/>
                    <a:pt x="8085" y="5208"/>
                  </a:cubicBezTo>
                  <a:cubicBezTo>
                    <a:pt x="8663" y="4964"/>
                    <a:pt x="10791" y="1986"/>
                    <a:pt x="10487" y="1530"/>
                  </a:cubicBezTo>
                  <a:cubicBezTo>
                    <a:pt x="10487" y="1530"/>
                    <a:pt x="9271" y="375"/>
                    <a:pt x="8633" y="314"/>
                  </a:cubicBezTo>
                  <a:cubicBezTo>
                    <a:pt x="8624" y="313"/>
                    <a:pt x="8615" y="313"/>
                    <a:pt x="8606" y="313"/>
                  </a:cubicBezTo>
                  <a:cubicBezTo>
                    <a:pt x="7892" y="313"/>
                    <a:pt x="6262" y="2654"/>
                    <a:pt x="6262" y="2654"/>
                  </a:cubicBezTo>
                  <a:cubicBezTo>
                    <a:pt x="6262" y="2654"/>
                    <a:pt x="3429" y="0"/>
                    <a:pt x="2277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0" name="Google Shape;16920;p505"/>
            <p:cNvSpPr/>
            <p:nvPr/>
          </p:nvSpPr>
          <p:spPr>
            <a:xfrm>
              <a:off x="2327050" y="2259725"/>
              <a:ext cx="83050" cy="58725"/>
            </a:xfrm>
            <a:custGeom>
              <a:rect b="b" l="l" r="r" t="t"/>
              <a:pathLst>
                <a:path extrusionOk="0" h="2349" w="3322">
                  <a:moveTo>
                    <a:pt x="1087" y="1"/>
                  </a:moveTo>
                  <a:cubicBezTo>
                    <a:pt x="833" y="1"/>
                    <a:pt x="580" y="69"/>
                    <a:pt x="426" y="293"/>
                  </a:cubicBezTo>
                  <a:cubicBezTo>
                    <a:pt x="1" y="871"/>
                    <a:pt x="669" y="2117"/>
                    <a:pt x="2007" y="2330"/>
                  </a:cubicBezTo>
                  <a:cubicBezTo>
                    <a:pt x="2078" y="2343"/>
                    <a:pt x="2145" y="2349"/>
                    <a:pt x="2207" y="2349"/>
                  </a:cubicBezTo>
                  <a:cubicBezTo>
                    <a:pt x="3322" y="2349"/>
                    <a:pt x="3094" y="402"/>
                    <a:pt x="1885" y="172"/>
                  </a:cubicBezTo>
                  <a:cubicBezTo>
                    <a:pt x="1885" y="172"/>
                    <a:pt x="1487" y="1"/>
                    <a:pt x="1087" y="1"/>
                  </a:cubicBezTo>
                  <a:close/>
                </a:path>
              </a:pathLst>
            </a:custGeom>
            <a:solidFill>
              <a:srgbClr val="291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1" name="Google Shape;16921;p505"/>
            <p:cNvSpPr/>
            <p:nvPr/>
          </p:nvSpPr>
          <p:spPr>
            <a:xfrm>
              <a:off x="2054250" y="3213100"/>
              <a:ext cx="367050" cy="10675"/>
            </a:xfrm>
            <a:custGeom>
              <a:rect b="b" l="l" r="r" t="t"/>
              <a:pathLst>
                <a:path extrusionOk="0" h="427" w="14682">
                  <a:moveTo>
                    <a:pt x="1" y="1"/>
                  </a:moveTo>
                  <a:lnTo>
                    <a:pt x="1" y="365"/>
                  </a:lnTo>
                  <a:cubicBezTo>
                    <a:pt x="1156" y="426"/>
                    <a:pt x="3162" y="426"/>
                    <a:pt x="5320" y="426"/>
                  </a:cubicBezTo>
                  <a:cubicBezTo>
                    <a:pt x="9667" y="426"/>
                    <a:pt x="14621" y="365"/>
                    <a:pt x="14682" y="365"/>
                  </a:cubicBezTo>
                  <a:lnTo>
                    <a:pt x="14682" y="1"/>
                  </a:lnTo>
                  <a:cubicBezTo>
                    <a:pt x="14601" y="1"/>
                    <a:pt x="9602" y="28"/>
                    <a:pt x="5279" y="28"/>
                  </a:cubicBezTo>
                  <a:cubicBezTo>
                    <a:pt x="3118" y="28"/>
                    <a:pt x="1125" y="21"/>
                    <a:pt x="1" y="1"/>
                  </a:cubicBezTo>
                  <a:close/>
                </a:path>
              </a:pathLst>
            </a:custGeom>
            <a:solidFill>
              <a:srgbClr val="37253A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2" name="Google Shape;16922;p505"/>
            <p:cNvSpPr/>
            <p:nvPr/>
          </p:nvSpPr>
          <p:spPr>
            <a:xfrm>
              <a:off x="2274250" y="2011525"/>
              <a:ext cx="273950" cy="248400"/>
            </a:xfrm>
            <a:custGeom>
              <a:rect b="b" l="l" r="r" t="t"/>
              <a:pathLst>
                <a:path extrusionOk="0" h="9936" w="10958">
                  <a:moveTo>
                    <a:pt x="8861" y="1"/>
                  </a:moveTo>
                  <a:cubicBezTo>
                    <a:pt x="8798" y="1"/>
                    <a:pt x="8727" y="22"/>
                    <a:pt x="8648" y="69"/>
                  </a:cubicBezTo>
                  <a:cubicBezTo>
                    <a:pt x="7797" y="555"/>
                    <a:pt x="5730" y="1680"/>
                    <a:pt x="3602" y="2136"/>
                  </a:cubicBezTo>
                  <a:cubicBezTo>
                    <a:pt x="1474" y="2531"/>
                    <a:pt x="1535" y="5206"/>
                    <a:pt x="1535" y="5206"/>
                  </a:cubicBezTo>
                  <a:cubicBezTo>
                    <a:pt x="1" y="7015"/>
                    <a:pt x="1678" y="9935"/>
                    <a:pt x="3271" y="9935"/>
                  </a:cubicBezTo>
                  <a:cubicBezTo>
                    <a:pt x="3444" y="9935"/>
                    <a:pt x="3617" y="9901"/>
                    <a:pt x="3785" y="9826"/>
                  </a:cubicBezTo>
                  <a:cubicBezTo>
                    <a:pt x="5456" y="9066"/>
                    <a:pt x="3146" y="8549"/>
                    <a:pt x="3997" y="6482"/>
                  </a:cubicBezTo>
                  <a:cubicBezTo>
                    <a:pt x="4328" y="5718"/>
                    <a:pt x="4591" y="5480"/>
                    <a:pt x="4922" y="5480"/>
                  </a:cubicBezTo>
                  <a:cubicBezTo>
                    <a:pt x="5464" y="5480"/>
                    <a:pt x="6189" y="6118"/>
                    <a:pt x="7700" y="6118"/>
                  </a:cubicBezTo>
                  <a:cubicBezTo>
                    <a:pt x="7722" y="6118"/>
                    <a:pt x="7744" y="6118"/>
                    <a:pt x="7766" y="6118"/>
                  </a:cubicBezTo>
                  <a:cubicBezTo>
                    <a:pt x="10289" y="6087"/>
                    <a:pt x="10958" y="3899"/>
                    <a:pt x="10806" y="2987"/>
                  </a:cubicBezTo>
                  <a:cubicBezTo>
                    <a:pt x="10775" y="2800"/>
                    <a:pt x="10693" y="2725"/>
                    <a:pt x="10584" y="2725"/>
                  </a:cubicBezTo>
                  <a:cubicBezTo>
                    <a:pt x="10416" y="2725"/>
                    <a:pt x="10181" y="2901"/>
                    <a:pt x="9959" y="3113"/>
                  </a:cubicBezTo>
                  <a:lnTo>
                    <a:pt x="9959" y="3113"/>
                  </a:lnTo>
                  <a:cubicBezTo>
                    <a:pt x="10246" y="2627"/>
                    <a:pt x="10442" y="2008"/>
                    <a:pt x="10198" y="1589"/>
                  </a:cubicBezTo>
                  <a:cubicBezTo>
                    <a:pt x="10108" y="1435"/>
                    <a:pt x="9993" y="1375"/>
                    <a:pt x="9867" y="1375"/>
                  </a:cubicBezTo>
                  <a:cubicBezTo>
                    <a:pt x="9577" y="1375"/>
                    <a:pt x="9230" y="1695"/>
                    <a:pt x="9005" y="1943"/>
                  </a:cubicBezTo>
                  <a:lnTo>
                    <a:pt x="9005" y="1943"/>
                  </a:lnTo>
                  <a:cubicBezTo>
                    <a:pt x="9341" y="1306"/>
                    <a:pt x="9350" y="1"/>
                    <a:pt x="8861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3" name="Google Shape;16923;p505"/>
            <p:cNvSpPr/>
            <p:nvPr/>
          </p:nvSpPr>
          <p:spPr>
            <a:xfrm>
              <a:off x="2646200" y="30732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CD5C65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4" name="Google Shape;16924;p505"/>
            <p:cNvSpPr/>
            <p:nvPr/>
          </p:nvSpPr>
          <p:spPr>
            <a:xfrm>
              <a:off x="1905225" y="3070025"/>
              <a:ext cx="997100" cy="1466950"/>
            </a:xfrm>
            <a:custGeom>
              <a:rect b="b" l="l" r="r" t="t"/>
              <a:pathLst>
                <a:path extrusionOk="0" h="58678" w="39884">
                  <a:moveTo>
                    <a:pt x="18618" y="1"/>
                  </a:moveTo>
                  <a:cubicBezTo>
                    <a:pt x="13986" y="1"/>
                    <a:pt x="9725" y="229"/>
                    <a:pt x="9244" y="1043"/>
                  </a:cubicBezTo>
                  <a:cubicBezTo>
                    <a:pt x="8181" y="2988"/>
                    <a:pt x="4837" y="25511"/>
                    <a:pt x="4837" y="31925"/>
                  </a:cubicBezTo>
                  <a:cubicBezTo>
                    <a:pt x="4837" y="38159"/>
                    <a:pt x="0" y="56456"/>
                    <a:pt x="1943" y="56456"/>
                  </a:cubicBezTo>
                  <a:cubicBezTo>
                    <a:pt x="2008" y="56456"/>
                    <a:pt x="2081" y="56436"/>
                    <a:pt x="2162" y="56393"/>
                  </a:cubicBezTo>
                  <a:cubicBezTo>
                    <a:pt x="2298" y="56323"/>
                    <a:pt x="2508" y="56291"/>
                    <a:pt x="2778" y="56291"/>
                  </a:cubicBezTo>
                  <a:cubicBezTo>
                    <a:pt x="5132" y="56291"/>
                    <a:pt x="12082" y="58678"/>
                    <a:pt x="14604" y="58678"/>
                  </a:cubicBezTo>
                  <a:cubicBezTo>
                    <a:pt x="15048" y="58678"/>
                    <a:pt x="15355" y="58604"/>
                    <a:pt x="15476" y="58430"/>
                  </a:cubicBezTo>
                  <a:cubicBezTo>
                    <a:pt x="16327" y="57123"/>
                    <a:pt x="20552" y="34022"/>
                    <a:pt x="20552" y="32137"/>
                  </a:cubicBezTo>
                  <a:cubicBezTo>
                    <a:pt x="20552" y="30222"/>
                    <a:pt x="21737" y="11833"/>
                    <a:pt x="21737" y="11833"/>
                  </a:cubicBezTo>
                  <a:cubicBezTo>
                    <a:pt x="21737" y="11833"/>
                    <a:pt x="24199" y="31681"/>
                    <a:pt x="24442" y="32320"/>
                  </a:cubicBezTo>
                  <a:cubicBezTo>
                    <a:pt x="24655" y="32958"/>
                    <a:pt x="24230" y="57700"/>
                    <a:pt x="24807" y="57700"/>
                  </a:cubicBezTo>
                  <a:cubicBezTo>
                    <a:pt x="26944" y="57700"/>
                    <a:pt x="33928" y="58433"/>
                    <a:pt x="35040" y="58433"/>
                  </a:cubicBezTo>
                  <a:cubicBezTo>
                    <a:pt x="35083" y="58433"/>
                    <a:pt x="35117" y="58432"/>
                    <a:pt x="35142" y="58430"/>
                  </a:cubicBezTo>
                  <a:cubicBezTo>
                    <a:pt x="39883" y="57913"/>
                    <a:pt x="37269" y="35116"/>
                    <a:pt x="37512" y="30830"/>
                  </a:cubicBezTo>
                  <a:cubicBezTo>
                    <a:pt x="37725" y="26575"/>
                    <a:pt x="31069" y="374"/>
                    <a:pt x="31069" y="374"/>
                  </a:cubicBezTo>
                  <a:cubicBezTo>
                    <a:pt x="31069" y="374"/>
                    <a:pt x="24541" y="1"/>
                    <a:pt x="18618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5" name="Google Shape;16925;p505"/>
            <p:cNvSpPr/>
            <p:nvPr/>
          </p:nvSpPr>
          <p:spPr>
            <a:xfrm>
              <a:off x="1817925" y="2468375"/>
              <a:ext cx="599475" cy="1175175"/>
            </a:xfrm>
            <a:custGeom>
              <a:rect b="b" l="l" r="r" t="t"/>
              <a:pathLst>
                <a:path extrusionOk="0" h="47007" w="23979">
                  <a:moveTo>
                    <a:pt x="18342" y="1"/>
                  </a:moveTo>
                  <a:cubicBezTo>
                    <a:pt x="16469" y="1"/>
                    <a:pt x="13766" y="206"/>
                    <a:pt x="13588" y="762"/>
                  </a:cubicBezTo>
                  <a:cubicBezTo>
                    <a:pt x="13405" y="1370"/>
                    <a:pt x="10791" y="15200"/>
                    <a:pt x="9727" y="18209"/>
                  </a:cubicBezTo>
                  <a:cubicBezTo>
                    <a:pt x="8694" y="21157"/>
                    <a:pt x="1976" y="39516"/>
                    <a:pt x="2402" y="40793"/>
                  </a:cubicBezTo>
                  <a:cubicBezTo>
                    <a:pt x="2402" y="40793"/>
                    <a:pt x="1" y="45595"/>
                    <a:pt x="17022" y="46994"/>
                  </a:cubicBezTo>
                  <a:cubicBezTo>
                    <a:pt x="17122" y="47002"/>
                    <a:pt x="17220" y="47006"/>
                    <a:pt x="17315" y="47006"/>
                  </a:cubicBezTo>
                  <a:cubicBezTo>
                    <a:pt x="23978" y="47006"/>
                    <a:pt x="18536" y="26235"/>
                    <a:pt x="20214" y="17814"/>
                  </a:cubicBezTo>
                  <a:cubicBezTo>
                    <a:pt x="21916" y="9273"/>
                    <a:pt x="20639" y="1583"/>
                    <a:pt x="20123" y="154"/>
                  </a:cubicBezTo>
                  <a:cubicBezTo>
                    <a:pt x="20102" y="59"/>
                    <a:pt x="19339" y="1"/>
                    <a:pt x="1834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6" name="Google Shape;16926;p505"/>
            <p:cNvSpPr/>
            <p:nvPr/>
          </p:nvSpPr>
          <p:spPr>
            <a:xfrm>
              <a:off x="2594550" y="2458525"/>
              <a:ext cx="381475" cy="1174175"/>
            </a:xfrm>
            <a:custGeom>
              <a:rect b="b" l="l" r="r" t="t"/>
              <a:pathLst>
                <a:path extrusionOk="0" h="46967" w="15259">
                  <a:moveTo>
                    <a:pt x="0" y="1"/>
                  </a:moveTo>
                  <a:cubicBezTo>
                    <a:pt x="0" y="1"/>
                    <a:pt x="304" y="24895"/>
                    <a:pt x="2037" y="31096"/>
                  </a:cubicBezTo>
                  <a:cubicBezTo>
                    <a:pt x="3718" y="37221"/>
                    <a:pt x="4955" y="46966"/>
                    <a:pt x="6450" y="46966"/>
                  </a:cubicBezTo>
                  <a:cubicBezTo>
                    <a:pt x="6468" y="46966"/>
                    <a:pt x="6486" y="46965"/>
                    <a:pt x="6505" y="46962"/>
                  </a:cubicBezTo>
                  <a:cubicBezTo>
                    <a:pt x="8025" y="46749"/>
                    <a:pt x="13496" y="45381"/>
                    <a:pt x="14377" y="44500"/>
                  </a:cubicBezTo>
                  <a:cubicBezTo>
                    <a:pt x="15259" y="43618"/>
                    <a:pt x="8845" y="21126"/>
                    <a:pt x="8784" y="14287"/>
                  </a:cubicBezTo>
                  <a:cubicBezTo>
                    <a:pt x="8754" y="6384"/>
                    <a:pt x="5866" y="1004"/>
                    <a:pt x="4985" y="578"/>
                  </a:cubicBezTo>
                  <a:cubicBezTo>
                    <a:pt x="4104" y="153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7" name="Google Shape;16927;p505"/>
            <p:cNvSpPr/>
            <p:nvPr/>
          </p:nvSpPr>
          <p:spPr>
            <a:xfrm>
              <a:off x="2650775" y="2490450"/>
              <a:ext cx="487100" cy="613425"/>
            </a:xfrm>
            <a:custGeom>
              <a:rect b="b" l="l" r="r" t="t"/>
              <a:pathLst>
                <a:path extrusionOk="0" h="24537" w="19484">
                  <a:moveTo>
                    <a:pt x="3131" y="0"/>
                  </a:moveTo>
                  <a:cubicBezTo>
                    <a:pt x="3131" y="0"/>
                    <a:pt x="0" y="13770"/>
                    <a:pt x="912" y="14317"/>
                  </a:cubicBezTo>
                  <a:cubicBezTo>
                    <a:pt x="1793" y="14875"/>
                    <a:pt x="9253" y="24536"/>
                    <a:pt x="12363" y="24536"/>
                  </a:cubicBezTo>
                  <a:cubicBezTo>
                    <a:pt x="12473" y="24536"/>
                    <a:pt x="12577" y="24524"/>
                    <a:pt x="12675" y="24499"/>
                  </a:cubicBezTo>
                  <a:cubicBezTo>
                    <a:pt x="16992" y="23344"/>
                    <a:pt x="19484" y="9150"/>
                    <a:pt x="19119" y="8238"/>
                  </a:cubicBezTo>
                  <a:cubicBezTo>
                    <a:pt x="18724" y="7326"/>
                    <a:pt x="14894" y="6596"/>
                    <a:pt x="13222" y="6232"/>
                  </a:cubicBezTo>
                  <a:cubicBezTo>
                    <a:pt x="13186" y="6223"/>
                    <a:pt x="13149" y="6218"/>
                    <a:pt x="13111" y="6218"/>
                  </a:cubicBezTo>
                  <a:cubicBezTo>
                    <a:pt x="12061" y="6218"/>
                    <a:pt x="10646" y="9584"/>
                    <a:pt x="10195" y="11820"/>
                  </a:cubicBezTo>
                  <a:lnTo>
                    <a:pt x="10195" y="11820"/>
                  </a:lnTo>
                  <a:cubicBezTo>
                    <a:pt x="8470" y="8046"/>
                    <a:pt x="3131" y="0"/>
                    <a:pt x="313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8" name="Google Shape;16928;p505"/>
            <p:cNvSpPr/>
            <p:nvPr/>
          </p:nvSpPr>
          <p:spPr>
            <a:xfrm>
              <a:off x="2893925" y="2492425"/>
              <a:ext cx="288025" cy="331475"/>
            </a:xfrm>
            <a:custGeom>
              <a:rect b="b" l="l" r="r" t="t"/>
              <a:pathLst>
                <a:path extrusionOk="0" h="13259" w="11521">
                  <a:moveTo>
                    <a:pt x="6162" y="0"/>
                  </a:moveTo>
                  <a:cubicBezTo>
                    <a:pt x="5109" y="0"/>
                    <a:pt x="3656" y="102"/>
                    <a:pt x="3861" y="286"/>
                  </a:cubicBezTo>
                  <a:cubicBezTo>
                    <a:pt x="4226" y="560"/>
                    <a:pt x="4682" y="1593"/>
                    <a:pt x="4682" y="1593"/>
                  </a:cubicBezTo>
                  <a:lnTo>
                    <a:pt x="4864" y="7004"/>
                  </a:lnTo>
                  <a:cubicBezTo>
                    <a:pt x="4864" y="7004"/>
                    <a:pt x="1" y="13083"/>
                    <a:pt x="1582" y="13235"/>
                  </a:cubicBezTo>
                  <a:cubicBezTo>
                    <a:pt x="1757" y="13251"/>
                    <a:pt x="1994" y="13259"/>
                    <a:pt x="2277" y="13259"/>
                  </a:cubicBezTo>
                  <a:cubicBezTo>
                    <a:pt x="4590" y="13259"/>
                    <a:pt x="10000" y="12756"/>
                    <a:pt x="10488" y="12566"/>
                  </a:cubicBezTo>
                  <a:cubicBezTo>
                    <a:pt x="11521" y="12140"/>
                    <a:pt x="6597" y="6821"/>
                    <a:pt x="6597" y="6821"/>
                  </a:cubicBezTo>
                  <a:lnTo>
                    <a:pt x="6293" y="1532"/>
                  </a:lnTo>
                  <a:cubicBezTo>
                    <a:pt x="6293" y="1532"/>
                    <a:pt x="7448" y="225"/>
                    <a:pt x="7174" y="73"/>
                  </a:cubicBezTo>
                  <a:cubicBezTo>
                    <a:pt x="7085" y="24"/>
                    <a:pt x="6670" y="0"/>
                    <a:pt x="6162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9" name="Google Shape;16929;p505"/>
            <p:cNvSpPr/>
            <p:nvPr/>
          </p:nvSpPr>
          <p:spPr>
            <a:xfrm>
              <a:off x="2966125" y="2560350"/>
              <a:ext cx="167200" cy="99500"/>
            </a:xfrm>
            <a:custGeom>
              <a:rect b="b" l="l" r="r" t="t"/>
              <a:pathLst>
                <a:path extrusionOk="0" h="3980" w="6688">
                  <a:moveTo>
                    <a:pt x="3952" y="1"/>
                  </a:moveTo>
                  <a:cubicBezTo>
                    <a:pt x="3952" y="1"/>
                    <a:pt x="1" y="183"/>
                    <a:pt x="396" y="578"/>
                  </a:cubicBezTo>
                  <a:cubicBezTo>
                    <a:pt x="760" y="943"/>
                    <a:pt x="1004" y="3527"/>
                    <a:pt x="1308" y="3800"/>
                  </a:cubicBezTo>
                  <a:cubicBezTo>
                    <a:pt x="1469" y="3945"/>
                    <a:pt x="2107" y="3979"/>
                    <a:pt x="2757" y="3979"/>
                  </a:cubicBezTo>
                  <a:cubicBezTo>
                    <a:pt x="3335" y="3979"/>
                    <a:pt x="3923" y="3952"/>
                    <a:pt x="4195" y="3952"/>
                  </a:cubicBezTo>
                  <a:cubicBezTo>
                    <a:pt x="4742" y="3952"/>
                    <a:pt x="6688" y="578"/>
                    <a:pt x="3952" y="1"/>
                  </a:cubicBezTo>
                  <a:close/>
                </a:path>
              </a:pathLst>
            </a:custGeom>
            <a:solidFill>
              <a:srgbClr val="291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0" name="Google Shape;16930;p505"/>
            <p:cNvSpPr/>
            <p:nvPr/>
          </p:nvSpPr>
          <p:spPr>
            <a:xfrm>
              <a:off x="1631350" y="2389375"/>
              <a:ext cx="642350" cy="667975"/>
            </a:xfrm>
            <a:custGeom>
              <a:rect b="b" l="l" r="r" t="t"/>
              <a:pathLst>
                <a:path extrusionOk="0" h="26719" w="25694">
                  <a:moveTo>
                    <a:pt x="7737" y="1"/>
                  </a:moveTo>
                  <a:cubicBezTo>
                    <a:pt x="5518" y="1"/>
                    <a:pt x="3330" y="8086"/>
                    <a:pt x="2357" y="11247"/>
                  </a:cubicBezTo>
                  <a:cubicBezTo>
                    <a:pt x="1392" y="14546"/>
                    <a:pt x="0" y="26719"/>
                    <a:pt x="7078" y="26719"/>
                  </a:cubicBezTo>
                  <a:cubicBezTo>
                    <a:pt x="8021" y="26719"/>
                    <a:pt x="9116" y="26502"/>
                    <a:pt x="10382" y="26019"/>
                  </a:cubicBezTo>
                  <a:cubicBezTo>
                    <a:pt x="19896" y="22372"/>
                    <a:pt x="24850" y="14439"/>
                    <a:pt x="25154" y="12463"/>
                  </a:cubicBezTo>
                  <a:cubicBezTo>
                    <a:pt x="25694" y="8941"/>
                    <a:pt x="25570" y="3535"/>
                    <a:pt x="22328" y="3535"/>
                  </a:cubicBezTo>
                  <a:cubicBezTo>
                    <a:pt x="22100" y="3535"/>
                    <a:pt x="21857" y="3562"/>
                    <a:pt x="21598" y="3618"/>
                  </a:cubicBezTo>
                  <a:cubicBezTo>
                    <a:pt x="19247" y="4106"/>
                    <a:pt x="15143" y="8628"/>
                    <a:pt x="12588" y="12167"/>
                  </a:cubicBezTo>
                  <a:lnTo>
                    <a:pt x="12588" y="12167"/>
                  </a:lnTo>
                  <a:cubicBezTo>
                    <a:pt x="13643" y="8519"/>
                    <a:pt x="14501" y="3657"/>
                    <a:pt x="14151" y="2311"/>
                  </a:cubicBezTo>
                  <a:cubicBezTo>
                    <a:pt x="13604" y="122"/>
                    <a:pt x="7737" y="1"/>
                    <a:pt x="773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1" name="Google Shape;16931;p505"/>
            <p:cNvSpPr/>
            <p:nvPr/>
          </p:nvSpPr>
          <p:spPr>
            <a:xfrm>
              <a:off x="1786775" y="2272975"/>
              <a:ext cx="287275" cy="332075"/>
            </a:xfrm>
            <a:custGeom>
              <a:rect b="b" l="l" r="r" t="t"/>
              <a:pathLst>
                <a:path extrusionOk="0" h="13283" w="11491">
                  <a:moveTo>
                    <a:pt x="5226" y="0"/>
                  </a:moveTo>
                  <a:cubicBezTo>
                    <a:pt x="4765" y="0"/>
                    <a:pt x="4400" y="21"/>
                    <a:pt x="4317" y="67"/>
                  </a:cubicBezTo>
                  <a:cubicBezTo>
                    <a:pt x="4043" y="219"/>
                    <a:pt x="5198" y="1556"/>
                    <a:pt x="5198" y="1556"/>
                  </a:cubicBezTo>
                  <a:lnTo>
                    <a:pt x="4894" y="6815"/>
                  </a:lnTo>
                  <a:cubicBezTo>
                    <a:pt x="4894" y="6815"/>
                    <a:pt x="0" y="12134"/>
                    <a:pt x="1004" y="12560"/>
                  </a:cubicBezTo>
                  <a:cubicBezTo>
                    <a:pt x="1491" y="12776"/>
                    <a:pt x="6904" y="13283"/>
                    <a:pt x="9216" y="13283"/>
                  </a:cubicBezTo>
                  <a:cubicBezTo>
                    <a:pt x="9498" y="13283"/>
                    <a:pt x="9734" y="13275"/>
                    <a:pt x="9909" y="13259"/>
                  </a:cubicBezTo>
                  <a:cubicBezTo>
                    <a:pt x="11490" y="13107"/>
                    <a:pt x="6627" y="7028"/>
                    <a:pt x="6627" y="7028"/>
                  </a:cubicBezTo>
                  <a:lnTo>
                    <a:pt x="6809" y="1587"/>
                  </a:lnTo>
                  <a:cubicBezTo>
                    <a:pt x="6809" y="1587"/>
                    <a:pt x="7326" y="553"/>
                    <a:pt x="7630" y="280"/>
                  </a:cubicBezTo>
                  <a:cubicBezTo>
                    <a:pt x="7842" y="110"/>
                    <a:pt x="6283" y="0"/>
                    <a:pt x="5226" y="0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2" name="Google Shape;16932;p505"/>
            <p:cNvSpPr/>
            <p:nvPr/>
          </p:nvSpPr>
          <p:spPr>
            <a:xfrm>
              <a:off x="1834650" y="2340750"/>
              <a:ext cx="167200" cy="99475"/>
            </a:xfrm>
            <a:custGeom>
              <a:rect b="b" l="l" r="r" t="t"/>
              <a:pathLst>
                <a:path extrusionOk="0" h="3979" w="6688">
                  <a:moveTo>
                    <a:pt x="2736" y="1"/>
                  </a:moveTo>
                  <a:cubicBezTo>
                    <a:pt x="0" y="608"/>
                    <a:pt x="1946" y="3952"/>
                    <a:pt x="2523" y="3952"/>
                  </a:cubicBezTo>
                  <a:cubicBezTo>
                    <a:pt x="2795" y="3952"/>
                    <a:pt x="3383" y="3979"/>
                    <a:pt x="3961" y="3979"/>
                  </a:cubicBezTo>
                  <a:cubicBezTo>
                    <a:pt x="4612" y="3979"/>
                    <a:pt x="5250" y="3945"/>
                    <a:pt x="5411" y="3800"/>
                  </a:cubicBezTo>
                  <a:cubicBezTo>
                    <a:pt x="5715" y="3557"/>
                    <a:pt x="5928" y="973"/>
                    <a:pt x="6323" y="578"/>
                  </a:cubicBezTo>
                  <a:cubicBezTo>
                    <a:pt x="6687" y="213"/>
                    <a:pt x="2736" y="1"/>
                    <a:pt x="2736" y="1"/>
                  </a:cubicBezTo>
                  <a:close/>
                </a:path>
              </a:pathLst>
            </a:custGeom>
            <a:solidFill>
              <a:srgbClr val="291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3" name="Google Shape;16933;p505"/>
            <p:cNvSpPr/>
            <p:nvPr/>
          </p:nvSpPr>
          <p:spPr>
            <a:xfrm>
              <a:off x="1842300" y="2513925"/>
              <a:ext cx="190700" cy="72650"/>
            </a:xfrm>
            <a:custGeom>
              <a:rect b="b" l="l" r="r" t="t"/>
              <a:pathLst>
                <a:path extrusionOk="0" h="2906" w="7628">
                  <a:moveTo>
                    <a:pt x="1425" y="1"/>
                  </a:moveTo>
                  <a:cubicBezTo>
                    <a:pt x="955" y="1"/>
                    <a:pt x="0" y="1838"/>
                    <a:pt x="90" y="2283"/>
                  </a:cubicBezTo>
                  <a:cubicBezTo>
                    <a:pt x="114" y="2672"/>
                    <a:pt x="4360" y="2906"/>
                    <a:pt x="6290" y="2906"/>
                  </a:cubicBezTo>
                  <a:cubicBezTo>
                    <a:pt x="6773" y="2906"/>
                    <a:pt x="7111" y="2891"/>
                    <a:pt x="7202" y="2861"/>
                  </a:cubicBezTo>
                  <a:cubicBezTo>
                    <a:pt x="7628" y="2709"/>
                    <a:pt x="6077" y="460"/>
                    <a:pt x="5682" y="216"/>
                  </a:cubicBezTo>
                  <a:cubicBezTo>
                    <a:pt x="5257" y="4"/>
                    <a:pt x="1457" y="4"/>
                    <a:pt x="1457" y="4"/>
                  </a:cubicBezTo>
                  <a:cubicBezTo>
                    <a:pt x="1447" y="2"/>
                    <a:pt x="1436" y="1"/>
                    <a:pt x="142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4" name="Google Shape;16934;p505"/>
            <p:cNvSpPr/>
            <p:nvPr/>
          </p:nvSpPr>
          <p:spPr>
            <a:xfrm>
              <a:off x="2962500" y="2730875"/>
              <a:ext cx="179175" cy="79300"/>
            </a:xfrm>
            <a:custGeom>
              <a:rect b="b" l="l" r="r" t="t"/>
              <a:pathLst>
                <a:path extrusionOk="0" h="3172" w="7167">
                  <a:moveTo>
                    <a:pt x="4664" y="0"/>
                  </a:moveTo>
                  <a:cubicBezTo>
                    <a:pt x="3361" y="0"/>
                    <a:pt x="1057" y="475"/>
                    <a:pt x="1057" y="475"/>
                  </a:cubicBezTo>
                  <a:cubicBezTo>
                    <a:pt x="206" y="657"/>
                    <a:pt x="146" y="2602"/>
                    <a:pt x="24" y="3028"/>
                  </a:cubicBezTo>
                  <a:cubicBezTo>
                    <a:pt x="1" y="3130"/>
                    <a:pt x="396" y="3171"/>
                    <a:pt x="1006" y="3171"/>
                  </a:cubicBezTo>
                  <a:cubicBezTo>
                    <a:pt x="2764" y="3171"/>
                    <a:pt x="6297" y="2828"/>
                    <a:pt x="6681" y="2602"/>
                  </a:cubicBezTo>
                  <a:cubicBezTo>
                    <a:pt x="7167" y="2268"/>
                    <a:pt x="5921" y="718"/>
                    <a:pt x="5495" y="171"/>
                  </a:cubicBezTo>
                  <a:cubicBezTo>
                    <a:pt x="5386" y="47"/>
                    <a:pt x="5075" y="0"/>
                    <a:pt x="4664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935" name="Google Shape;16935;p505"/>
          <p:cNvPicPr preferRelativeResize="0"/>
          <p:nvPr/>
        </p:nvPicPr>
        <p:blipFill rotWithShape="1">
          <a:blip r:embed="rId3">
            <a:alphaModFix/>
          </a:blip>
          <a:srcRect b="0" l="6759" r="-6760" t="0"/>
          <a:stretch/>
        </p:blipFill>
        <p:spPr>
          <a:xfrm>
            <a:off x="8056525" y="0"/>
            <a:ext cx="1087473" cy="1087473"/>
          </a:xfrm>
          <a:prstGeom prst="rect">
            <a:avLst/>
          </a:prstGeom>
          <a:noFill/>
          <a:ln>
            <a:noFill/>
          </a:ln>
        </p:spPr>
      </p:pic>
      <p:sp>
        <p:nvSpPr>
          <p:cNvPr id="16936" name="Google Shape;16936;p505"/>
          <p:cNvSpPr txBox="1"/>
          <p:nvPr/>
        </p:nvSpPr>
        <p:spPr>
          <a:xfrm>
            <a:off x="2970150" y="514375"/>
            <a:ext cx="32037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3529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lang="en-GB" sz="3900">
                <a:solidFill>
                  <a:schemeClr val="lt2"/>
                </a:solidFill>
                <a:latin typeface="Chivo Black"/>
                <a:ea typeface="Chivo Black"/>
                <a:cs typeface="Chivo Black"/>
                <a:sym typeface="Chivo Black"/>
              </a:rPr>
              <a:t>Treatment</a:t>
            </a:r>
            <a:endParaRPr sz="3600">
              <a:solidFill>
                <a:schemeClr val="lt2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16937" name="Google Shape;16937;p505"/>
          <p:cNvSpPr txBox="1"/>
          <p:nvPr/>
        </p:nvSpPr>
        <p:spPr>
          <a:xfrm>
            <a:off x="2097825" y="1587150"/>
            <a:ext cx="5599200" cy="28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F1F1F"/>
              </a:buClr>
              <a:buSzPts val="2700"/>
              <a:buFont typeface="Catamaran"/>
              <a:buChar char="➢"/>
            </a:pPr>
            <a:r>
              <a:rPr lang="en-GB" sz="2700">
                <a:solidFill>
                  <a:srgbClr val="1F1F1F"/>
                </a:solidFill>
              </a:rPr>
              <a:t>Take R</a:t>
            </a:r>
            <a:r>
              <a:rPr lang="en-GB" sz="2700">
                <a:solidFill>
                  <a:srgbClr val="1F1F1F"/>
                </a:solidFill>
              </a:rPr>
              <a:t>est</a:t>
            </a:r>
            <a:endParaRPr sz="2700">
              <a:solidFill>
                <a:srgbClr val="1F1F1F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700"/>
              <a:buFont typeface="Catamaran"/>
              <a:buChar char="➢"/>
            </a:pPr>
            <a:r>
              <a:rPr lang="en-GB" sz="2700">
                <a:solidFill>
                  <a:srgbClr val="1F1F1F"/>
                </a:solidFill>
              </a:rPr>
              <a:t>Drink plenty of liquids</a:t>
            </a:r>
            <a:endParaRPr sz="2700">
              <a:solidFill>
                <a:srgbClr val="1F1F1F"/>
              </a:solidFill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700"/>
              <a:buChar char="➢"/>
            </a:pPr>
            <a:r>
              <a:rPr lang="en-GB" sz="2700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Non-steroidal anti-inflammatory drugs should be avoided </a:t>
            </a:r>
            <a:endParaRPr sz="2700">
              <a:solidFill>
                <a:srgbClr val="1F1F1F"/>
              </a:solidFill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700"/>
              <a:buChar char="➢"/>
            </a:pPr>
            <a:r>
              <a:rPr lang="en-GB" sz="2700">
                <a:solidFill>
                  <a:srgbClr val="1F1F1F"/>
                </a:solidFill>
              </a:rPr>
              <a:t>Vaccine called Dengvaxia </a:t>
            </a:r>
            <a:endParaRPr sz="2700">
              <a:solidFill>
                <a:srgbClr val="1F1F1F"/>
              </a:solidFill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700"/>
              <a:buChar char="➢"/>
            </a:pPr>
            <a:r>
              <a:rPr lang="en-GB" sz="2700">
                <a:solidFill>
                  <a:srgbClr val="1F1F1F"/>
                </a:solidFill>
              </a:rPr>
              <a:t>Hospitalization</a:t>
            </a:r>
            <a:endParaRPr sz="2700">
              <a:solidFill>
                <a:srgbClr val="1F1F1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6941" name="Shape 16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42" name="Google Shape;16942;p506"/>
          <p:cNvGrpSpPr/>
          <p:nvPr/>
        </p:nvGrpSpPr>
        <p:grpSpPr>
          <a:xfrm flipH="1">
            <a:off x="1105487" y="1336213"/>
            <a:ext cx="330501" cy="420623"/>
            <a:chOff x="3828325" y="875775"/>
            <a:chExt cx="330501" cy="420623"/>
          </a:xfrm>
        </p:grpSpPr>
        <p:sp>
          <p:nvSpPr>
            <p:cNvPr id="16943" name="Google Shape;16943;p506"/>
            <p:cNvSpPr/>
            <p:nvPr/>
          </p:nvSpPr>
          <p:spPr>
            <a:xfrm>
              <a:off x="3884094" y="1119247"/>
              <a:ext cx="53711" cy="53776"/>
            </a:xfrm>
            <a:custGeom>
              <a:rect b="b" l="l" r="r" t="t"/>
              <a:pathLst>
                <a:path extrusionOk="0" h="836" w="835">
                  <a:moveTo>
                    <a:pt x="474" y="1"/>
                  </a:moveTo>
                  <a:cubicBezTo>
                    <a:pt x="323" y="1"/>
                    <a:pt x="155" y="120"/>
                    <a:pt x="100" y="285"/>
                  </a:cubicBezTo>
                  <a:cubicBezTo>
                    <a:pt x="0" y="485"/>
                    <a:pt x="67" y="719"/>
                    <a:pt x="234" y="819"/>
                  </a:cubicBezTo>
                  <a:cubicBezTo>
                    <a:pt x="269" y="830"/>
                    <a:pt x="305" y="836"/>
                    <a:pt x="340" y="836"/>
                  </a:cubicBezTo>
                  <a:cubicBezTo>
                    <a:pt x="502" y="836"/>
                    <a:pt x="652" y="716"/>
                    <a:pt x="734" y="552"/>
                  </a:cubicBezTo>
                  <a:cubicBezTo>
                    <a:pt x="834" y="352"/>
                    <a:pt x="734" y="118"/>
                    <a:pt x="567" y="18"/>
                  </a:cubicBezTo>
                  <a:cubicBezTo>
                    <a:pt x="538" y="6"/>
                    <a:pt x="506" y="1"/>
                    <a:pt x="47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4" name="Google Shape;16944;p506"/>
            <p:cNvSpPr/>
            <p:nvPr/>
          </p:nvSpPr>
          <p:spPr>
            <a:xfrm>
              <a:off x="3918444" y="1068109"/>
              <a:ext cx="126656" cy="79699"/>
            </a:xfrm>
            <a:custGeom>
              <a:rect b="b" l="l" r="r" t="t"/>
              <a:pathLst>
                <a:path extrusionOk="0" h="1239" w="1969">
                  <a:moveTo>
                    <a:pt x="1114" y="1"/>
                  </a:moveTo>
                  <a:cubicBezTo>
                    <a:pt x="642" y="1"/>
                    <a:pt x="123" y="511"/>
                    <a:pt x="0" y="880"/>
                  </a:cubicBezTo>
                  <a:lnTo>
                    <a:pt x="0" y="1180"/>
                  </a:lnTo>
                  <a:cubicBezTo>
                    <a:pt x="43" y="1223"/>
                    <a:pt x="86" y="1238"/>
                    <a:pt x="130" y="1238"/>
                  </a:cubicBezTo>
                  <a:cubicBezTo>
                    <a:pt x="223" y="1238"/>
                    <a:pt x="320" y="1169"/>
                    <a:pt x="434" y="1147"/>
                  </a:cubicBezTo>
                  <a:cubicBezTo>
                    <a:pt x="551" y="1108"/>
                    <a:pt x="668" y="1091"/>
                    <a:pt x="785" y="1091"/>
                  </a:cubicBezTo>
                  <a:cubicBezTo>
                    <a:pt x="868" y="1091"/>
                    <a:pt x="951" y="1099"/>
                    <a:pt x="1034" y="1113"/>
                  </a:cubicBezTo>
                  <a:cubicBezTo>
                    <a:pt x="1188" y="1113"/>
                    <a:pt x="1349" y="1156"/>
                    <a:pt x="1488" y="1156"/>
                  </a:cubicBezTo>
                  <a:cubicBezTo>
                    <a:pt x="1650" y="1156"/>
                    <a:pt x="1781" y="1098"/>
                    <a:pt x="1835" y="846"/>
                  </a:cubicBezTo>
                  <a:cubicBezTo>
                    <a:pt x="1968" y="446"/>
                    <a:pt x="1601" y="113"/>
                    <a:pt x="1234" y="12"/>
                  </a:cubicBezTo>
                  <a:cubicBezTo>
                    <a:pt x="1195" y="5"/>
                    <a:pt x="1155" y="1"/>
                    <a:pt x="111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5" name="Google Shape;16945;p506"/>
            <p:cNvSpPr/>
            <p:nvPr/>
          </p:nvSpPr>
          <p:spPr>
            <a:xfrm>
              <a:off x="3828325" y="1159001"/>
              <a:ext cx="81564" cy="135211"/>
            </a:xfrm>
            <a:custGeom>
              <a:rect b="b" l="l" r="r" t="t"/>
              <a:pathLst>
                <a:path extrusionOk="0" h="2102" w="1268">
                  <a:moveTo>
                    <a:pt x="1234" y="0"/>
                  </a:moveTo>
                  <a:cubicBezTo>
                    <a:pt x="1168" y="0"/>
                    <a:pt x="1101" y="134"/>
                    <a:pt x="1068" y="167"/>
                  </a:cubicBezTo>
                  <a:cubicBezTo>
                    <a:pt x="1001" y="267"/>
                    <a:pt x="934" y="334"/>
                    <a:pt x="867" y="434"/>
                  </a:cubicBezTo>
                  <a:cubicBezTo>
                    <a:pt x="734" y="601"/>
                    <a:pt x="634" y="768"/>
                    <a:pt x="534" y="968"/>
                  </a:cubicBezTo>
                  <a:cubicBezTo>
                    <a:pt x="400" y="1135"/>
                    <a:pt x="300" y="1335"/>
                    <a:pt x="234" y="1535"/>
                  </a:cubicBezTo>
                  <a:cubicBezTo>
                    <a:pt x="134" y="1702"/>
                    <a:pt x="33" y="1902"/>
                    <a:pt x="0" y="2102"/>
                  </a:cubicBezTo>
                  <a:cubicBezTo>
                    <a:pt x="67" y="1935"/>
                    <a:pt x="134" y="1735"/>
                    <a:pt x="234" y="1568"/>
                  </a:cubicBezTo>
                  <a:cubicBezTo>
                    <a:pt x="334" y="1401"/>
                    <a:pt x="400" y="1201"/>
                    <a:pt x="500" y="1035"/>
                  </a:cubicBezTo>
                  <a:cubicBezTo>
                    <a:pt x="634" y="868"/>
                    <a:pt x="734" y="701"/>
                    <a:pt x="834" y="534"/>
                  </a:cubicBezTo>
                  <a:cubicBezTo>
                    <a:pt x="901" y="467"/>
                    <a:pt x="967" y="367"/>
                    <a:pt x="1034" y="301"/>
                  </a:cubicBezTo>
                  <a:cubicBezTo>
                    <a:pt x="1068" y="234"/>
                    <a:pt x="1101" y="201"/>
                    <a:pt x="1134" y="167"/>
                  </a:cubicBezTo>
                  <a:cubicBezTo>
                    <a:pt x="1168" y="134"/>
                    <a:pt x="1201" y="101"/>
                    <a:pt x="1234" y="67"/>
                  </a:cubicBezTo>
                  <a:cubicBezTo>
                    <a:pt x="1268" y="67"/>
                    <a:pt x="1268" y="67"/>
                    <a:pt x="1268" y="34"/>
                  </a:cubicBezTo>
                  <a:cubicBezTo>
                    <a:pt x="1268" y="34"/>
                    <a:pt x="1234" y="0"/>
                    <a:pt x="1234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6" name="Google Shape;16946;p506"/>
            <p:cNvSpPr/>
            <p:nvPr/>
          </p:nvSpPr>
          <p:spPr>
            <a:xfrm>
              <a:off x="3839003" y="1079623"/>
              <a:ext cx="77319" cy="60144"/>
            </a:xfrm>
            <a:custGeom>
              <a:rect b="b" l="l" r="r" t="t"/>
              <a:pathLst>
                <a:path extrusionOk="0" h="935" w="1202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501" y="200"/>
                    <a:pt x="902" y="534"/>
                    <a:pt x="1202" y="934"/>
                  </a:cubicBezTo>
                  <a:cubicBezTo>
                    <a:pt x="935" y="501"/>
                    <a:pt x="501" y="20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7" name="Google Shape;16947;p506"/>
            <p:cNvSpPr/>
            <p:nvPr/>
          </p:nvSpPr>
          <p:spPr>
            <a:xfrm>
              <a:off x="3845435" y="1103230"/>
              <a:ext cx="58021" cy="37501"/>
            </a:xfrm>
            <a:custGeom>
              <a:rect b="b" l="l" r="r" t="t"/>
              <a:pathLst>
                <a:path extrusionOk="0" h="583" w="902">
                  <a:moveTo>
                    <a:pt x="1" y="0"/>
                  </a:moveTo>
                  <a:lnTo>
                    <a:pt x="1" y="0"/>
                  </a:lnTo>
                  <a:cubicBezTo>
                    <a:pt x="301" y="167"/>
                    <a:pt x="601" y="334"/>
                    <a:pt x="868" y="567"/>
                  </a:cubicBezTo>
                  <a:cubicBezTo>
                    <a:pt x="868" y="578"/>
                    <a:pt x="872" y="582"/>
                    <a:pt x="877" y="582"/>
                  </a:cubicBezTo>
                  <a:cubicBezTo>
                    <a:pt x="887" y="582"/>
                    <a:pt x="902" y="567"/>
                    <a:pt x="902" y="567"/>
                  </a:cubicBezTo>
                  <a:cubicBezTo>
                    <a:pt x="601" y="334"/>
                    <a:pt x="335" y="13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8" name="Google Shape;16948;p506"/>
            <p:cNvSpPr/>
            <p:nvPr/>
          </p:nvSpPr>
          <p:spPr>
            <a:xfrm>
              <a:off x="3939864" y="1116610"/>
              <a:ext cx="68763" cy="179788"/>
            </a:xfrm>
            <a:custGeom>
              <a:rect b="b" l="l" r="r" t="t"/>
              <a:pathLst>
                <a:path extrusionOk="0" h="2795" w="1069">
                  <a:moveTo>
                    <a:pt x="413" y="1"/>
                  </a:moveTo>
                  <a:cubicBezTo>
                    <a:pt x="401" y="1"/>
                    <a:pt x="384" y="9"/>
                    <a:pt x="368" y="26"/>
                  </a:cubicBezTo>
                  <a:cubicBezTo>
                    <a:pt x="268" y="259"/>
                    <a:pt x="201" y="526"/>
                    <a:pt x="101" y="793"/>
                  </a:cubicBezTo>
                  <a:cubicBezTo>
                    <a:pt x="67" y="893"/>
                    <a:pt x="1" y="993"/>
                    <a:pt x="34" y="1126"/>
                  </a:cubicBezTo>
                  <a:cubicBezTo>
                    <a:pt x="67" y="1260"/>
                    <a:pt x="101" y="1393"/>
                    <a:pt x="134" y="1527"/>
                  </a:cubicBezTo>
                  <a:cubicBezTo>
                    <a:pt x="167" y="1660"/>
                    <a:pt x="201" y="1827"/>
                    <a:pt x="234" y="1960"/>
                  </a:cubicBezTo>
                  <a:cubicBezTo>
                    <a:pt x="268" y="2027"/>
                    <a:pt x="368" y="2127"/>
                    <a:pt x="434" y="2194"/>
                  </a:cubicBezTo>
                  <a:cubicBezTo>
                    <a:pt x="634" y="2394"/>
                    <a:pt x="835" y="2594"/>
                    <a:pt x="1068" y="2794"/>
                  </a:cubicBezTo>
                  <a:cubicBezTo>
                    <a:pt x="1068" y="2794"/>
                    <a:pt x="1068" y="2761"/>
                    <a:pt x="1068" y="2761"/>
                  </a:cubicBezTo>
                  <a:cubicBezTo>
                    <a:pt x="901" y="2594"/>
                    <a:pt x="735" y="2427"/>
                    <a:pt x="568" y="2261"/>
                  </a:cubicBezTo>
                  <a:cubicBezTo>
                    <a:pt x="468" y="2194"/>
                    <a:pt x="368" y="2094"/>
                    <a:pt x="301" y="1960"/>
                  </a:cubicBezTo>
                  <a:cubicBezTo>
                    <a:pt x="234" y="1860"/>
                    <a:pt x="234" y="1694"/>
                    <a:pt x="201" y="1560"/>
                  </a:cubicBezTo>
                  <a:cubicBezTo>
                    <a:pt x="167" y="1460"/>
                    <a:pt x="134" y="1327"/>
                    <a:pt x="101" y="1193"/>
                  </a:cubicBezTo>
                  <a:cubicBezTo>
                    <a:pt x="67" y="1026"/>
                    <a:pt x="101" y="893"/>
                    <a:pt x="167" y="760"/>
                  </a:cubicBezTo>
                  <a:cubicBezTo>
                    <a:pt x="268" y="526"/>
                    <a:pt x="334" y="259"/>
                    <a:pt x="434" y="26"/>
                  </a:cubicBezTo>
                  <a:cubicBezTo>
                    <a:pt x="434" y="9"/>
                    <a:pt x="426" y="1"/>
                    <a:pt x="413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9" name="Google Shape;16949;p506"/>
            <p:cNvSpPr/>
            <p:nvPr/>
          </p:nvSpPr>
          <p:spPr>
            <a:xfrm>
              <a:off x="3957039" y="1118733"/>
              <a:ext cx="85874" cy="169046"/>
            </a:xfrm>
            <a:custGeom>
              <a:rect b="b" l="l" r="r" t="t"/>
              <a:pathLst>
                <a:path extrusionOk="0" h="2628" w="1335">
                  <a:moveTo>
                    <a:pt x="217" y="1"/>
                  </a:moveTo>
                  <a:cubicBezTo>
                    <a:pt x="209" y="1"/>
                    <a:pt x="201" y="9"/>
                    <a:pt x="201" y="26"/>
                  </a:cubicBezTo>
                  <a:cubicBezTo>
                    <a:pt x="134" y="293"/>
                    <a:pt x="101" y="560"/>
                    <a:pt x="34" y="827"/>
                  </a:cubicBezTo>
                  <a:cubicBezTo>
                    <a:pt x="34" y="960"/>
                    <a:pt x="1" y="1060"/>
                    <a:pt x="34" y="1160"/>
                  </a:cubicBezTo>
                  <a:cubicBezTo>
                    <a:pt x="101" y="1294"/>
                    <a:pt x="134" y="1427"/>
                    <a:pt x="201" y="1560"/>
                  </a:cubicBezTo>
                  <a:cubicBezTo>
                    <a:pt x="267" y="1694"/>
                    <a:pt x="301" y="1827"/>
                    <a:pt x="367" y="1961"/>
                  </a:cubicBezTo>
                  <a:cubicBezTo>
                    <a:pt x="434" y="2061"/>
                    <a:pt x="534" y="2094"/>
                    <a:pt x="601" y="2161"/>
                  </a:cubicBezTo>
                  <a:cubicBezTo>
                    <a:pt x="868" y="2328"/>
                    <a:pt x="1101" y="2494"/>
                    <a:pt x="1335" y="2628"/>
                  </a:cubicBezTo>
                  <a:cubicBezTo>
                    <a:pt x="1168" y="2494"/>
                    <a:pt x="968" y="2361"/>
                    <a:pt x="768" y="2228"/>
                  </a:cubicBezTo>
                  <a:cubicBezTo>
                    <a:pt x="668" y="2161"/>
                    <a:pt x="534" y="2061"/>
                    <a:pt x="434" y="1961"/>
                  </a:cubicBezTo>
                  <a:cubicBezTo>
                    <a:pt x="367" y="1861"/>
                    <a:pt x="334" y="1727"/>
                    <a:pt x="267" y="1594"/>
                  </a:cubicBezTo>
                  <a:cubicBezTo>
                    <a:pt x="234" y="1460"/>
                    <a:pt x="167" y="1360"/>
                    <a:pt x="134" y="1227"/>
                  </a:cubicBezTo>
                  <a:cubicBezTo>
                    <a:pt x="67" y="1093"/>
                    <a:pt x="67" y="960"/>
                    <a:pt x="101" y="793"/>
                  </a:cubicBezTo>
                  <a:cubicBezTo>
                    <a:pt x="167" y="526"/>
                    <a:pt x="201" y="293"/>
                    <a:pt x="234" y="26"/>
                  </a:cubicBezTo>
                  <a:cubicBezTo>
                    <a:pt x="234" y="9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0" name="Google Shape;16950;p506"/>
            <p:cNvSpPr/>
            <p:nvPr/>
          </p:nvSpPr>
          <p:spPr>
            <a:xfrm>
              <a:off x="3974213" y="1103745"/>
              <a:ext cx="105171" cy="153994"/>
            </a:xfrm>
            <a:custGeom>
              <a:rect b="b" l="l" r="r" t="t"/>
              <a:pathLst>
                <a:path extrusionOk="0" h="2394" w="1635">
                  <a:moveTo>
                    <a:pt x="50" y="0"/>
                  </a:moveTo>
                  <a:cubicBezTo>
                    <a:pt x="42" y="0"/>
                    <a:pt x="34" y="9"/>
                    <a:pt x="34" y="26"/>
                  </a:cubicBezTo>
                  <a:cubicBezTo>
                    <a:pt x="34" y="292"/>
                    <a:pt x="34" y="559"/>
                    <a:pt x="34" y="859"/>
                  </a:cubicBezTo>
                  <a:cubicBezTo>
                    <a:pt x="34" y="960"/>
                    <a:pt x="0" y="1060"/>
                    <a:pt x="67" y="1160"/>
                  </a:cubicBezTo>
                  <a:cubicBezTo>
                    <a:pt x="134" y="1293"/>
                    <a:pt x="234" y="1427"/>
                    <a:pt x="301" y="1527"/>
                  </a:cubicBezTo>
                  <a:cubicBezTo>
                    <a:pt x="401" y="1660"/>
                    <a:pt x="467" y="1760"/>
                    <a:pt x="567" y="1894"/>
                  </a:cubicBezTo>
                  <a:cubicBezTo>
                    <a:pt x="634" y="1960"/>
                    <a:pt x="734" y="1994"/>
                    <a:pt x="834" y="2027"/>
                  </a:cubicBezTo>
                  <a:cubicBezTo>
                    <a:pt x="1101" y="2160"/>
                    <a:pt x="1335" y="2260"/>
                    <a:pt x="1635" y="2394"/>
                  </a:cubicBezTo>
                  <a:cubicBezTo>
                    <a:pt x="1635" y="2394"/>
                    <a:pt x="1635" y="2394"/>
                    <a:pt x="1635" y="2361"/>
                  </a:cubicBezTo>
                  <a:cubicBezTo>
                    <a:pt x="1401" y="2260"/>
                    <a:pt x="1201" y="2160"/>
                    <a:pt x="968" y="2060"/>
                  </a:cubicBezTo>
                  <a:cubicBezTo>
                    <a:pt x="868" y="2027"/>
                    <a:pt x="734" y="1960"/>
                    <a:pt x="634" y="1894"/>
                  </a:cubicBezTo>
                  <a:cubicBezTo>
                    <a:pt x="534" y="1793"/>
                    <a:pt x="467" y="1660"/>
                    <a:pt x="401" y="1560"/>
                  </a:cubicBezTo>
                  <a:cubicBezTo>
                    <a:pt x="301" y="1427"/>
                    <a:pt x="234" y="1326"/>
                    <a:pt x="167" y="1226"/>
                  </a:cubicBezTo>
                  <a:cubicBezTo>
                    <a:pt x="67" y="1093"/>
                    <a:pt x="67" y="960"/>
                    <a:pt x="67" y="793"/>
                  </a:cubicBezTo>
                  <a:cubicBezTo>
                    <a:pt x="67" y="526"/>
                    <a:pt x="67" y="259"/>
                    <a:pt x="67" y="26"/>
                  </a:cubicBezTo>
                  <a:cubicBezTo>
                    <a:pt x="67" y="9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1" name="Google Shape;16951;p506"/>
            <p:cNvSpPr/>
            <p:nvPr/>
          </p:nvSpPr>
          <p:spPr>
            <a:xfrm>
              <a:off x="3982768" y="1104388"/>
              <a:ext cx="126656" cy="134053"/>
            </a:xfrm>
            <a:custGeom>
              <a:rect b="b" l="l" r="r" t="t"/>
              <a:pathLst>
                <a:path extrusionOk="0" h="2084" w="1969">
                  <a:moveTo>
                    <a:pt x="26" y="1"/>
                  </a:moveTo>
                  <a:cubicBezTo>
                    <a:pt x="16" y="1"/>
                    <a:pt x="1" y="16"/>
                    <a:pt x="1" y="16"/>
                  </a:cubicBezTo>
                  <a:cubicBezTo>
                    <a:pt x="34" y="282"/>
                    <a:pt x="68" y="583"/>
                    <a:pt x="134" y="849"/>
                  </a:cubicBezTo>
                  <a:cubicBezTo>
                    <a:pt x="134" y="950"/>
                    <a:pt x="168" y="1050"/>
                    <a:pt x="234" y="1150"/>
                  </a:cubicBezTo>
                  <a:cubicBezTo>
                    <a:pt x="334" y="1250"/>
                    <a:pt x="434" y="1350"/>
                    <a:pt x="535" y="1483"/>
                  </a:cubicBezTo>
                  <a:cubicBezTo>
                    <a:pt x="635" y="1583"/>
                    <a:pt x="735" y="1683"/>
                    <a:pt x="835" y="1783"/>
                  </a:cubicBezTo>
                  <a:cubicBezTo>
                    <a:pt x="901" y="1850"/>
                    <a:pt x="1002" y="1850"/>
                    <a:pt x="1102" y="1884"/>
                  </a:cubicBezTo>
                  <a:cubicBezTo>
                    <a:pt x="1402" y="1950"/>
                    <a:pt x="1669" y="2017"/>
                    <a:pt x="1969" y="2084"/>
                  </a:cubicBezTo>
                  <a:cubicBezTo>
                    <a:pt x="1735" y="2017"/>
                    <a:pt x="1502" y="1950"/>
                    <a:pt x="1268" y="1884"/>
                  </a:cubicBezTo>
                  <a:cubicBezTo>
                    <a:pt x="1135" y="1850"/>
                    <a:pt x="1002" y="1817"/>
                    <a:pt x="901" y="1750"/>
                  </a:cubicBezTo>
                  <a:cubicBezTo>
                    <a:pt x="768" y="1683"/>
                    <a:pt x="701" y="1550"/>
                    <a:pt x="601" y="1483"/>
                  </a:cubicBezTo>
                  <a:cubicBezTo>
                    <a:pt x="501" y="1383"/>
                    <a:pt x="434" y="1283"/>
                    <a:pt x="334" y="1183"/>
                  </a:cubicBezTo>
                  <a:cubicBezTo>
                    <a:pt x="201" y="1050"/>
                    <a:pt x="201" y="916"/>
                    <a:pt x="168" y="783"/>
                  </a:cubicBezTo>
                  <a:cubicBezTo>
                    <a:pt x="134" y="516"/>
                    <a:pt x="68" y="282"/>
                    <a:pt x="34" y="16"/>
                  </a:cubicBezTo>
                  <a:cubicBezTo>
                    <a:pt x="34" y="4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2" name="Google Shape;16952;p506"/>
            <p:cNvSpPr/>
            <p:nvPr/>
          </p:nvSpPr>
          <p:spPr>
            <a:xfrm>
              <a:off x="3948483" y="875775"/>
              <a:ext cx="109481" cy="223208"/>
            </a:xfrm>
            <a:custGeom>
              <a:rect b="b" l="l" r="r" t="t"/>
              <a:pathLst>
                <a:path extrusionOk="0" h="3470" w="1702">
                  <a:moveTo>
                    <a:pt x="0" y="3469"/>
                  </a:moveTo>
                  <a:cubicBezTo>
                    <a:pt x="0" y="2836"/>
                    <a:pt x="267" y="2102"/>
                    <a:pt x="467" y="1535"/>
                  </a:cubicBezTo>
                  <a:cubicBezTo>
                    <a:pt x="634" y="1101"/>
                    <a:pt x="834" y="534"/>
                    <a:pt x="1168" y="234"/>
                  </a:cubicBezTo>
                  <a:cubicBezTo>
                    <a:pt x="1401" y="0"/>
                    <a:pt x="1668" y="34"/>
                    <a:pt x="1668" y="367"/>
                  </a:cubicBezTo>
                  <a:cubicBezTo>
                    <a:pt x="1701" y="968"/>
                    <a:pt x="1334" y="1601"/>
                    <a:pt x="1068" y="2135"/>
                  </a:cubicBezTo>
                  <a:cubicBezTo>
                    <a:pt x="901" y="2402"/>
                    <a:pt x="734" y="2702"/>
                    <a:pt x="534" y="2969"/>
                  </a:cubicBezTo>
                  <a:cubicBezTo>
                    <a:pt x="434" y="3103"/>
                    <a:pt x="300" y="3236"/>
                    <a:pt x="200" y="336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3" name="Google Shape;16953;p506"/>
            <p:cNvSpPr/>
            <p:nvPr/>
          </p:nvSpPr>
          <p:spPr>
            <a:xfrm>
              <a:off x="3866920" y="903628"/>
              <a:ext cx="83751" cy="216840"/>
            </a:xfrm>
            <a:custGeom>
              <a:rect b="b" l="l" r="r" t="t"/>
              <a:pathLst>
                <a:path extrusionOk="0" h="3371" w="1302">
                  <a:moveTo>
                    <a:pt x="1235" y="3370"/>
                  </a:moveTo>
                  <a:cubicBezTo>
                    <a:pt x="834" y="2936"/>
                    <a:pt x="601" y="2269"/>
                    <a:pt x="367" y="1736"/>
                  </a:cubicBezTo>
                  <a:cubicBezTo>
                    <a:pt x="201" y="1369"/>
                    <a:pt x="1" y="835"/>
                    <a:pt x="34" y="435"/>
                  </a:cubicBezTo>
                  <a:cubicBezTo>
                    <a:pt x="67" y="134"/>
                    <a:pt x="267" y="1"/>
                    <a:pt x="468" y="234"/>
                  </a:cubicBezTo>
                  <a:cubicBezTo>
                    <a:pt x="868" y="635"/>
                    <a:pt x="1001" y="1302"/>
                    <a:pt x="1135" y="1802"/>
                  </a:cubicBezTo>
                  <a:cubicBezTo>
                    <a:pt x="1201" y="2102"/>
                    <a:pt x="1268" y="2403"/>
                    <a:pt x="1301" y="2703"/>
                  </a:cubicBezTo>
                  <a:cubicBezTo>
                    <a:pt x="1301" y="2870"/>
                    <a:pt x="1268" y="3036"/>
                    <a:pt x="1301" y="320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4" name="Google Shape;16954;p506"/>
            <p:cNvSpPr/>
            <p:nvPr/>
          </p:nvSpPr>
          <p:spPr>
            <a:xfrm>
              <a:off x="4019241" y="1098663"/>
              <a:ext cx="139585" cy="73009"/>
            </a:xfrm>
            <a:custGeom>
              <a:rect b="b" l="l" r="r" t="t"/>
              <a:pathLst>
                <a:path extrusionOk="0" h="1135" w="2170">
                  <a:moveTo>
                    <a:pt x="175" y="0"/>
                  </a:moveTo>
                  <a:cubicBezTo>
                    <a:pt x="127" y="0"/>
                    <a:pt x="80" y="2"/>
                    <a:pt x="34" y="4"/>
                  </a:cubicBezTo>
                  <a:lnTo>
                    <a:pt x="1" y="271"/>
                  </a:lnTo>
                  <a:cubicBezTo>
                    <a:pt x="5" y="271"/>
                    <a:pt x="9" y="271"/>
                    <a:pt x="13" y="271"/>
                  </a:cubicBezTo>
                  <a:cubicBezTo>
                    <a:pt x="302" y="271"/>
                    <a:pt x="1437" y="1135"/>
                    <a:pt x="1919" y="1135"/>
                  </a:cubicBezTo>
                  <a:cubicBezTo>
                    <a:pt x="2042" y="1135"/>
                    <a:pt x="2122" y="1079"/>
                    <a:pt x="2136" y="938"/>
                  </a:cubicBezTo>
                  <a:cubicBezTo>
                    <a:pt x="2169" y="638"/>
                    <a:pt x="1902" y="438"/>
                    <a:pt x="1702" y="338"/>
                  </a:cubicBezTo>
                  <a:cubicBezTo>
                    <a:pt x="1245" y="155"/>
                    <a:pt x="67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55" name="Google Shape;16955;p506"/>
          <p:cNvSpPr/>
          <p:nvPr/>
        </p:nvSpPr>
        <p:spPr>
          <a:xfrm rot="3485774">
            <a:off x="1050832" y="-677600"/>
            <a:ext cx="1418544" cy="2195354"/>
          </a:xfrm>
          <a:custGeom>
            <a:rect b="b" l="l" r="r" t="t"/>
            <a:pathLst>
              <a:path extrusionOk="0" fill="none" h="47702" w="30823">
                <a:moveTo>
                  <a:pt x="3136" y="301"/>
                </a:moveTo>
                <a:cubicBezTo>
                  <a:pt x="1435" y="1"/>
                  <a:pt x="1" y="2069"/>
                  <a:pt x="468" y="3770"/>
                </a:cubicBezTo>
                <a:cubicBezTo>
                  <a:pt x="935" y="5438"/>
                  <a:pt x="2603" y="6539"/>
                  <a:pt x="4304" y="6872"/>
                </a:cubicBezTo>
                <a:cubicBezTo>
                  <a:pt x="6038" y="7239"/>
                  <a:pt x="7773" y="7006"/>
                  <a:pt x="9541" y="7006"/>
                </a:cubicBezTo>
                <a:cubicBezTo>
                  <a:pt x="18447" y="6905"/>
                  <a:pt x="27354" y="12943"/>
                  <a:pt x="29655" y="21583"/>
                </a:cubicBezTo>
                <a:cubicBezTo>
                  <a:pt x="30823" y="25986"/>
                  <a:pt x="30222" y="30923"/>
                  <a:pt x="27620" y="34659"/>
                </a:cubicBezTo>
                <a:cubicBezTo>
                  <a:pt x="24985" y="38395"/>
                  <a:pt x="20282" y="40663"/>
                  <a:pt x="15779" y="39962"/>
                </a:cubicBezTo>
                <a:cubicBezTo>
                  <a:pt x="13210" y="39529"/>
                  <a:pt x="10575" y="37828"/>
                  <a:pt x="10208" y="35259"/>
                </a:cubicBezTo>
                <a:cubicBezTo>
                  <a:pt x="9841" y="32757"/>
                  <a:pt x="11976" y="30256"/>
                  <a:pt x="14478" y="29855"/>
                </a:cubicBezTo>
                <a:cubicBezTo>
                  <a:pt x="16979" y="29422"/>
                  <a:pt x="19581" y="30789"/>
                  <a:pt x="21082" y="32857"/>
                </a:cubicBezTo>
                <a:cubicBezTo>
                  <a:pt x="22583" y="34892"/>
                  <a:pt x="23117" y="37527"/>
                  <a:pt x="23050" y="40096"/>
                </a:cubicBezTo>
                <a:cubicBezTo>
                  <a:pt x="23017" y="41897"/>
                  <a:pt x="22717" y="43832"/>
                  <a:pt x="23551" y="45400"/>
                </a:cubicBezTo>
                <a:cubicBezTo>
                  <a:pt x="24418" y="47001"/>
                  <a:pt x="27053" y="47701"/>
                  <a:pt x="27954" y="46134"/>
                </a:cubicBezTo>
              </a:path>
            </a:pathLst>
          </a:custGeom>
          <a:noFill/>
          <a:ln cap="rnd" cmpd="sng" w="9525">
            <a:solidFill>
              <a:schemeClr val="lt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56" name="Google Shape;16956;p506"/>
          <p:cNvSpPr txBox="1"/>
          <p:nvPr/>
        </p:nvSpPr>
        <p:spPr>
          <a:xfrm>
            <a:off x="3005975" y="397275"/>
            <a:ext cx="3674100" cy="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3529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lang="en-GB" sz="42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rPr>
              <a:t>Prevention </a:t>
            </a:r>
            <a:endParaRPr sz="4200">
              <a:solidFill>
                <a:schemeClr val="accent3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16957" name="Google Shape;16957;p506"/>
          <p:cNvSpPr txBox="1"/>
          <p:nvPr/>
        </p:nvSpPr>
        <p:spPr>
          <a:xfrm>
            <a:off x="3005963" y="911125"/>
            <a:ext cx="34806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3529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lang="en-GB" sz="36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rPr>
              <a:t>Strategies</a:t>
            </a:r>
            <a:endParaRPr sz="3600">
              <a:solidFill>
                <a:schemeClr val="accent3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16958" name="Google Shape;16958;p506"/>
          <p:cNvSpPr txBox="1"/>
          <p:nvPr/>
        </p:nvSpPr>
        <p:spPr>
          <a:xfrm>
            <a:off x="2089875" y="1602325"/>
            <a:ext cx="6760200" cy="32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F1F1F"/>
              </a:buClr>
              <a:buSzPts val="2000"/>
              <a:buChar char="●"/>
            </a:pPr>
            <a:r>
              <a:rPr lang="en-GB" sz="2000">
                <a:solidFill>
                  <a:srgbClr val="1F1F1F"/>
                </a:solidFill>
              </a:rPr>
              <a:t>Mosquito nets.</a:t>
            </a:r>
            <a:endParaRPr sz="2000">
              <a:solidFill>
                <a:srgbClr val="1F1F1F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000"/>
              <a:buChar char="●"/>
            </a:pPr>
            <a:r>
              <a:rPr lang="en-GB" sz="2000">
                <a:solidFill>
                  <a:srgbClr val="1F1F1F"/>
                </a:solidFill>
              </a:rPr>
              <a:t>Mosquito repellents (containing DEET, Picaridin or IR3535) </a:t>
            </a:r>
            <a:endParaRPr sz="2000">
              <a:solidFill>
                <a:srgbClr val="1F1F1F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000"/>
              <a:buChar char="●"/>
            </a:pPr>
            <a:r>
              <a:rPr lang="en-GB" sz="2000">
                <a:solidFill>
                  <a:srgbClr val="1F1F1F"/>
                </a:solidFill>
              </a:rPr>
              <a:t>Coils &amp; Vaporizers.</a:t>
            </a:r>
            <a:endParaRPr sz="2000">
              <a:solidFill>
                <a:srgbClr val="1F1F1F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000"/>
              <a:buChar char="●"/>
            </a:pPr>
            <a:r>
              <a:rPr lang="en-GB" sz="2000">
                <a:solidFill>
                  <a:srgbClr val="1F1F1F"/>
                </a:solidFill>
              </a:rPr>
              <a:t>Clothes that cover as much of your body as possible</a:t>
            </a:r>
            <a:endParaRPr sz="2000">
              <a:solidFill>
                <a:srgbClr val="1F1F1F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000"/>
              <a:buChar char="●"/>
            </a:pPr>
            <a:r>
              <a:rPr lang="en-GB" sz="2000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Eliminating stagnant water sources where mosquitoes breed around their homes.</a:t>
            </a:r>
            <a:endParaRPr sz="2000">
              <a:solidFill>
                <a:srgbClr val="1F1F1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000"/>
              <a:buFont typeface="Roboto"/>
              <a:buChar char="●"/>
            </a:pPr>
            <a:r>
              <a:rPr lang="en-GB" sz="2000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Public Awareness</a:t>
            </a:r>
            <a:endParaRPr sz="2000">
              <a:solidFill>
                <a:srgbClr val="1F1F1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959" name="Google Shape;16959;p506"/>
          <p:cNvPicPr preferRelativeResize="0"/>
          <p:nvPr/>
        </p:nvPicPr>
        <p:blipFill rotWithShape="1">
          <a:blip r:embed="rId3">
            <a:alphaModFix/>
          </a:blip>
          <a:srcRect b="0" l="6759" r="-6760" t="0"/>
          <a:stretch/>
        </p:blipFill>
        <p:spPr>
          <a:xfrm>
            <a:off x="8056525" y="0"/>
            <a:ext cx="1087473" cy="1087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63" name="Shape 16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64" name="Google Shape;16964;p507"/>
          <p:cNvGrpSpPr/>
          <p:nvPr/>
        </p:nvGrpSpPr>
        <p:grpSpPr>
          <a:xfrm flipH="1" rot="936782">
            <a:off x="1705986" y="3103680"/>
            <a:ext cx="2366046" cy="1394824"/>
            <a:chOff x="1719725" y="1914550"/>
            <a:chExt cx="4604450" cy="2714400"/>
          </a:xfrm>
        </p:grpSpPr>
        <p:sp>
          <p:nvSpPr>
            <p:cNvPr id="16965" name="Google Shape;16965;p507"/>
            <p:cNvSpPr/>
            <p:nvPr/>
          </p:nvSpPr>
          <p:spPr>
            <a:xfrm>
              <a:off x="3735350" y="2420250"/>
              <a:ext cx="2195475" cy="547525"/>
            </a:xfrm>
            <a:custGeom>
              <a:rect b="b" l="l" r="r" t="t"/>
              <a:pathLst>
                <a:path extrusionOk="0" h="21901" w="87819">
                  <a:moveTo>
                    <a:pt x="60584" y="0"/>
                  </a:moveTo>
                  <a:cubicBezTo>
                    <a:pt x="39707" y="0"/>
                    <a:pt x="9065" y="5360"/>
                    <a:pt x="0" y="12186"/>
                  </a:cubicBezTo>
                  <a:lnTo>
                    <a:pt x="4637" y="14521"/>
                  </a:lnTo>
                  <a:cubicBezTo>
                    <a:pt x="4637" y="14521"/>
                    <a:pt x="22756" y="21900"/>
                    <a:pt x="42889" y="21900"/>
                  </a:cubicBezTo>
                  <a:cubicBezTo>
                    <a:pt x="54154" y="21900"/>
                    <a:pt x="66049" y="19591"/>
                    <a:pt x="75754" y="12386"/>
                  </a:cubicBezTo>
                  <a:cubicBezTo>
                    <a:pt x="87818" y="3457"/>
                    <a:pt x="77350" y="0"/>
                    <a:pt x="6058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6" name="Google Shape;16966;p507"/>
            <p:cNvSpPr/>
            <p:nvPr/>
          </p:nvSpPr>
          <p:spPr>
            <a:xfrm>
              <a:off x="2996475" y="1914550"/>
              <a:ext cx="399375" cy="1315850"/>
            </a:xfrm>
            <a:custGeom>
              <a:rect b="b" l="l" r="r" t="t"/>
              <a:pathLst>
                <a:path extrusionOk="0" h="52634" w="15975">
                  <a:moveTo>
                    <a:pt x="1685" y="1"/>
                  </a:moveTo>
                  <a:cubicBezTo>
                    <a:pt x="1108" y="1"/>
                    <a:pt x="544" y="305"/>
                    <a:pt x="368" y="1392"/>
                  </a:cubicBezTo>
                  <a:cubicBezTo>
                    <a:pt x="1" y="3860"/>
                    <a:pt x="10308" y="50527"/>
                    <a:pt x="12276" y="52195"/>
                  </a:cubicBezTo>
                  <a:cubicBezTo>
                    <a:pt x="12629" y="52495"/>
                    <a:pt x="12987" y="52634"/>
                    <a:pt x="13324" y="52634"/>
                  </a:cubicBezTo>
                  <a:cubicBezTo>
                    <a:pt x="14864" y="52634"/>
                    <a:pt x="15974" y="49728"/>
                    <a:pt x="14277" y="45924"/>
                  </a:cubicBezTo>
                  <a:cubicBezTo>
                    <a:pt x="14277" y="45924"/>
                    <a:pt x="6338" y="6162"/>
                    <a:pt x="3170" y="491"/>
                  </a:cubicBezTo>
                  <a:cubicBezTo>
                    <a:pt x="3170" y="491"/>
                    <a:pt x="2418" y="1"/>
                    <a:pt x="168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7" name="Google Shape;16967;p507"/>
            <p:cNvSpPr/>
            <p:nvPr/>
          </p:nvSpPr>
          <p:spPr>
            <a:xfrm>
              <a:off x="2588125" y="1925850"/>
              <a:ext cx="499275" cy="901650"/>
            </a:xfrm>
            <a:custGeom>
              <a:rect b="b" l="l" r="r" t="t"/>
              <a:pathLst>
                <a:path extrusionOk="0" h="36066" w="19971">
                  <a:moveTo>
                    <a:pt x="17586" y="1"/>
                  </a:moveTo>
                  <a:cubicBezTo>
                    <a:pt x="15092" y="1"/>
                    <a:pt x="1" y="35866"/>
                    <a:pt x="1591" y="36065"/>
                  </a:cubicBezTo>
                  <a:cubicBezTo>
                    <a:pt x="1595" y="36066"/>
                    <a:pt x="1599" y="36066"/>
                    <a:pt x="1604" y="36066"/>
                  </a:cubicBezTo>
                  <a:cubicBezTo>
                    <a:pt x="3295" y="36066"/>
                    <a:pt x="16902" y="3674"/>
                    <a:pt x="17102" y="2975"/>
                  </a:cubicBezTo>
                  <a:cubicBezTo>
                    <a:pt x="17102" y="2975"/>
                    <a:pt x="19971" y="540"/>
                    <a:pt x="17636" y="6"/>
                  </a:cubicBezTo>
                  <a:cubicBezTo>
                    <a:pt x="17620" y="3"/>
                    <a:pt x="17603" y="1"/>
                    <a:pt x="17586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8" name="Google Shape;16968;p507"/>
            <p:cNvSpPr/>
            <p:nvPr/>
          </p:nvSpPr>
          <p:spPr>
            <a:xfrm>
              <a:off x="1719725" y="2757500"/>
              <a:ext cx="954425" cy="599800"/>
            </a:xfrm>
            <a:custGeom>
              <a:rect b="b" l="l" r="r" t="t"/>
              <a:pathLst>
                <a:path extrusionOk="0" h="23992" w="38177">
                  <a:moveTo>
                    <a:pt x="37386" y="1"/>
                  </a:moveTo>
                  <a:cubicBezTo>
                    <a:pt x="37020" y="1"/>
                    <a:pt x="36527" y="231"/>
                    <a:pt x="36527" y="231"/>
                  </a:cubicBezTo>
                  <a:cubicBezTo>
                    <a:pt x="26553" y="14608"/>
                    <a:pt x="10508" y="21246"/>
                    <a:pt x="5271" y="22080"/>
                  </a:cubicBezTo>
                  <a:cubicBezTo>
                    <a:pt x="1" y="22947"/>
                    <a:pt x="2202" y="23914"/>
                    <a:pt x="2202" y="23914"/>
                  </a:cubicBezTo>
                  <a:cubicBezTo>
                    <a:pt x="2741" y="23967"/>
                    <a:pt x="3281" y="23992"/>
                    <a:pt x="3823" y="23992"/>
                  </a:cubicBezTo>
                  <a:cubicBezTo>
                    <a:pt x="19497" y="23992"/>
                    <a:pt x="36327" y="2799"/>
                    <a:pt x="36327" y="2799"/>
                  </a:cubicBezTo>
                  <a:cubicBezTo>
                    <a:pt x="38177" y="477"/>
                    <a:pt x="37913" y="1"/>
                    <a:pt x="37386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9" name="Google Shape;16969;p507"/>
            <p:cNvSpPr/>
            <p:nvPr/>
          </p:nvSpPr>
          <p:spPr>
            <a:xfrm>
              <a:off x="2507950" y="2348750"/>
              <a:ext cx="1046600" cy="1019925"/>
            </a:xfrm>
            <a:custGeom>
              <a:rect b="b" l="l" r="r" t="t"/>
              <a:pathLst>
                <a:path extrusionOk="0" h="40797" w="41864">
                  <a:moveTo>
                    <a:pt x="3300" y="1"/>
                  </a:moveTo>
                  <a:cubicBezTo>
                    <a:pt x="2745" y="1"/>
                    <a:pt x="1" y="109"/>
                    <a:pt x="661" y="2270"/>
                  </a:cubicBezTo>
                  <a:cubicBezTo>
                    <a:pt x="1429" y="4672"/>
                    <a:pt x="35253" y="40364"/>
                    <a:pt x="38288" y="40765"/>
                  </a:cubicBezTo>
                  <a:cubicBezTo>
                    <a:pt x="38439" y="40786"/>
                    <a:pt x="38583" y="40797"/>
                    <a:pt x="38722" y="40797"/>
                  </a:cubicBezTo>
                  <a:cubicBezTo>
                    <a:pt x="41357" y="40797"/>
                    <a:pt x="41864" y="37012"/>
                    <a:pt x="37554" y="34160"/>
                  </a:cubicBezTo>
                  <a:cubicBezTo>
                    <a:pt x="37554" y="34160"/>
                    <a:pt x="9701" y="3271"/>
                    <a:pt x="3397" y="2"/>
                  </a:cubicBezTo>
                  <a:cubicBezTo>
                    <a:pt x="3397" y="2"/>
                    <a:pt x="3362" y="1"/>
                    <a:pt x="3300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0" name="Google Shape;16970;p507"/>
            <p:cNvSpPr/>
            <p:nvPr/>
          </p:nvSpPr>
          <p:spPr>
            <a:xfrm>
              <a:off x="2466125" y="2370125"/>
              <a:ext cx="136275" cy="1014650"/>
            </a:xfrm>
            <a:custGeom>
              <a:rect b="b" l="l" r="r" t="t"/>
              <a:pathLst>
                <a:path extrusionOk="0" h="40586" w="5451">
                  <a:moveTo>
                    <a:pt x="3654" y="0"/>
                  </a:moveTo>
                  <a:cubicBezTo>
                    <a:pt x="3458" y="0"/>
                    <a:pt x="3220" y="36"/>
                    <a:pt x="2935" y="114"/>
                  </a:cubicBezTo>
                  <a:cubicBezTo>
                    <a:pt x="91" y="908"/>
                    <a:pt x="1" y="40586"/>
                    <a:pt x="1852" y="40586"/>
                  </a:cubicBezTo>
                  <a:cubicBezTo>
                    <a:pt x="1868" y="40586"/>
                    <a:pt x="1884" y="40583"/>
                    <a:pt x="1901" y="40577"/>
                  </a:cubicBezTo>
                  <a:cubicBezTo>
                    <a:pt x="3802" y="39876"/>
                    <a:pt x="3836" y="3717"/>
                    <a:pt x="3769" y="2983"/>
                  </a:cubicBezTo>
                  <a:cubicBezTo>
                    <a:pt x="3769" y="2983"/>
                    <a:pt x="5450" y="0"/>
                    <a:pt x="3654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1" name="Google Shape;16971;p507"/>
            <p:cNvSpPr/>
            <p:nvPr/>
          </p:nvSpPr>
          <p:spPr>
            <a:xfrm>
              <a:off x="1743125" y="3307025"/>
              <a:ext cx="790650" cy="1004175"/>
            </a:xfrm>
            <a:custGeom>
              <a:rect b="b" l="l" r="r" t="t"/>
              <a:pathLst>
                <a:path extrusionOk="0" h="40167" w="31626">
                  <a:moveTo>
                    <a:pt x="30993" y="0"/>
                  </a:moveTo>
                  <a:cubicBezTo>
                    <a:pt x="30534" y="0"/>
                    <a:pt x="29820" y="732"/>
                    <a:pt x="29820" y="732"/>
                  </a:cubicBezTo>
                  <a:cubicBezTo>
                    <a:pt x="25350" y="18812"/>
                    <a:pt x="10306" y="33322"/>
                    <a:pt x="4769" y="36892"/>
                  </a:cubicBezTo>
                  <a:cubicBezTo>
                    <a:pt x="0" y="39947"/>
                    <a:pt x="1465" y="40167"/>
                    <a:pt x="1985" y="40167"/>
                  </a:cubicBezTo>
                  <a:cubicBezTo>
                    <a:pt x="2073" y="40167"/>
                    <a:pt x="2134" y="40161"/>
                    <a:pt x="2134" y="40161"/>
                  </a:cubicBezTo>
                  <a:cubicBezTo>
                    <a:pt x="21181" y="32889"/>
                    <a:pt x="30821" y="3101"/>
                    <a:pt x="30821" y="3101"/>
                  </a:cubicBezTo>
                  <a:cubicBezTo>
                    <a:pt x="31626" y="637"/>
                    <a:pt x="31421" y="0"/>
                    <a:pt x="30993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2" name="Google Shape;16972;p507"/>
            <p:cNvSpPr/>
            <p:nvPr/>
          </p:nvSpPr>
          <p:spPr>
            <a:xfrm>
              <a:off x="2857200" y="2481375"/>
              <a:ext cx="2486800" cy="1405950"/>
            </a:xfrm>
            <a:custGeom>
              <a:rect b="b" l="l" r="r" t="t"/>
              <a:pathLst>
                <a:path extrusionOk="0" h="56238" w="99472">
                  <a:moveTo>
                    <a:pt x="14144" y="1"/>
                  </a:moveTo>
                  <a:lnTo>
                    <a:pt x="14144" y="1"/>
                  </a:lnTo>
                  <a:cubicBezTo>
                    <a:pt x="8073" y="902"/>
                    <a:pt x="701" y="7640"/>
                    <a:pt x="368" y="14011"/>
                  </a:cubicBezTo>
                  <a:cubicBezTo>
                    <a:pt x="1" y="20916"/>
                    <a:pt x="4371" y="29455"/>
                    <a:pt x="9875" y="33425"/>
                  </a:cubicBezTo>
                  <a:cubicBezTo>
                    <a:pt x="13280" y="35871"/>
                    <a:pt x="17478" y="37135"/>
                    <a:pt x="21673" y="37135"/>
                  </a:cubicBezTo>
                  <a:cubicBezTo>
                    <a:pt x="24628" y="37135"/>
                    <a:pt x="27582" y="36508"/>
                    <a:pt x="30256" y="35226"/>
                  </a:cubicBezTo>
                  <a:cubicBezTo>
                    <a:pt x="32797" y="33987"/>
                    <a:pt x="35460" y="32143"/>
                    <a:pt x="38157" y="32143"/>
                  </a:cubicBezTo>
                  <a:cubicBezTo>
                    <a:pt x="38292" y="32143"/>
                    <a:pt x="38427" y="32148"/>
                    <a:pt x="38562" y="32157"/>
                  </a:cubicBezTo>
                  <a:cubicBezTo>
                    <a:pt x="44166" y="36093"/>
                    <a:pt x="48502" y="41364"/>
                    <a:pt x="52972" y="46468"/>
                  </a:cubicBezTo>
                  <a:cubicBezTo>
                    <a:pt x="55874" y="49770"/>
                    <a:pt x="59110" y="52839"/>
                    <a:pt x="63179" y="54540"/>
                  </a:cubicBezTo>
                  <a:cubicBezTo>
                    <a:pt x="65985" y="55739"/>
                    <a:pt x="69037" y="56237"/>
                    <a:pt x="72099" y="56237"/>
                  </a:cubicBezTo>
                  <a:cubicBezTo>
                    <a:pt x="73807" y="56237"/>
                    <a:pt x="75517" y="56082"/>
                    <a:pt x="77189" y="55808"/>
                  </a:cubicBezTo>
                  <a:cubicBezTo>
                    <a:pt x="81893" y="55040"/>
                    <a:pt x="86429" y="53406"/>
                    <a:pt x="90899" y="51805"/>
                  </a:cubicBezTo>
                  <a:cubicBezTo>
                    <a:pt x="92967" y="51037"/>
                    <a:pt x="95102" y="50237"/>
                    <a:pt x="96737" y="48769"/>
                  </a:cubicBezTo>
                  <a:cubicBezTo>
                    <a:pt x="98405" y="47301"/>
                    <a:pt x="99472" y="44966"/>
                    <a:pt x="98805" y="42865"/>
                  </a:cubicBezTo>
                  <a:lnTo>
                    <a:pt x="98805" y="42865"/>
                  </a:lnTo>
                  <a:cubicBezTo>
                    <a:pt x="97138" y="43568"/>
                    <a:pt x="95334" y="43870"/>
                    <a:pt x="93508" y="43870"/>
                  </a:cubicBezTo>
                  <a:cubicBezTo>
                    <a:pt x="91608" y="43870"/>
                    <a:pt x="89684" y="43543"/>
                    <a:pt x="87864" y="42998"/>
                  </a:cubicBezTo>
                  <a:cubicBezTo>
                    <a:pt x="84294" y="41898"/>
                    <a:pt x="81059" y="39996"/>
                    <a:pt x="77823" y="38095"/>
                  </a:cubicBezTo>
                  <a:cubicBezTo>
                    <a:pt x="66348" y="31357"/>
                    <a:pt x="54873" y="24619"/>
                    <a:pt x="43432" y="17880"/>
                  </a:cubicBezTo>
                  <a:cubicBezTo>
                    <a:pt x="43132" y="17714"/>
                    <a:pt x="42832" y="17547"/>
                    <a:pt x="42498" y="17347"/>
                  </a:cubicBezTo>
                  <a:cubicBezTo>
                    <a:pt x="42498" y="17013"/>
                    <a:pt x="42465" y="16646"/>
                    <a:pt x="42398" y="16279"/>
                  </a:cubicBezTo>
                  <a:cubicBezTo>
                    <a:pt x="41731" y="10842"/>
                    <a:pt x="38061" y="5405"/>
                    <a:pt x="32691" y="4437"/>
                  </a:cubicBezTo>
                  <a:cubicBezTo>
                    <a:pt x="33125" y="4037"/>
                    <a:pt x="33558" y="3603"/>
                    <a:pt x="33992" y="3203"/>
                  </a:cubicBezTo>
                  <a:cubicBezTo>
                    <a:pt x="30392" y="1916"/>
                    <a:pt x="26910" y="1445"/>
                    <a:pt x="23400" y="1445"/>
                  </a:cubicBezTo>
                  <a:cubicBezTo>
                    <a:pt x="20176" y="1445"/>
                    <a:pt x="16929" y="1842"/>
                    <a:pt x="13544" y="2369"/>
                  </a:cubicBezTo>
                  <a:cubicBezTo>
                    <a:pt x="13744" y="1602"/>
                    <a:pt x="13944" y="768"/>
                    <a:pt x="1414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3" name="Google Shape;16973;p507"/>
            <p:cNvSpPr/>
            <p:nvPr/>
          </p:nvSpPr>
          <p:spPr>
            <a:xfrm>
              <a:off x="2857200" y="2726550"/>
              <a:ext cx="2475125" cy="1160775"/>
            </a:xfrm>
            <a:custGeom>
              <a:rect b="b" l="l" r="r" t="t"/>
              <a:pathLst>
                <a:path extrusionOk="0" h="46431" w="99005">
                  <a:moveTo>
                    <a:pt x="71852" y="32558"/>
                  </a:moveTo>
                  <a:cubicBezTo>
                    <a:pt x="71766" y="32691"/>
                    <a:pt x="71689" y="32828"/>
                    <a:pt x="71620" y="32968"/>
                  </a:cubicBezTo>
                  <a:lnTo>
                    <a:pt x="71620" y="32968"/>
                  </a:lnTo>
                  <a:cubicBezTo>
                    <a:pt x="71701" y="32834"/>
                    <a:pt x="71779" y="32698"/>
                    <a:pt x="71852" y="32558"/>
                  </a:cubicBezTo>
                  <a:close/>
                  <a:moveTo>
                    <a:pt x="1535" y="1"/>
                  </a:moveTo>
                  <a:cubicBezTo>
                    <a:pt x="868" y="1369"/>
                    <a:pt x="435" y="2803"/>
                    <a:pt x="368" y="4204"/>
                  </a:cubicBezTo>
                  <a:cubicBezTo>
                    <a:pt x="1" y="11109"/>
                    <a:pt x="4371" y="19648"/>
                    <a:pt x="9875" y="23618"/>
                  </a:cubicBezTo>
                  <a:cubicBezTo>
                    <a:pt x="13280" y="26064"/>
                    <a:pt x="17478" y="27328"/>
                    <a:pt x="21673" y="27328"/>
                  </a:cubicBezTo>
                  <a:cubicBezTo>
                    <a:pt x="24628" y="27328"/>
                    <a:pt x="27582" y="26701"/>
                    <a:pt x="30256" y="25419"/>
                  </a:cubicBezTo>
                  <a:cubicBezTo>
                    <a:pt x="32797" y="24180"/>
                    <a:pt x="35460" y="22336"/>
                    <a:pt x="38157" y="22336"/>
                  </a:cubicBezTo>
                  <a:cubicBezTo>
                    <a:pt x="38292" y="22336"/>
                    <a:pt x="38427" y="22341"/>
                    <a:pt x="38562" y="22350"/>
                  </a:cubicBezTo>
                  <a:cubicBezTo>
                    <a:pt x="44166" y="26286"/>
                    <a:pt x="48502" y="31557"/>
                    <a:pt x="52972" y="36661"/>
                  </a:cubicBezTo>
                  <a:cubicBezTo>
                    <a:pt x="55874" y="39963"/>
                    <a:pt x="59110" y="42998"/>
                    <a:pt x="63179" y="44733"/>
                  </a:cubicBezTo>
                  <a:cubicBezTo>
                    <a:pt x="65985" y="45932"/>
                    <a:pt x="69037" y="46430"/>
                    <a:pt x="72099" y="46430"/>
                  </a:cubicBezTo>
                  <a:cubicBezTo>
                    <a:pt x="73807" y="46430"/>
                    <a:pt x="75517" y="46275"/>
                    <a:pt x="77189" y="46001"/>
                  </a:cubicBezTo>
                  <a:cubicBezTo>
                    <a:pt x="81893" y="45233"/>
                    <a:pt x="86429" y="43599"/>
                    <a:pt x="90899" y="41998"/>
                  </a:cubicBezTo>
                  <a:cubicBezTo>
                    <a:pt x="92967" y="41230"/>
                    <a:pt x="95102" y="40430"/>
                    <a:pt x="96737" y="38962"/>
                  </a:cubicBezTo>
                  <a:cubicBezTo>
                    <a:pt x="97971" y="37895"/>
                    <a:pt x="98838" y="36360"/>
                    <a:pt x="99005" y="34792"/>
                  </a:cubicBezTo>
                  <a:lnTo>
                    <a:pt x="99005" y="34792"/>
                  </a:lnTo>
                  <a:cubicBezTo>
                    <a:pt x="94735" y="38562"/>
                    <a:pt x="88898" y="40597"/>
                    <a:pt x="83194" y="41364"/>
                  </a:cubicBezTo>
                  <a:cubicBezTo>
                    <a:pt x="82121" y="41507"/>
                    <a:pt x="81018" y="41607"/>
                    <a:pt x="79925" y="41607"/>
                  </a:cubicBezTo>
                  <a:cubicBezTo>
                    <a:pt x="77960" y="41607"/>
                    <a:pt x="76026" y="41283"/>
                    <a:pt x="74354" y="40296"/>
                  </a:cubicBezTo>
                  <a:cubicBezTo>
                    <a:pt x="71890" y="38843"/>
                    <a:pt x="70383" y="35474"/>
                    <a:pt x="71620" y="32968"/>
                  </a:cubicBezTo>
                  <a:lnTo>
                    <a:pt x="71620" y="32968"/>
                  </a:lnTo>
                  <a:cubicBezTo>
                    <a:pt x="69954" y="35708"/>
                    <a:pt x="66743" y="37136"/>
                    <a:pt x="63522" y="37136"/>
                  </a:cubicBezTo>
                  <a:cubicBezTo>
                    <a:pt x="61355" y="37136"/>
                    <a:pt x="59183" y="36489"/>
                    <a:pt x="57475" y="35159"/>
                  </a:cubicBezTo>
                  <a:cubicBezTo>
                    <a:pt x="53072" y="31757"/>
                    <a:pt x="52038" y="25052"/>
                    <a:pt x="54507" y="20082"/>
                  </a:cubicBezTo>
                  <a:lnTo>
                    <a:pt x="54507" y="20082"/>
                  </a:lnTo>
                  <a:cubicBezTo>
                    <a:pt x="53456" y="22023"/>
                    <a:pt x="51233" y="23042"/>
                    <a:pt x="49004" y="23042"/>
                  </a:cubicBezTo>
                  <a:cubicBezTo>
                    <a:pt x="47977" y="23042"/>
                    <a:pt x="46949" y="22826"/>
                    <a:pt x="46034" y="22384"/>
                  </a:cubicBezTo>
                  <a:cubicBezTo>
                    <a:pt x="43098" y="21016"/>
                    <a:pt x="41264" y="17947"/>
                    <a:pt x="40563" y="14778"/>
                  </a:cubicBezTo>
                  <a:cubicBezTo>
                    <a:pt x="39896" y="11609"/>
                    <a:pt x="40163" y="8340"/>
                    <a:pt x="40463" y="5105"/>
                  </a:cubicBezTo>
                  <a:lnTo>
                    <a:pt x="40463" y="5105"/>
                  </a:lnTo>
                  <a:cubicBezTo>
                    <a:pt x="38562" y="5638"/>
                    <a:pt x="37594" y="8173"/>
                    <a:pt x="38629" y="9808"/>
                  </a:cubicBezTo>
                  <a:cubicBezTo>
                    <a:pt x="37795" y="9875"/>
                    <a:pt x="36927" y="9908"/>
                    <a:pt x="36060" y="9975"/>
                  </a:cubicBezTo>
                  <a:cubicBezTo>
                    <a:pt x="37328" y="12843"/>
                    <a:pt x="35827" y="16379"/>
                    <a:pt x="33291" y="18181"/>
                  </a:cubicBezTo>
                  <a:cubicBezTo>
                    <a:pt x="30959" y="19846"/>
                    <a:pt x="28023" y="20330"/>
                    <a:pt x="25180" y="20330"/>
                  </a:cubicBezTo>
                  <a:cubicBezTo>
                    <a:pt x="24891" y="20330"/>
                    <a:pt x="24604" y="20325"/>
                    <a:pt x="24318" y="20315"/>
                  </a:cubicBezTo>
                  <a:cubicBezTo>
                    <a:pt x="16680" y="20015"/>
                    <a:pt x="8941" y="16513"/>
                    <a:pt x="4671" y="10175"/>
                  </a:cubicBezTo>
                  <a:cubicBezTo>
                    <a:pt x="2670" y="7206"/>
                    <a:pt x="1569" y="3604"/>
                    <a:pt x="1535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4" name="Google Shape;16974;p507"/>
            <p:cNvSpPr/>
            <p:nvPr/>
          </p:nvSpPr>
          <p:spPr>
            <a:xfrm>
              <a:off x="2529475" y="2652500"/>
              <a:ext cx="418650" cy="422425"/>
            </a:xfrm>
            <a:custGeom>
              <a:rect b="b" l="l" r="r" t="t"/>
              <a:pathLst>
                <a:path extrusionOk="0" h="16897" w="16746">
                  <a:moveTo>
                    <a:pt x="8169" y="0"/>
                  </a:moveTo>
                  <a:cubicBezTo>
                    <a:pt x="6553" y="0"/>
                    <a:pt x="4987" y="391"/>
                    <a:pt x="3837" y="1228"/>
                  </a:cubicBezTo>
                  <a:cubicBezTo>
                    <a:pt x="968" y="3263"/>
                    <a:pt x="1" y="7399"/>
                    <a:pt x="1235" y="10668"/>
                  </a:cubicBezTo>
                  <a:cubicBezTo>
                    <a:pt x="2502" y="13937"/>
                    <a:pt x="5738" y="16272"/>
                    <a:pt x="9207" y="16806"/>
                  </a:cubicBezTo>
                  <a:cubicBezTo>
                    <a:pt x="9604" y="16863"/>
                    <a:pt x="10008" y="16896"/>
                    <a:pt x="10411" y="16896"/>
                  </a:cubicBezTo>
                  <a:cubicBezTo>
                    <a:pt x="11194" y="16896"/>
                    <a:pt x="11972" y="16770"/>
                    <a:pt x="12676" y="16439"/>
                  </a:cubicBezTo>
                  <a:cubicBezTo>
                    <a:pt x="14211" y="15739"/>
                    <a:pt x="15145" y="14171"/>
                    <a:pt x="15645" y="12570"/>
                  </a:cubicBezTo>
                  <a:cubicBezTo>
                    <a:pt x="16679" y="9468"/>
                    <a:pt x="16746" y="4364"/>
                    <a:pt x="14077" y="1996"/>
                  </a:cubicBezTo>
                  <a:cubicBezTo>
                    <a:pt x="12621" y="712"/>
                    <a:pt x="10350" y="0"/>
                    <a:pt x="816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5" name="Google Shape;16975;p507"/>
            <p:cNvSpPr/>
            <p:nvPr/>
          </p:nvSpPr>
          <p:spPr>
            <a:xfrm>
              <a:off x="2671250" y="2738650"/>
              <a:ext cx="406150" cy="423375"/>
            </a:xfrm>
            <a:custGeom>
              <a:rect b="b" l="l" r="r" t="t"/>
              <a:pathLst>
                <a:path extrusionOk="0" h="16935" w="16246">
                  <a:moveTo>
                    <a:pt x="9115" y="1"/>
                  </a:moveTo>
                  <a:cubicBezTo>
                    <a:pt x="8840" y="1"/>
                    <a:pt x="8521" y="220"/>
                    <a:pt x="8406" y="518"/>
                  </a:cubicBezTo>
                  <a:cubicBezTo>
                    <a:pt x="8273" y="918"/>
                    <a:pt x="8440" y="1385"/>
                    <a:pt x="8573" y="1785"/>
                  </a:cubicBezTo>
                  <a:cubicBezTo>
                    <a:pt x="8673" y="2219"/>
                    <a:pt x="8740" y="2719"/>
                    <a:pt x="8473" y="3053"/>
                  </a:cubicBezTo>
                  <a:cubicBezTo>
                    <a:pt x="6839" y="3053"/>
                    <a:pt x="5171" y="3220"/>
                    <a:pt x="3703" y="3887"/>
                  </a:cubicBezTo>
                  <a:cubicBezTo>
                    <a:pt x="2235" y="4554"/>
                    <a:pt x="934" y="5788"/>
                    <a:pt x="501" y="7356"/>
                  </a:cubicBezTo>
                  <a:cubicBezTo>
                    <a:pt x="0" y="9191"/>
                    <a:pt x="734" y="11192"/>
                    <a:pt x="1868" y="12726"/>
                  </a:cubicBezTo>
                  <a:cubicBezTo>
                    <a:pt x="3303" y="14661"/>
                    <a:pt x="5404" y="16095"/>
                    <a:pt x="7773" y="16663"/>
                  </a:cubicBezTo>
                  <a:cubicBezTo>
                    <a:pt x="8509" y="16832"/>
                    <a:pt x="9381" y="16935"/>
                    <a:pt x="10277" y="16935"/>
                  </a:cubicBezTo>
                  <a:cubicBezTo>
                    <a:pt x="11858" y="16935"/>
                    <a:pt x="13516" y="16613"/>
                    <a:pt x="14644" y="15762"/>
                  </a:cubicBezTo>
                  <a:cubicBezTo>
                    <a:pt x="16245" y="14528"/>
                    <a:pt x="16245" y="11325"/>
                    <a:pt x="16045" y="9557"/>
                  </a:cubicBezTo>
                  <a:cubicBezTo>
                    <a:pt x="15878" y="7623"/>
                    <a:pt x="14911" y="5655"/>
                    <a:pt x="13210" y="4754"/>
                  </a:cubicBezTo>
                  <a:cubicBezTo>
                    <a:pt x="12376" y="4287"/>
                    <a:pt x="11442" y="4120"/>
                    <a:pt x="10608" y="3653"/>
                  </a:cubicBezTo>
                  <a:cubicBezTo>
                    <a:pt x="9774" y="3186"/>
                    <a:pt x="9073" y="2252"/>
                    <a:pt x="9340" y="1352"/>
                  </a:cubicBezTo>
                  <a:cubicBezTo>
                    <a:pt x="9440" y="951"/>
                    <a:pt x="9707" y="484"/>
                    <a:pt x="9440" y="151"/>
                  </a:cubicBezTo>
                  <a:cubicBezTo>
                    <a:pt x="9357" y="46"/>
                    <a:pt x="9241" y="1"/>
                    <a:pt x="911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6" name="Google Shape;16976;p507"/>
            <p:cNvSpPr/>
            <p:nvPr/>
          </p:nvSpPr>
          <p:spPr>
            <a:xfrm>
              <a:off x="2541975" y="2673900"/>
              <a:ext cx="217825" cy="322575"/>
            </a:xfrm>
            <a:custGeom>
              <a:rect b="b" l="l" r="r" t="t"/>
              <a:pathLst>
                <a:path extrusionOk="0" h="12903" w="8713">
                  <a:moveTo>
                    <a:pt x="5256" y="0"/>
                  </a:moveTo>
                  <a:cubicBezTo>
                    <a:pt x="4187" y="0"/>
                    <a:pt x="3159" y="547"/>
                    <a:pt x="2369" y="1273"/>
                  </a:cubicBezTo>
                  <a:cubicBezTo>
                    <a:pt x="1535" y="2040"/>
                    <a:pt x="935" y="3008"/>
                    <a:pt x="335" y="3975"/>
                  </a:cubicBezTo>
                  <a:cubicBezTo>
                    <a:pt x="168" y="4242"/>
                    <a:pt x="1" y="4575"/>
                    <a:pt x="101" y="4876"/>
                  </a:cubicBezTo>
                  <a:cubicBezTo>
                    <a:pt x="201" y="5209"/>
                    <a:pt x="568" y="5343"/>
                    <a:pt x="868" y="5476"/>
                  </a:cubicBezTo>
                  <a:cubicBezTo>
                    <a:pt x="3237" y="6410"/>
                    <a:pt x="5005" y="8645"/>
                    <a:pt x="5438" y="11180"/>
                  </a:cubicBezTo>
                  <a:cubicBezTo>
                    <a:pt x="5642" y="12412"/>
                    <a:pt x="6171" y="12902"/>
                    <a:pt x="6716" y="12902"/>
                  </a:cubicBezTo>
                  <a:cubicBezTo>
                    <a:pt x="7690" y="12902"/>
                    <a:pt x="8713" y="11336"/>
                    <a:pt x="8007" y="9646"/>
                  </a:cubicBezTo>
                  <a:cubicBezTo>
                    <a:pt x="7766" y="9104"/>
                    <a:pt x="4261" y="3639"/>
                    <a:pt x="2994" y="3639"/>
                  </a:cubicBezTo>
                  <a:cubicBezTo>
                    <a:pt x="2858" y="3639"/>
                    <a:pt x="2748" y="3702"/>
                    <a:pt x="2671" y="3839"/>
                  </a:cubicBezTo>
                  <a:lnTo>
                    <a:pt x="2671" y="3839"/>
                  </a:lnTo>
                  <a:cubicBezTo>
                    <a:pt x="3438" y="2472"/>
                    <a:pt x="4371" y="1172"/>
                    <a:pt x="5438" y="5"/>
                  </a:cubicBezTo>
                  <a:cubicBezTo>
                    <a:pt x="5377" y="2"/>
                    <a:pt x="5317" y="0"/>
                    <a:pt x="525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7" name="Google Shape;16977;p507"/>
            <p:cNvSpPr/>
            <p:nvPr/>
          </p:nvSpPr>
          <p:spPr>
            <a:xfrm>
              <a:off x="2396050" y="2799150"/>
              <a:ext cx="315250" cy="283275"/>
            </a:xfrm>
            <a:custGeom>
              <a:rect b="b" l="l" r="r" t="t"/>
              <a:pathLst>
                <a:path extrusionOk="0" h="11331" w="12610">
                  <a:moveTo>
                    <a:pt x="5886" y="0"/>
                  </a:moveTo>
                  <a:cubicBezTo>
                    <a:pt x="4877" y="0"/>
                    <a:pt x="3892" y="286"/>
                    <a:pt x="3069" y="933"/>
                  </a:cubicBezTo>
                  <a:cubicBezTo>
                    <a:pt x="768" y="2768"/>
                    <a:pt x="0" y="6737"/>
                    <a:pt x="1802" y="9005"/>
                  </a:cubicBezTo>
                  <a:cubicBezTo>
                    <a:pt x="2922" y="10442"/>
                    <a:pt x="5059" y="11331"/>
                    <a:pt x="7069" y="11331"/>
                  </a:cubicBezTo>
                  <a:cubicBezTo>
                    <a:pt x="8232" y="11331"/>
                    <a:pt x="9352" y="11033"/>
                    <a:pt x="10208" y="10373"/>
                  </a:cubicBezTo>
                  <a:cubicBezTo>
                    <a:pt x="12509" y="8538"/>
                    <a:pt x="12609" y="4702"/>
                    <a:pt x="10842" y="2434"/>
                  </a:cubicBezTo>
                  <a:cubicBezTo>
                    <a:pt x="9675" y="965"/>
                    <a:pt x="7740" y="0"/>
                    <a:pt x="5886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8" name="Google Shape;16978;p507"/>
            <p:cNvSpPr/>
            <p:nvPr/>
          </p:nvSpPr>
          <p:spPr>
            <a:xfrm>
              <a:off x="2416075" y="2820725"/>
              <a:ext cx="236025" cy="211675"/>
            </a:xfrm>
            <a:custGeom>
              <a:rect b="b" l="l" r="r" t="t"/>
              <a:pathLst>
                <a:path extrusionOk="0" h="8467" w="9441">
                  <a:moveTo>
                    <a:pt x="4450" y="1"/>
                  </a:moveTo>
                  <a:cubicBezTo>
                    <a:pt x="3692" y="1"/>
                    <a:pt x="2952" y="217"/>
                    <a:pt x="2335" y="704"/>
                  </a:cubicBezTo>
                  <a:cubicBezTo>
                    <a:pt x="600" y="2071"/>
                    <a:pt x="0" y="5040"/>
                    <a:pt x="1334" y="6741"/>
                  </a:cubicBezTo>
                  <a:cubicBezTo>
                    <a:pt x="2201" y="7798"/>
                    <a:pt x="3804" y="8467"/>
                    <a:pt x="5304" y="8467"/>
                  </a:cubicBezTo>
                  <a:cubicBezTo>
                    <a:pt x="6171" y="8467"/>
                    <a:pt x="7003" y="8243"/>
                    <a:pt x="7639" y="7742"/>
                  </a:cubicBezTo>
                  <a:cubicBezTo>
                    <a:pt x="9373" y="6375"/>
                    <a:pt x="9440" y="3506"/>
                    <a:pt x="8106" y="1805"/>
                  </a:cubicBezTo>
                  <a:cubicBezTo>
                    <a:pt x="7246" y="709"/>
                    <a:pt x="5820" y="1"/>
                    <a:pt x="445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9" name="Google Shape;16979;p507"/>
            <p:cNvSpPr/>
            <p:nvPr/>
          </p:nvSpPr>
          <p:spPr>
            <a:xfrm>
              <a:off x="2652900" y="2840525"/>
              <a:ext cx="391125" cy="360700"/>
            </a:xfrm>
            <a:custGeom>
              <a:rect b="b" l="l" r="r" t="t"/>
              <a:pathLst>
                <a:path extrusionOk="0" h="14428" w="15645">
                  <a:moveTo>
                    <a:pt x="7655" y="1"/>
                  </a:moveTo>
                  <a:cubicBezTo>
                    <a:pt x="7022" y="1"/>
                    <a:pt x="6388" y="110"/>
                    <a:pt x="5771" y="345"/>
                  </a:cubicBezTo>
                  <a:cubicBezTo>
                    <a:pt x="2335" y="1646"/>
                    <a:pt x="0" y="6050"/>
                    <a:pt x="1268" y="9385"/>
                  </a:cubicBezTo>
                  <a:cubicBezTo>
                    <a:pt x="2310" y="12154"/>
                    <a:pt x="5695" y="14427"/>
                    <a:pt x="8775" y="14427"/>
                  </a:cubicBezTo>
                  <a:cubicBezTo>
                    <a:pt x="9443" y="14427"/>
                    <a:pt x="10096" y="14320"/>
                    <a:pt x="10708" y="14089"/>
                  </a:cubicBezTo>
                  <a:cubicBezTo>
                    <a:pt x="14111" y="12788"/>
                    <a:pt x="15645" y="8284"/>
                    <a:pt x="14377" y="4949"/>
                  </a:cubicBezTo>
                  <a:cubicBezTo>
                    <a:pt x="13340" y="2218"/>
                    <a:pt x="10513" y="1"/>
                    <a:pt x="7655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0" name="Google Shape;16980;p507"/>
            <p:cNvSpPr/>
            <p:nvPr/>
          </p:nvSpPr>
          <p:spPr>
            <a:xfrm>
              <a:off x="2682925" y="2862200"/>
              <a:ext cx="287725" cy="264350"/>
            </a:xfrm>
            <a:custGeom>
              <a:rect b="b" l="l" r="r" t="t"/>
              <a:pathLst>
                <a:path extrusionOk="0" h="10574" w="11509">
                  <a:moveTo>
                    <a:pt x="5640" y="1"/>
                  </a:moveTo>
                  <a:cubicBezTo>
                    <a:pt x="5180" y="1"/>
                    <a:pt x="4719" y="78"/>
                    <a:pt x="4270" y="246"/>
                  </a:cubicBezTo>
                  <a:cubicBezTo>
                    <a:pt x="1735" y="1213"/>
                    <a:pt x="0" y="4449"/>
                    <a:pt x="934" y="6884"/>
                  </a:cubicBezTo>
                  <a:cubicBezTo>
                    <a:pt x="1700" y="8908"/>
                    <a:pt x="4194" y="10574"/>
                    <a:pt x="6446" y="10574"/>
                  </a:cubicBezTo>
                  <a:cubicBezTo>
                    <a:pt x="6940" y="10574"/>
                    <a:pt x="7423" y="10494"/>
                    <a:pt x="7873" y="10320"/>
                  </a:cubicBezTo>
                  <a:cubicBezTo>
                    <a:pt x="10374" y="9352"/>
                    <a:pt x="11509" y="6083"/>
                    <a:pt x="10575" y="3615"/>
                  </a:cubicBezTo>
                  <a:cubicBezTo>
                    <a:pt x="9808" y="1617"/>
                    <a:pt x="7739" y="1"/>
                    <a:pt x="564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1" name="Google Shape;16981;p507"/>
            <p:cNvSpPr/>
            <p:nvPr/>
          </p:nvSpPr>
          <p:spPr>
            <a:xfrm>
              <a:off x="2979900" y="2599800"/>
              <a:ext cx="198400" cy="128725"/>
            </a:xfrm>
            <a:custGeom>
              <a:rect b="b" l="l" r="r" t="t"/>
              <a:pathLst>
                <a:path extrusionOk="0" h="5149" w="7936">
                  <a:moveTo>
                    <a:pt x="7935" y="1"/>
                  </a:moveTo>
                  <a:cubicBezTo>
                    <a:pt x="6001" y="1"/>
                    <a:pt x="4099" y="701"/>
                    <a:pt x="2565" y="1869"/>
                  </a:cubicBezTo>
                  <a:cubicBezTo>
                    <a:pt x="2098" y="2236"/>
                    <a:pt x="1097" y="2969"/>
                    <a:pt x="764" y="3470"/>
                  </a:cubicBezTo>
                  <a:cubicBezTo>
                    <a:pt x="732" y="3533"/>
                    <a:pt x="0" y="5149"/>
                    <a:pt x="254" y="5149"/>
                  </a:cubicBezTo>
                  <a:cubicBezTo>
                    <a:pt x="266" y="5149"/>
                    <a:pt x="280" y="5145"/>
                    <a:pt x="297" y="5138"/>
                  </a:cubicBezTo>
                  <a:cubicBezTo>
                    <a:pt x="3065" y="3837"/>
                    <a:pt x="5667" y="2102"/>
                    <a:pt x="793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2" name="Google Shape;16982;p507"/>
            <p:cNvSpPr/>
            <p:nvPr/>
          </p:nvSpPr>
          <p:spPr>
            <a:xfrm>
              <a:off x="3200325" y="2611900"/>
              <a:ext cx="254000" cy="71275"/>
            </a:xfrm>
            <a:custGeom>
              <a:rect b="b" l="l" r="r" t="t"/>
              <a:pathLst>
                <a:path extrusionOk="0" h="2851" w="10160">
                  <a:moveTo>
                    <a:pt x="5579" y="1"/>
                  </a:moveTo>
                  <a:cubicBezTo>
                    <a:pt x="3293" y="1"/>
                    <a:pt x="965" y="367"/>
                    <a:pt x="419" y="1585"/>
                  </a:cubicBezTo>
                  <a:cubicBezTo>
                    <a:pt x="0" y="2514"/>
                    <a:pt x="526" y="2851"/>
                    <a:pt x="1515" y="2851"/>
                  </a:cubicBezTo>
                  <a:cubicBezTo>
                    <a:pt x="4134" y="2851"/>
                    <a:pt x="10003" y="484"/>
                    <a:pt x="10158" y="484"/>
                  </a:cubicBezTo>
                  <a:cubicBezTo>
                    <a:pt x="10159" y="484"/>
                    <a:pt x="10159" y="484"/>
                    <a:pt x="10160" y="484"/>
                  </a:cubicBezTo>
                  <a:cubicBezTo>
                    <a:pt x="9370" y="256"/>
                    <a:pt x="7489" y="1"/>
                    <a:pt x="5579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3" name="Google Shape;16983;p507"/>
            <p:cNvSpPr/>
            <p:nvPr/>
          </p:nvSpPr>
          <p:spPr>
            <a:xfrm>
              <a:off x="3150750" y="2755350"/>
              <a:ext cx="164325" cy="58000"/>
            </a:xfrm>
            <a:custGeom>
              <a:rect b="b" l="l" r="r" t="t"/>
              <a:pathLst>
                <a:path extrusionOk="0" h="2320" w="6573">
                  <a:moveTo>
                    <a:pt x="1528" y="1"/>
                  </a:moveTo>
                  <a:cubicBezTo>
                    <a:pt x="1263" y="1"/>
                    <a:pt x="998" y="17"/>
                    <a:pt x="735" y="50"/>
                  </a:cubicBezTo>
                  <a:lnTo>
                    <a:pt x="634" y="417"/>
                  </a:lnTo>
                  <a:cubicBezTo>
                    <a:pt x="665" y="266"/>
                    <a:pt x="546" y="197"/>
                    <a:pt x="406" y="197"/>
                  </a:cubicBezTo>
                  <a:cubicBezTo>
                    <a:pt x="235" y="197"/>
                    <a:pt x="34" y="300"/>
                    <a:pt x="34" y="483"/>
                  </a:cubicBezTo>
                  <a:cubicBezTo>
                    <a:pt x="1" y="817"/>
                    <a:pt x="334" y="1050"/>
                    <a:pt x="634" y="1184"/>
                  </a:cubicBezTo>
                  <a:cubicBezTo>
                    <a:pt x="2110" y="1935"/>
                    <a:pt x="3738" y="2320"/>
                    <a:pt x="5377" y="2320"/>
                  </a:cubicBezTo>
                  <a:cubicBezTo>
                    <a:pt x="5775" y="2320"/>
                    <a:pt x="6174" y="2297"/>
                    <a:pt x="6572" y="2251"/>
                  </a:cubicBezTo>
                  <a:cubicBezTo>
                    <a:pt x="5315" y="818"/>
                    <a:pt x="3416" y="1"/>
                    <a:pt x="1528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4" name="Google Shape;16984;p507"/>
            <p:cNvSpPr/>
            <p:nvPr/>
          </p:nvSpPr>
          <p:spPr>
            <a:xfrm>
              <a:off x="3522250" y="2655050"/>
              <a:ext cx="233950" cy="65125"/>
            </a:xfrm>
            <a:custGeom>
              <a:rect b="b" l="l" r="r" t="t"/>
              <a:pathLst>
                <a:path extrusionOk="0" h="2605" w="9358">
                  <a:moveTo>
                    <a:pt x="2543" y="1"/>
                  </a:moveTo>
                  <a:cubicBezTo>
                    <a:pt x="1545" y="1"/>
                    <a:pt x="762" y="271"/>
                    <a:pt x="485" y="993"/>
                  </a:cubicBezTo>
                  <a:cubicBezTo>
                    <a:pt x="1" y="2257"/>
                    <a:pt x="1230" y="2605"/>
                    <a:pt x="2917" y="2605"/>
                  </a:cubicBezTo>
                  <a:cubicBezTo>
                    <a:pt x="4984" y="2605"/>
                    <a:pt x="7739" y="2083"/>
                    <a:pt x="8878" y="2083"/>
                  </a:cubicBezTo>
                  <a:cubicBezTo>
                    <a:pt x="9115" y="2083"/>
                    <a:pt x="9282" y="2105"/>
                    <a:pt x="9358" y="2160"/>
                  </a:cubicBezTo>
                  <a:cubicBezTo>
                    <a:pt x="8489" y="1527"/>
                    <a:pt x="4912" y="1"/>
                    <a:pt x="254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5" name="Google Shape;16985;p507"/>
            <p:cNvSpPr/>
            <p:nvPr/>
          </p:nvSpPr>
          <p:spPr>
            <a:xfrm>
              <a:off x="3551050" y="2803275"/>
              <a:ext cx="190150" cy="130950"/>
            </a:xfrm>
            <a:custGeom>
              <a:rect b="b" l="l" r="r" t="t"/>
              <a:pathLst>
                <a:path extrusionOk="0" h="5238" w="7606">
                  <a:moveTo>
                    <a:pt x="167" y="1"/>
                  </a:moveTo>
                  <a:lnTo>
                    <a:pt x="167" y="1"/>
                  </a:lnTo>
                  <a:cubicBezTo>
                    <a:pt x="0" y="635"/>
                    <a:pt x="267" y="968"/>
                    <a:pt x="834" y="1268"/>
                  </a:cubicBezTo>
                  <a:cubicBezTo>
                    <a:pt x="3102" y="2603"/>
                    <a:pt x="5337" y="3937"/>
                    <a:pt x="7606" y="5238"/>
                  </a:cubicBezTo>
                  <a:cubicBezTo>
                    <a:pt x="6405" y="2069"/>
                    <a:pt x="3302" y="434"/>
                    <a:pt x="16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6" name="Google Shape;16986;p507"/>
            <p:cNvSpPr/>
            <p:nvPr/>
          </p:nvSpPr>
          <p:spPr>
            <a:xfrm>
              <a:off x="3381750" y="2735725"/>
              <a:ext cx="119275" cy="49725"/>
            </a:xfrm>
            <a:custGeom>
              <a:rect b="b" l="l" r="r" t="t"/>
              <a:pathLst>
                <a:path extrusionOk="0" h="1989" w="4771">
                  <a:moveTo>
                    <a:pt x="1635" y="34"/>
                  </a:moveTo>
                  <a:lnTo>
                    <a:pt x="1695" y="41"/>
                  </a:lnTo>
                  <a:lnTo>
                    <a:pt x="1695" y="41"/>
                  </a:lnTo>
                  <a:cubicBezTo>
                    <a:pt x="1675" y="39"/>
                    <a:pt x="1655" y="36"/>
                    <a:pt x="1635" y="34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555" y="1230"/>
                    <a:pt x="1927" y="1988"/>
                    <a:pt x="3274" y="1988"/>
                  </a:cubicBezTo>
                  <a:cubicBezTo>
                    <a:pt x="3793" y="1988"/>
                    <a:pt x="4307" y="1876"/>
                    <a:pt x="4771" y="1635"/>
                  </a:cubicBezTo>
                  <a:cubicBezTo>
                    <a:pt x="4055" y="860"/>
                    <a:pt x="3074" y="299"/>
                    <a:pt x="2016" y="92"/>
                  </a:cubicBezTo>
                  <a:lnTo>
                    <a:pt x="2016" y="92"/>
                  </a:lnTo>
                  <a:cubicBezTo>
                    <a:pt x="2078" y="95"/>
                    <a:pt x="2140" y="98"/>
                    <a:pt x="2202" y="101"/>
                  </a:cubicBezTo>
                  <a:lnTo>
                    <a:pt x="1695" y="41"/>
                  </a:lnTo>
                  <a:lnTo>
                    <a:pt x="1695" y="41"/>
                  </a:lnTo>
                  <a:cubicBezTo>
                    <a:pt x="1802" y="55"/>
                    <a:pt x="1910" y="72"/>
                    <a:pt x="2016" y="92"/>
                  </a:cubicBezTo>
                  <a:lnTo>
                    <a:pt x="2016" y="92"/>
                  </a:lnTo>
                  <a:cubicBezTo>
                    <a:pt x="1344" y="62"/>
                    <a:pt x="672" y="3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7" name="Google Shape;16987;p507"/>
            <p:cNvSpPr/>
            <p:nvPr/>
          </p:nvSpPr>
          <p:spPr>
            <a:xfrm>
              <a:off x="3267500" y="2813300"/>
              <a:ext cx="612125" cy="483125"/>
            </a:xfrm>
            <a:custGeom>
              <a:rect b="b" l="l" r="r" t="t"/>
              <a:pathLst>
                <a:path extrusionOk="0" h="19325" w="24485">
                  <a:moveTo>
                    <a:pt x="24485" y="0"/>
                  </a:moveTo>
                  <a:lnTo>
                    <a:pt x="24485" y="0"/>
                  </a:lnTo>
                  <a:cubicBezTo>
                    <a:pt x="20048" y="3236"/>
                    <a:pt x="15612" y="6505"/>
                    <a:pt x="11609" y="10274"/>
                  </a:cubicBezTo>
                  <a:cubicBezTo>
                    <a:pt x="9241" y="12476"/>
                    <a:pt x="6839" y="14944"/>
                    <a:pt x="3670" y="15511"/>
                  </a:cubicBezTo>
                  <a:cubicBezTo>
                    <a:pt x="2469" y="15745"/>
                    <a:pt x="1168" y="15678"/>
                    <a:pt x="167" y="16345"/>
                  </a:cubicBezTo>
                  <a:cubicBezTo>
                    <a:pt x="1" y="16445"/>
                    <a:pt x="2202" y="18180"/>
                    <a:pt x="2402" y="18313"/>
                  </a:cubicBezTo>
                  <a:cubicBezTo>
                    <a:pt x="3270" y="18814"/>
                    <a:pt x="4337" y="19247"/>
                    <a:pt x="5338" y="19314"/>
                  </a:cubicBezTo>
                  <a:cubicBezTo>
                    <a:pt x="5411" y="19321"/>
                    <a:pt x="5484" y="19324"/>
                    <a:pt x="5557" y="19324"/>
                  </a:cubicBezTo>
                  <a:cubicBezTo>
                    <a:pt x="7259" y="19324"/>
                    <a:pt x="8660" y="17502"/>
                    <a:pt x="9908" y="16479"/>
                  </a:cubicBezTo>
                  <a:cubicBezTo>
                    <a:pt x="13544" y="13510"/>
                    <a:pt x="16879" y="10141"/>
                    <a:pt x="19848" y="6471"/>
                  </a:cubicBezTo>
                  <a:cubicBezTo>
                    <a:pt x="21516" y="4403"/>
                    <a:pt x="23050" y="2235"/>
                    <a:pt x="2448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8" name="Google Shape;16988;p507"/>
            <p:cNvSpPr/>
            <p:nvPr/>
          </p:nvSpPr>
          <p:spPr>
            <a:xfrm>
              <a:off x="4155650" y="3100925"/>
              <a:ext cx="180975" cy="572175"/>
            </a:xfrm>
            <a:custGeom>
              <a:rect b="b" l="l" r="r" t="t"/>
              <a:pathLst>
                <a:path extrusionOk="0" h="22887" w="7239">
                  <a:moveTo>
                    <a:pt x="2553" y="1"/>
                  </a:moveTo>
                  <a:cubicBezTo>
                    <a:pt x="2514" y="1"/>
                    <a:pt x="2475" y="2"/>
                    <a:pt x="2435" y="3"/>
                  </a:cubicBezTo>
                  <a:cubicBezTo>
                    <a:pt x="534" y="5441"/>
                    <a:pt x="0" y="11745"/>
                    <a:pt x="1835" y="17082"/>
                  </a:cubicBezTo>
                  <a:cubicBezTo>
                    <a:pt x="2569" y="19250"/>
                    <a:pt x="5070" y="22153"/>
                    <a:pt x="7239" y="22886"/>
                  </a:cubicBezTo>
                  <a:cubicBezTo>
                    <a:pt x="5571" y="18416"/>
                    <a:pt x="4570" y="13680"/>
                    <a:pt x="4270" y="8910"/>
                  </a:cubicBezTo>
                  <a:cubicBezTo>
                    <a:pt x="4136" y="6808"/>
                    <a:pt x="4270" y="4773"/>
                    <a:pt x="4403" y="2672"/>
                  </a:cubicBezTo>
                  <a:cubicBezTo>
                    <a:pt x="4468" y="1336"/>
                    <a:pt x="4152" y="1"/>
                    <a:pt x="255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9" name="Google Shape;16989;p507"/>
            <p:cNvSpPr/>
            <p:nvPr/>
          </p:nvSpPr>
          <p:spPr>
            <a:xfrm>
              <a:off x="4295750" y="3203500"/>
              <a:ext cx="126775" cy="484600"/>
            </a:xfrm>
            <a:custGeom>
              <a:rect b="b" l="l" r="r" t="t"/>
              <a:pathLst>
                <a:path extrusionOk="0" h="19384" w="5071">
                  <a:moveTo>
                    <a:pt x="1520" y="1"/>
                  </a:moveTo>
                  <a:cubicBezTo>
                    <a:pt x="1321" y="1"/>
                    <a:pt x="1074" y="149"/>
                    <a:pt x="767" y="504"/>
                  </a:cubicBezTo>
                  <a:cubicBezTo>
                    <a:pt x="0" y="1404"/>
                    <a:pt x="801" y="4273"/>
                    <a:pt x="867" y="5307"/>
                  </a:cubicBezTo>
                  <a:cubicBezTo>
                    <a:pt x="1034" y="8376"/>
                    <a:pt x="1168" y="11378"/>
                    <a:pt x="1735" y="14380"/>
                  </a:cubicBezTo>
                  <a:cubicBezTo>
                    <a:pt x="1935" y="15448"/>
                    <a:pt x="2168" y="16515"/>
                    <a:pt x="2669" y="17449"/>
                  </a:cubicBezTo>
                  <a:cubicBezTo>
                    <a:pt x="3202" y="18383"/>
                    <a:pt x="4036" y="19184"/>
                    <a:pt x="5070" y="19384"/>
                  </a:cubicBezTo>
                  <a:cubicBezTo>
                    <a:pt x="2735" y="14514"/>
                    <a:pt x="1768" y="8976"/>
                    <a:pt x="2268" y="3572"/>
                  </a:cubicBezTo>
                  <a:cubicBezTo>
                    <a:pt x="2323" y="3053"/>
                    <a:pt x="2423" y="1"/>
                    <a:pt x="1520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0" name="Google Shape;16990;p507"/>
            <p:cNvSpPr/>
            <p:nvPr/>
          </p:nvSpPr>
          <p:spPr>
            <a:xfrm>
              <a:off x="4487550" y="3394250"/>
              <a:ext cx="231025" cy="371675"/>
            </a:xfrm>
            <a:custGeom>
              <a:rect b="b" l="l" r="r" t="t"/>
              <a:pathLst>
                <a:path extrusionOk="0" h="14867" w="9241">
                  <a:moveTo>
                    <a:pt x="8389" y="0"/>
                  </a:moveTo>
                  <a:cubicBezTo>
                    <a:pt x="8351" y="0"/>
                    <a:pt x="8312" y="4"/>
                    <a:pt x="8273" y="12"/>
                  </a:cubicBezTo>
                  <a:cubicBezTo>
                    <a:pt x="7739" y="112"/>
                    <a:pt x="7539" y="746"/>
                    <a:pt x="7439" y="1280"/>
                  </a:cubicBezTo>
                  <a:cubicBezTo>
                    <a:pt x="6538" y="5316"/>
                    <a:pt x="3736" y="8885"/>
                    <a:pt x="0" y="10720"/>
                  </a:cubicBezTo>
                  <a:lnTo>
                    <a:pt x="701" y="11720"/>
                  </a:lnTo>
                  <a:cubicBezTo>
                    <a:pt x="1511" y="13621"/>
                    <a:pt x="3564" y="14866"/>
                    <a:pt x="5601" y="14866"/>
                  </a:cubicBezTo>
                  <a:cubicBezTo>
                    <a:pt x="5995" y="14866"/>
                    <a:pt x="6388" y="14820"/>
                    <a:pt x="6772" y="14723"/>
                  </a:cubicBezTo>
                  <a:cubicBezTo>
                    <a:pt x="7172" y="14623"/>
                    <a:pt x="7606" y="14422"/>
                    <a:pt x="7806" y="14055"/>
                  </a:cubicBezTo>
                  <a:cubicBezTo>
                    <a:pt x="8039" y="13622"/>
                    <a:pt x="7839" y="13088"/>
                    <a:pt x="7672" y="12621"/>
                  </a:cubicBezTo>
                  <a:cubicBezTo>
                    <a:pt x="6605" y="9285"/>
                    <a:pt x="6972" y="5549"/>
                    <a:pt x="8673" y="2514"/>
                  </a:cubicBezTo>
                  <a:cubicBezTo>
                    <a:pt x="8940" y="2047"/>
                    <a:pt x="9240" y="1546"/>
                    <a:pt x="9240" y="1013"/>
                  </a:cubicBezTo>
                  <a:cubicBezTo>
                    <a:pt x="9240" y="521"/>
                    <a:pt x="8843" y="0"/>
                    <a:pt x="838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1" name="Google Shape;16991;p507"/>
            <p:cNvSpPr/>
            <p:nvPr/>
          </p:nvSpPr>
          <p:spPr>
            <a:xfrm>
              <a:off x="3902125" y="2980975"/>
              <a:ext cx="251875" cy="267700"/>
            </a:xfrm>
            <a:custGeom>
              <a:rect b="b" l="l" r="r" t="t"/>
              <a:pathLst>
                <a:path extrusionOk="0" h="10708" w="10075">
                  <a:moveTo>
                    <a:pt x="2655" y="1"/>
                  </a:moveTo>
                  <a:cubicBezTo>
                    <a:pt x="2430" y="1"/>
                    <a:pt x="2222" y="42"/>
                    <a:pt x="2035" y="131"/>
                  </a:cubicBezTo>
                  <a:cubicBezTo>
                    <a:pt x="0" y="1132"/>
                    <a:pt x="1335" y="5535"/>
                    <a:pt x="2169" y="6903"/>
                  </a:cubicBezTo>
                  <a:cubicBezTo>
                    <a:pt x="3203" y="8737"/>
                    <a:pt x="5004" y="10105"/>
                    <a:pt x="7039" y="10605"/>
                  </a:cubicBezTo>
                  <a:cubicBezTo>
                    <a:pt x="7244" y="10661"/>
                    <a:pt x="7471" y="10707"/>
                    <a:pt x="7689" y="10707"/>
                  </a:cubicBezTo>
                  <a:cubicBezTo>
                    <a:pt x="7860" y="10707"/>
                    <a:pt x="8026" y="10679"/>
                    <a:pt x="8173" y="10605"/>
                  </a:cubicBezTo>
                  <a:cubicBezTo>
                    <a:pt x="8607" y="10372"/>
                    <a:pt x="8773" y="9872"/>
                    <a:pt x="8907" y="9438"/>
                  </a:cubicBezTo>
                  <a:cubicBezTo>
                    <a:pt x="9207" y="8371"/>
                    <a:pt x="9541" y="7303"/>
                    <a:pt x="9841" y="6236"/>
                  </a:cubicBezTo>
                  <a:cubicBezTo>
                    <a:pt x="9941" y="5835"/>
                    <a:pt x="10074" y="5435"/>
                    <a:pt x="9974" y="5035"/>
                  </a:cubicBezTo>
                  <a:cubicBezTo>
                    <a:pt x="9841" y="4568"/>
                    <a:pt x="9441" y="4268"/>
                    <a:pt x="9040" y="3967"/>
                  </a:cubicBezTo>
                  <a:cubicBezTo>
                    <a:pt x="7844" y="3070"/>
                    <a:pt x="4610" y="1"/>
                    <a:pt x="265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2" name="Google Shape;16992;p507"/>
            <p:cNvSpPr/>
            <p:nvPr/>
          </p:nvSpPr>
          <p:spPr>
            <a:xfrm>
              <a:off x="4394150" y="3289950"/>
              <a:ext cx="240200" cy="295100"/>
            </a:xfrm>
            <a:custGeom>
              <a:rect b="b" l="l" r="r" t="t"/>
              <a:pathLst>
                <a:path extrusionOk="0" h="11804" w="9608">
                  <a:moveTo>
                    <a:pt x="2374" y="0"/>
                  </a:moveTo>
                  <a:cubicBezTo>
                    <a:pt x="1873" y="0"/>
                    <a:pt x="1421" y="186"/>
                    <a:pt x="1068" y="682"/>
                  </a:cubicBezTo>
                  <a:cubicBezTo>
                    <a:pt x="0" y="2216"/>
                    <a:pt x="567" y="6286"/>
                    <a:pt x="601" y="8087"/>
                  </a:cubicBezTo>
                  <a:cubicBezTo>
                    <a:pt x="634" y="9421"/>
                    <a:pt x="834" y="10989"/>
                    <a:pt x="2035" y="11589"/>
                  </a:cubicBezTo>
                  <a:cubicBezTo>
                    <a:pt x="2333" y="11738"/>
                    <a:pt x="2643" y="11803"/>
                    <a:pt x="2956" y="11803"/>
                  </a:cubicBezTo>
                  <a:cubicBezTo>
                    <a:pt x="3906" y="11803"/>
                    <a:pt x="4885" y="11207"/>
                    <a:pt x="5638" y="10555"/>
                  </a:cubicBezTo>
                  <a:cubicBezTo>
                    <a:pt x="6738" y="9621"/>
                    <a:pt x="7739" y="8554"/>
                    <a:pt x="8573" y="7386"/>
                  </a:cubicBezTo>
                  <a:cubicBezTo>
                    <a:pt x="9107" y="6652"/>
                    <a:pt x="9607" y="5819"/>
                    <a:pt x="9574" y="4885"/>
                  </a:cubicBezTo>
                  <a:cubicBezTo>
                    <a:pt x="9540" y="4017"/>
                    <a:pt x="9007" y="3217"/>
                    <a:pt x="8306" y="2683"/>
                  </a:cubicBezTo>
                  <a:cubicBezTo>
                    <a:pt x="7639" y="2116"/>
                    <a:pt x="6805" y="1782"/>
                    <a:pt x="6004" y="1449"/>
                  </a:cubicBezTo>
                  <a:cubicBezTo>
                    <a:pt x="4935" y="984"/>
                    <a:pt x="3525" y="0"/>
                    <a:pt x="237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3" name="Google Shape;16993;p507"/>
            <p:cNvSpPr/>
            <p:nvPr/>
          </p:nvSpPr>
          <p:spPr>
            <a:xfrm>
              <a:off x="4736050" y="3478275"/>
              <a:ext cx="417000" cy="216925"/>
            </a:xfrm>
            <a:custGeom>
              <a:rect b="b" l="l" r="r" t="t"/>
              <a:pathLst>
                <a:path extrusionOk="0" h="8677" w="16680">
                  <a:moveTo>
                    <a:pt x="1708" y="0"/>
                  </a:moveTo>
                  <a:cubicBezTo>
                    <a:pt x="344" y="0"/>
                    <a:pt x="129" y="2294"/>
                    <a:pt x="34" y="3656"/>
                  </a:cubicBezTo>
                  <a:cubicBezTo>
                    <a:pt x="1" y="4757"/>
                    <a:pt x="234" y="5891"/>
                    <a:pt x="935" y="6692"/>
                  </a:cubicBezTo>
                  <a:cubicBezTo>
                    <a:pt x="1802" y="7692"/>
                    <a:pt x="3203" y="8059"/>
                    <a:pt x="4504" y="8293"/>
                  </a:cubicBezTo>
                  <a:cubicBezTo>
                    <a:pt x="6090" y="8549"/>
                    <a:pt x="7696" y="8676"/>
                    <a:pt x="9301" y="8676"/>
                  </a:cubicBezTo>
                  <a:cubicBezTo>
                    <a:pt x="11241" y="8676"/>
                    <a:pt x="13180" y="8491"/>
                    <a:pt x="15078" y="8126"/>
                  </a:cubicBezTo>
                  <a:cubicBezTo>
                    <a:pt x="15779" y="7959"/>
                    <a:pt x="16679" y="7592"/>
                    <a:pt x="16612" y="6858"/>
                  </a:cubicBezTo>
                  <a:cubicBezTo>
                    <a:pt x="16546" y="6024"/>
                    <a:pt x="15445" y="5858"/>
                    <a:pt x="14644" y="5858"/>
                  </a:cubicBezTo>
                  <a:cubicBezTo>
                    <a:pt x="12276" y="5791"/>
                    <a:pt x="10008" y="4990"/>
                    <a:pt x="7873" y="3956"/>
                  </a:cubicBezTo>
                  <a:cubicBezTo>
                    <a:pt x="6805" y="3423"/>
                    <a:pt x="5771" y="2822"/>
                    <a:pt x="4771" y="2155"/>
                  </a:cubicBezTo>
                  <a:cubicBezTo>
                    <a:pt x="4104" y="1721"/>
                    <a:pt x="2669" y="120"/>
                    <a:pt x="1935" y="20"/>
                  </a:cubicBezTo>
                  <a:cubicBezTo>
                    <a:pt x="1856" y="7"/>
                    <a:pt x="1780" y="0"/>
                    <a:pt x="170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4" name="Google Shape;16994;p507"/>
            <p:cNvSpPr/>
            <p:nvPr/>
          </p:nvSpPr>
          <p:spPr>
            <a:xfrm>
              <a:off x="3044850" y="1946050"/>
              <a:ext cx="161800" cy="469475"/>
            </a:xfrm>
            <a:custGeom>
              <a:rect b="b" l="l" r="r" t="t"/>
              <a:pathLst>
                <a:path extrusionOk="0" h="18779" w="6472">
                  <a:moveTo>
                    <a:pt x="724" y="0"/>
                  </a:moveTo>
                  <a:cubicBezTo>
                    <a:pt x="291" y="0"/>
                    <a:pt x="0" y="465"/>
                    <a:pt x="234" y="1633"/>
                  </a:cubicBezTo>
                  <a:cubicBezTo>
                    <a:pt x="1268" y="6970"/>
                    <a:pt x="3203" y="12274"/>
                    <a:pt x="4670" y="17511"/>
                  </a:cubicBezTo>
                  <a:cubicBezTo>
                    <a:pt x="4770" y="17845"/>
                    <a:pt x="4870" y="18178"/>
                    <a:pt x="5104" y="18445"/>
                  </a:cubicBezTo>
                  <a:cubicBezTo>
                    <a:pt x="5273" y="18638"/>
                    <a:pt x="5529" y="18779"/>
                    <a:pt x="5784" y="18779"/>
                  </a:cubicBezTo>
                  <a:cubicBezTo>
                    <a:pt x="5882" y="18779"/>
                    <a:pt x="5979" y="18758"/>
                    <a:pt x="6071" y="18712"/>
                  </a:cubicBezTo>
                  <a:cubicBezTo>
                    <a:pt x="6472" y="18478"/>
                    <a:pt x="6472" y="17845"/>
                    <a:pt x="6372" y="17378"/>
                  </a:cubicBezTo>
                  <a:cubicBezTo>
                    <a:pt x="5838" y="14409"/>
                    <a:pt x="5137" y="11440"/>
                    <a:pt x="4303" y="8538"/>
                  </a:cubicBezTo>
                  <a:cubicBezTo>
                    <a:pt x="3636" y="6270"/>
                    <a:pt x="2836" y="4102"/>
                    <a:pt x="2302" y="1800"/>
                  </a:cubicBezTo>
                  <a:cubicBezTo>
                    <a:pt x="2077" y="768"/>
                    <a:pt x="1282" y="0"/>
                    <a:pt x="724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5" name="Google Shape;16995;p507"/>
            <p:cNvSpPr/>
            <p:nvPr/>
          </p:nvSpPr>
          <p:spPr>
            <a:xfrm>
              <a:off x="3839575" y="2803200"/>
              <a:ext cx="2484600" cy="839550"/>
            </a:xfrm>
            <a:custGeom>
              <a:rect b="b" l="l" r="r" t="t"/>
              <a:pathLst>
                <a:path extrusionOk="0" h="33582" w="99384">
                  <a:moveTo>
                    <a:pt x="4658" y="0"/>
                  </a:moveTo>
                  <a:cubicBezTo>
                    <a:pt x="2876" y="0"/>
                    <a:pt x="1307" y="130"/>
                    <a:pt x="1" y="404"/>
                  </a:cubicBezTo>
                  <a:lnTo>
                    <a:pt x="3203" y="4474"/>
                  </a:lnTo>
                  <a:cubicBezTo>
                    <a:pt x="3203" y="4474"/>
                    <a:pt x="30089" y="33582"/>
                    <a:pt x="59885" y="33582"/>
                  </a:cubicBezTo>
                  <a:cubicBezTo>
                    <a:pt x="62742" y="33582"/>
                    <a:pt x="65627" y="33314"/>
                    <a:pt x="68516" y="32727"/>
                  </a:cubicBezTo>
                  <a:cubicBezTo>
                    <a:pt x="99384" y="26491"/>
                    <a:pt x="30172" y="0"/>
                    <a:pt x="465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6" name="Google Shape;16996;p507"/>
            <p:cNvSpPr/>
            <p:nvPr/>
          </p:nvSpPr>
          <p:spPr>
            <a:xfrm>
              <a:off x="3454400" y="2360475"/>
              <a:ext cx="929750" cy="976950"/>
            </a:xfrm>
            <a:custGeom>
              <a:rect b="b" l="l" r="r" t="t"/>
              <a:pathLst>
                <a:path extrusionOk="0" h="39078" w="37190">
                  <a:moveTo>
                    <a:pt x="34421" y="0"/>
                  </a:moveTo>
                  <a:cubicBezTo>
                    <a:pt x="29051" y="3002"/>
                    <a:pt x="3766" y="32523"/>
                    <a:pt x="3766" y="32523"/>
                  </a:cubicBezTo>
                  <a:cubicBezTo>
                    <a:pt x="0" y="35195"/>
                    <a:pt x="85" y="39077"/>
                    <a:pt x="2283" y="39077"/>
                  </a:cubicBezTo>
                  <a:cubicBezTo>
                    <a:pt x="2363" y="39077"/>
                    <a:pt x="2446" y="39072"/>
                    <a:pt x="2532" y="39061"/>
                  </a:cubicBezTo>
                  <a:cubicBezTo>
                    <a:pt x="4967" y="38795"/>
                    <a:pt x="35522" y="4703"/>
                    <a:pt x="36356" y="2368"/>
                  </a:cubicBezTo>
                  <a:cubicBezTo>
                    <a:pt x="37190" y="0"/>
                    <a:pt x="34421" y="0"/>
                    <a:pt x="3442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7" name="Google Shape;16997;p507"/>
            <p:cNvSpPr/>
            <p:nvPr/>
          </p:nvSpPr>
          <p:spPr>
            <a:xfrm>
              <a:off x="4238200" y="2382825"/>
              <a:ext cx="171300" cy="1009500"/>
            </a:xfrm>
            <a:custGeom>
              <a:rect b="b" l="l" r="r" t="t"/>
              <a:pathLst>
                <a:path extrusionOk="0" h="40380" w="6852">
                  <a:moveTo>
                    <a:pt x="4066" y="0"/>
                  </a:moveTo>
                  <a:cubicBezTo>
                    <a:pt x="2700" y="0"/>
                    <a:pt x="3736" y="2976"/>
                    <a:pt x="3736" y="2976"/>
                  </a:cubicBezTo>
                  <a:cubicBezTo>
                    <a:pt x="3603" y="3709"/>
                    <a:pt x="0" y="39602"/>
                    <a:pt x="1468" y="40369"/>
                  </a:cubicBezTo>
                  <a:cubicBezTo>
                    <a:pt x="1482" y="40376"/>
                    <a:pt x="1496" y="40380"/>
                    <a:pt x="1510" y="40380"/>
                  </a:cubicBezTo>
                  <a:cubicBezTo>
                    <a:pt x="2977" y="40380"/>
                    <a:pt x="6851" y="1065"/>
                    <a:pt x="4670" y="140"/>
                  </a:cubicBezTo>
                  <a:cubicBezTo>
                    <a:pt x="4430" y="43"/>
                    <a:pt x="4231" y="0"/>
                    <a:pt x="406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8" name="Google Shape;16998;p507"/>
            <p:cNvSpPr/>
            <p:nvPr/>
          </p:nvSpPr>
          <p:spPr>
            <a:xfrm>
              <a:off x="4265000" y="3314650"/>
              <a:ext cx="527100" cy="1025975"/>
            </a:xfrm>
            <a:custGeom>
              <a:rect b="b" l="l" r="r" t="t"/>
              <a:pathLst>
                <a:path extrusionOk="0" h="41039" w="21084">
                  <a:moveTo>
                    <a:pt x="545" y="1"/>
                  </a:moveTo>
                  <a:cubicBezTo>
                    <a:pt x="213" y="1"/>
                    <a:pt x="1" y="645"/>
                    <a:pt x="396" y="3096"/>
                  </a:cubicBezTo>
                  <a:cubicBezTo>
                    <a:pt x="396" y="3096"/>
                    <a:pt x="5099" y="33051"/>
                    <a:pt x="19543" y="41023"/>
                  </a:cubicBezTo>
                  <a:cubicBezTo>
                    <a:pt x="19543" y="41023"/>
                    <a:pt x="19624" y="41038"/>
                    <a:pt x="19728" y="41038"/>
                  </a:cubicBezTo>
                  <a:cubicBezTo>
                    <a:pt x="20181" y="41038"/>
                    <a:pt x="21084" y="40752"/>
                    <a:pt x="17775" y="37687"/>
                  </a:cubicBezTo>
                  <a:cubicBezTo>
                    <a:pt x="13706" y="33918"/>
                    <a:pt x="3198" y="18907"/>
                    <a:pt x="1430" y="794"/>
                  </a:cubicBezTo>
                  <a:cubicBezTo>
                    <a:pt x="1430" y="794"/>
                    <a:pt x="913" y="1"/>
                    <a:pt x="54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9" name="Google Shape;16999;p507"/>
            <p:cNvSpPr/>
            <p:nvPr/>
          </p:nvSpPr>
          <p:spPr>
            <a:xfrm>
              <a:off x="3519725" y="2377150"/>
              <a:ext cx="788550" cy="887125"/>
            </a:xfrm>
            <a:custGeom>
              <a:rect b="b" l="l" r="r" t="t"/>
              <a:pathLst>
                <a:path extrusionOk="0" h="35485" w="31542">
                  <a:moveTo>
                    <a:pt x="31541" y="0"/>
                  </a:moveTo>
                  <a:cubicBezTo>
                    <a:pt x="31526" y="10"/>
                    <a:pt x="31510" y="19"/>
                    <a:pt x="31494" y="29"/>
                  </a:cubicBezTo>
                  <a:lnTo>
                    <a:pt x="31494" y="29"/>
                  </a:lnTo>
                  <a:cubicBezTo>
                    <a:pt x="31510" y="19"/>
                    <a:pt x="31526" y="10"/>
                    <a:pt x="31541" y="0"/>
                  </a:cubicBezTo>
                  <a:close/>
                  <a:moveTo>
                    <a:pt x="31494" y="29"/>
                  </a:moveTo>
                  <a:cubicBezTo>
                    <a:pt x="25747" y="3565"/>
                    <a:pt x="21322" y="8854"/>
                    <a:pt x="16998" y="14044"/>
                  </a:cubicBezTo>
                  <a:cubicBezTo>
                    <a:pt x="13262" y="18580"/>
                    <a:pt x="9492" y="23117"/>
                    <a:pt x="5723" y="27653"/>
                  </a:cubicBezTo>
                  <a:cubicBezTo>
                    <a:pt x="4155" y="29555"/>
                    <a:pt x="2354" y="31389"/>
                    <a:pt x="920" y="33424"/>
                  </a:cubicBezTo>
                  <a:cubicBezTo>
                    <a:pt x="186" y="34492"/>
                    <a:pt x="0" y="35485"/>
                    <a:pt x="522" y="35485"/>
                  </a:cubicBezTo>
                  <a:cubicBezTo>
                    <a:pt x="782" y="35485"/>
                    <a:pt x="1220" y="35237"/>
                    <a:pt x="1854" y="34625"/>
                  </a:cubicBezTo>
                  <a:cubicBezTo>
                    <a:pt x="5523" y="31089"/>
                    <a:pt x="8725" y="26920"/>
                    <a:pt x="12094" y="23083"/>
                  </a:cubicBezTo>
                  <a:cubicBezTo>
                    <a:pt x="15397" y="19281"/>
                    <a:pt x="18666" y="15478"/>
                    <a:pt x="21901" y="11609"/>
                  </a:cubicBezTo>
                  <a:cubicBezTo>
                    <a:pt x="23569" y="9640"/>
                    <a:pt x="25204" y="7672"/>
                    <a:pt x="26838" y="5704"/>
                  </a:cubicBezTo>
                  <a:cubicBezTo>
                    <a:pt x="28161" y="4084"/>
                    <a:pt x="29745" y="1121"/>
                    <a:pt x="31494" y="2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0" name="Google Shape;17000;p507"/>
            <p:cNvSpPr/>
            <p:nvPr/>
          </p:nvSpPr>
          <p:spPr>
            <a:xfrm>
              <a:off x="2429400" y="3018175"/>
              <a:ext cx="296900" cy="1291200"/>
            </a:xfrm>
            <a:custGeom>
              <a:rect b="b" l="l" r="r" t="t"/>
              <a:pathLst>
                <a:path extrusionOk="0" h="51648" w="11876">
                  <a:moveTo>
                    <a:pt x="9756" y="0"/>
                  </a:moveTo>
                  <a:cubicBezTo>
                    <a:pt x="9188" y="0"/>
                    <a:pt x="8489" y="495"/>
                    <a:pt x="7640" y="1846"/>
                  </a:cubicBezTo>
                  <a:lnTo>
                    <a:pt x="1" y="51648"/>
                  </a:lnTo>
                  <a:lnTo>
                    <a:pt x="11876" y="3680"/>
                  </a:lnTo>
                  <a:cubicBezTo>
                    <a:pt x="11876" y="3680"/>
                    <a:pt x="11304" y="0"/>
                    <a:pt x="975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1" name="Google Shape;17001;p507"/>
            <p:cNvSpPr/>
            <p:nvPr/>
          </p:nvSpPr>
          <p:spPr>
            <a:xfrm>
              <a:off x="3066525" y="2747400"/>
              <a:ext cx="1206725" cy="501100"/>
            </a:xfrm>
            <a:custGeom>
              <a:rect b="b" l="l" r="r" t="t"/>
              <a:pathLst>
                <a:path extrusionOk="0" h="20044" w="48269">
                  <a:moveTo>
                    <a:pt x="45900" y="1"/>
                  </a:moveTo>
                  <a:cubicBezTo>
                    <a:pt x="40063" y="334"/>
                    <a:pt x="6005" y="14945"/>
                    <a:pt x="6005" y="14945"/>
                  </a:cubicBezTo>
                  <a:cubicBezTo>
                    <a:pt x="1502" y="15679"/>
                    <a:pt x="1" y="19248"/>
                    <a:pt x="2202" y="20015"/>
                  </a:cubicBezTo>
                  <a:cubicBezTo>
                    <a:pt x="2256" y="20034"/>
                    <a:pt x="2331" y="20044"/>
                    <a:pt x="2427" y="20044"/>
                  </a:cubicBezTo>
                  <a:cubicBezTo>
                    <a:pt x="6348" y="20044"/>
                    <a:pt x="44874" y="4464"/>
                    <a:pt x="46567" y="2836"/>
                  </a:cubicBezTo>
                  <a:cubicBezTo>
                    <a:pt x="48268" y="1202"/>
                    <a:pt x="45900" y="1"/>
                    <a:pt x="45900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2" name="Google Shape;17002;p507"/>
            <p:cNvSpPr/>
            <p:nvPr/>
          </p:nvSpPr>
          <p:spPr>
            <a:xfrm>
              <a:off x="3722825" y="2775500"/>
              <a:ext cx="550550" cy="838450"/>
            </a:xfrm>
            <a:custGeom>
              <a:rect b="b" l="l" r="r" t="t"/>
              <a:pathLst>
                <a:path extrusionOk="0" h="33538" w="22022">
                  <a:moveTo>
                    <a:pt x="19817" y="1"/>
                  </a:moveTo>
                  <a:cubicBezTo>
                    <a:pt x="18890" y="1"/>
                    <a:pt x="18581" y="2479"/>
                    <a:pt x="18581" y="2479"/>
                  </a:cubicBezTo>
                  <a:cubicBezTo>
                    <a:pt x="18147" y="3047"/>
                    <a:pt x="1" y="32234"/>
                    <a:pt x="935" y="33502"/>
                  </a:cubicBezTo>
                  <a:cubicBezTo>
                    <a:pt x="952" y="33526"/>
                    <a:pt x="976" y="33538"/>
                    <a:pt x="1007" y="33538"/>
                  </a:cubicBezTo>
                  <a:cubicBezTo>
                    <a:pt x="2598" y="33538"/>
                    <a:pt x="22021" y="2146"/>
                    <a:pt x="20549" y="445"/>
                  </a:cubicBezTo>
                  <a:cubicBezTo>
                    <a:pt x="20270" y="129"/>
                    <a:pt x="20027" y="1"/>
                    <a:pt x="19817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3" name="Google Shape;17003;p507"/>
            <p:cNvSpPr/>
            <p:nvPr/>
          </p:nvSpPr>
          <p:spPr>
            <a:xfrm>
              <a:off x="3531850" y="3547850"/>
              <a:ext cx="260225" cy="1081100"/>
            </a:xfrm>
            <a:custGeom>
              <a:rect b="b" l="l" r="r" t="t"/>
              <a:pathLst>
                <a:path extrusionOk="0" h="43244" w="10409">
                  <a:moveTo>
                    <a:pt x="9904" y="1"/>
                  </a:moveTo>
                  <a:cubicBezTo>
                    <a:pt x="9621" y="1"/>
                    <a:pt x="9196" y="584"/>
                    <a:pt x="8574" y="2608"/>
                  </a:cubicBezTo>
                  <a:cubicBezTo>
                    <a:pt x="8574" y="2608"/>
                    <a:pt x="1" y="30194"/>
                    <a:pt x="9007" y="43070"/>
                  </a:cubicBezTo>
                  <a:cubicBezTo>
                    <a:pt x="9007" y="43070"/>
                    <a:pt x="9232" y="43244"/>
                    <a:pt x="9437" y="43244"/>
                  </a:cubicBezTo>
                  <a:cubicBezTo>
                    <a:pt x="9806" y="43244"/>
                    <a:pt x="10109" y="42677"/>
                    <a:pt x="8907" y="39501"/>
                  </a:cubicBezTo>
                  <a:cubicBezTo>
                    <a:pt x="7006" y="34564"/>
                    <a:pt x="4304" y="17285"/>
                    <a:pt x="10408" y="1073"/>
                  </a:cubicBezTo>
                  <a:cubicBezTo>
                    <a:pt x="10408" y="1073"/>
                    <a:pt x="10287" y="1"/>
                    <a:pt x="9904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4" name="Google Shape;17004;p507"/>
            <p:cNvSpPr/>
            <p:nvPr/>
          </p:nvSpPr>
          <p:spPr>
            <a:xfrm>
              <a:off x="3149525" y="2759075"/>
              <a:ext cx="1051175" cy="434500"/>
            </a:xfrm>
            <a:custGeom>
              <a:rect b="b" l="l" r="r" t="t"/>
              <a:pathLst>
                <a:path extrusionOk="0" h="17380" w="42047">
                  <a:moveTo>
                    <a:pt x="42046" y="1"/>
                  </a:moveTo>
                  <a:lnTo>
                    <a:pt x="42046" y="1"/>
                  </a:lnTo>
                  <a:cubicBezTo>
                    <a:pt x="42028" y="2"/>
                    <a:pt x="42009" y="4"/>
                    <a:pt x="41990" y="6"/>
                  </a:cubicBezTo>
                  <a:lnTo>
                    <a:pt x="41990" y="6"/>
                  </a:lnTo>
                  <a:cubicBezTo>
                    <a:pt x="42009" y="4"/>
                    <a:pt x="42027" y="3"/>
                    <a:pt x="42046" y="1"/>
                  </a:cubicBezTo>
                  <a:close/>
                  <a:moveTo>
                    <a:pt x="41990" y="6"/>
                  </a:moveTo>
                  <a:lnTo>
                    <a:pt x="41990" y="6"/>
                  </a:lnTo>
                  <a:cubicBezTo>
                    <a:pt x="35606" y="617"/>
                    <a:pt x="29587" y="3278"/>
                    <a:pt x="23733" y="5905"/>
                  </a:cubicBezTo>
                  <a:cubicBezTo>
                    <a:pt x="18630" y="8207"/>
                    <a:pt x="13493" y="10508"/>
                    <a:pt x="8389" y="12810"/>
                  </a:cubicBezTo>
                  <a:cubicBezTo>
                    <a:pt x="6221" y="13744"/>
                    <a:pt x="3919" y="14578"/>
                    <a:pt x="1851" y="15712"/>
                  </a:cubicBezTo>
                  <a:cubicBezTo>
                    <a:pt x="564" y="16421"/>
                    <a:pt x="1" y="17379"/>
                    <a:pt x="976" y="17379"/>
                  </a:cubicBezTo>
                  <a:cubicBezTo>
                    <a:pt x="1240" y="17379"/>
                    <a:pt x="1615" y="17309"/>
                    <a:pt x="2118" y="17146"/>
                  </a:cubicBezTo>
                  <a:cubicBezTo>
                    <a:pt x="6754" y="15645"/>
                    <a:pt x="11258" y="13444"/>
                    <a:pt x="15728" y="11576"/>
                  </a:cubicBezTo>
                  <a:cubicBezTo>
                    <a:pt x="20131" y="9708"/>
                    <a:pt x="24534" y="7806"/>
                    <a:pt x="28937" y="5905"/>
                  </a:cubicBezTo>
                  <a:cubicBezTo>
                    <a:pt x="31172" y="4904"/>
                    <a:pt x="33407" y="3904"/>
                    <a:pt x="35642" y="2903"/>
                  </a:cubicBezTo>
                  <a:cubicBezTo>
                    <a:pt x="37459" y="2110"/>
                    <a:pt x="40060" y="205"/>
                    <a:pt x="41990" y="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05" name="Google Shape;17005;p507"/>
          <p:cNvGrpSpPr/>
          <p:nvPr/>
        </p:nvGrpSpPr>
        <p:grpSpPr>
          <a:xfrm>
            <a:off x="404569" y="2168108"/>
            <a:ext cx="1480005" cy="1090574"/>
            <a:chOff x="2428575" y="2567075"/>
            <a:chExt cx="3032175" cy="2234325"/>
          </a:xfrm>
        </p:grpSpPr>
        <p:sp>
          <p:nvSpPr>
            <p:cNvPr id="17006" name="Google Shape;17006;p507"/>
            <p:cNvSpPr/>
            <p:nvPr/>
          </p:nvSpPr>
          <p:spPr>
            <a:xfrm>
              <a:off x="3797875" y="3441150"/>
              <a:ext cx="1662875" cy="671025"/>
            </a:xfrm>
            <a:custGeom>
              <a:rect b="b" l="l" r="r" t="t"/>
              <a:pathLst>
                <a:path extrusionOk="0" h="26841" w="66515">
                  <a:moveTo>
                    <a:pt x="20805" y="0"/>
                  </a:moveTo>
                  <a:cubicBezTo>
                    <a:pt x="8570" y="0"/>
                    <a:pt x="1" y="3640"/>
                    <a:pt x="1" y="3640"/>
                  </a:cubicBezTo>
                  <a:lnTo>
                    <a:pt x="2469" y="12847"/>
                  </a:lnTo>
                  <a:cubicBezTo>
                    <a:pt x="16842" y="23726"/>
                    <a:pt x="30629" y="26840"/>
                    <a:pt x="41706" y="26840"/>
                  </a:cubicBezTo>
                  <a:cubicBezTo>
                    <a:pt x="56542" y="26840"/>
                    <a:pt x="66515" y="21253"/>
                    <a:pt x="66515" y="21253"/>
                  </a:cubicBezTo>
                  <a:cubicBezTo>
                    <a:pt x="51073" y="4140"/>
                    <a:pt x="33853" y="0"/>
                    <a:pt x="2080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7" name="Google Shape;17007;p507"/>
            <p:cNvSpPr/>
            <p:nvPr/>
          </p:nvSpPr>
          <p:spPr>
            <a:xfrm>
              <a:off x="3477650" y="2747400"/>
              <a:ext cx="1583650" cy="1004925"/>
            </a:xfrm>
            <a:custGeom>
              <a:rect b="b" l="l" r="r" t="t"/>
              <a:pathLst>
                <a:path extrusionOk="0" h="40197" w="63346">
                  <a:moveTo>
                    <a:pt x="63346" y="1"/>
                  </a:moveTo>
                  <a:lnTo>
                    <a:pt x="63346" y="1"/>
                  </a:lnTo>
                  <a:cubicBezTo>
                    <a:pt x="44266" y="26820"/>
                    <a:pt x="5471" y="22083"/>
                    <a:pt x="2736" y="23418"/>
                  </a:cubicBezTo>
                  <a:cubicBezTo>
                    <a:pt x="1" y="24719"/>
                    <a:pt x="6839" y="40196"/>
                    <a:pt x="6839" y="40196"/>
                  </a:cubicBezTo>
                  <a:lnTo>
                    <a:pt x="8073" y="36460"/>
                  </a:lnTo>
                  <a:cubicBezTo>
                    <a:pt x="8073" y="36460"/>
                    <a:pt x="4170" y="27387"/>
                    <a:pt x="4270" y="26987"/>
                  </a:cubicBezTo>
                  <a:cubicBezTo>
                    <a:pt x="4671" y="25552"/>
                    <a:pt x="13677" y="25085"/>
                    <a:pt x="29689" y="22384"/>
                  </a:cubicBezTo>
                  <a:cubicBezTo>
                    <a:pt x="57207" y="17714"/>
                    <a:pt x="63346" y="2"/>
                    <a:pt x="63346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8" name="Google Shape;17008;p507"/>
            <p:cNvSpPr/>
            <p:nvPr/>
          </p:nvSpPr>
          <p:spPr>
            <a:xfrm>
              <a:off x="3578550" y="2567075"/>
              <a:ext cx="1646200" cy="984275"/>
            </a:xfrm>
            <a:custGeom>
              <a:rect b="b" l="l" r="r" t="t"/>
              <a:pathLst>
                <a:path extrusionOk="0" h="39371" w="65848">
                  <a:moveTo>
                    <a:pt x="57000" y="0"/>
                  </a:moveTo>
                  <a:cubicBezTo>
                    <a:pt x="43818" y="0"/>
                    <a:pt x="1" y="36568"/>
                    <a:pt x="1" y="36568"/>
                  </a:cubicBezTo>
                  <a:lnTo>
                    <a:pt x="4237" y="39370"/>
                  </a:lnTo>
                  <a:cubicBezTo>
                    <a:pt x="41764" y="34200"/>
                    <a:pt x="65848" y="12217"/>
                    <a:pt x="60244" y="1610"/>
                  </a:cubicBezTo>
                  <a:cubicBezTo>
                    <a:pt x="59658" y="498"/>
                    <a:pt x="58537" y="0"/>
                    <a:pt x="5700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9" name="Google Shape;17009;p507"/>
            <p:cNvSpPr/>
            <p:nvPr/>
          </p:nvSpPr>
          <p:spPr>
            <a:xfrm>
              <a:off x="3701150" y="2720775"/>
              <a:ext cx="1710400" cy="811375"/>
            </a:xfrm>
            <a:custGeom>
              <a:rect b="b" l="l" r="r" t="t"/>
              <a:pathLst>
                <a:path extrusionOk="0" h="32455" w="68416">
                  <a:moveTo>
                    <a:pt x="60099" y="0"/>
                  </a:moveTo>
                  <a:cubicBezTo>
                    <a:pt x="45632" y="0"/>
                    <a:pt x="0" y="29119"/>
                    <a:pt x="0" y="29119"/>
                  </a:cubicBezTo>
                  <a:lnTo>
                    <a:pt x="3870" y="32455"/>
                  </a:lnTo>
                  <a:cubicBezTo>
                    <a:pt x="41764" y="32055"/>
                    <a:pt x="68416" y="13308"/>
                    <a:pt x="64213" y="2067"/>
                  </a:cubicBezTo>
                  <a:cubicBezTo>
                    <a:pt x="63675" y="628"/>
                    <a:pt x="62223" y="0"/>
                    <a:pt x="6009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0" name="Google Shape;17010;p507"/>
            <p:cNvSpPr/>
            <p:nvPr/>
          </p:nvSpPr>
          <p:spPr>
            <a:xfrm>
              <a:off x="3242475" y="3501600"/>
              <a:ext cx="524575" cy="734150"/>
            </a:xfrm>
            <a:custGeom>
              <a:rect b="b" l="l" r="r" t="t"/>
              <a:pathLst>
                <a:path extrusionOk="0" h="29366" w="20983">
                  <a:moveTo>
                    <a:pt x="2207" y="1"/>
                  </a:moveTo>
                  <a:cubicBezTo>
                    <a:pt x="2184" y="1"/>
                    <a:pt x="2160" y="8"/>
                    <a:pt x="2136" y="21"/>
                  </a:cubicBezTo>
                  <a:cubicBezTo>
                    <a:pt x="468" y="922"/>
                    <a:pt x="1" y="17801"/>
                    <a:pt x="1" y="17801"/>
                  </a:cubicBezTo>
                  <a:lnTo>
                    <a:pt x="2469" y="17801"/>
                  </a:lnTo>
                  <a:cubicBezTo>
                    <a:pt x="2469" y="17801"/>
                    <a:pt x="1402" y="9828"/>
                    <a:pt x="2436" y="7126"/>
                  </a:cubicBezTo>
                  <a:cubicBezTo>
                    <a:pt x="2489" y="6980"/>
                    <a:pt x="2529" y="6910"/>
                    <a:pt x="2562" y="6910"/>
                  </a:cubicBezTo>
                  <a:cubicBezTo>
                    <a:pt x="3008" y="6910"/>
                    <a:pt x="2010" y="19686"/>
                    <a:pt x="9808" y="25806"/>
                  </a:cubicBezTo>
                  <a:cubicBezTo>
                    <a:pt x="13383" y="28611"/>
                    <a:pt x="16039" y="29365"/>
                    <a:pt x="17863" y="29365"/>
                  </a:cubicBezTo>
                  <a:cubicBezTo>
                    <a:pt x="19988" y="29365"/>
                    <a:pt x="20983" y="28341"/>
                    <a:pt x="20983" y="28341"/>
                  </a:cubicBezTo>
                  <a:lnTo>
                    <a:pt x="20983" y="28341"/>
                  </a:lnTo>
                  <a:cubicBezTo>
                    <a:pt x="20303" y="28444"/>
                    <a:pt x="19650" y="28493"/>
                    <a:pt x="19023" y="28493"/>
                  </a:cubicBezTo>
                  <a:cubicBezTo>
                    <a:pt x="3909" y="28493"/>
                    <a:pt x="3740" y="1"/>
                    <a:pt x="2207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1" name="Google Shape;17011;p507"/>
            <p:cNvSpPr/>
            <p:nvPr/>
          </p:nvSpPr>
          <p:spPr>
            <a:xfrm>
              <a:off x="2428575" y="3679600"/>
              <a:ext cx="769750" cy="897475"/>
            </a:xfrm>
            <a:custGeom>
              <a:rect b="b" l="l" r="r" t="t"/>
              <a:pathLst>
                <a:path extrusionOk="0" h="35899" w="30790">
                  <a:moveTo>
                    <a:pt x="19754" y="1"/>
                  </a:moveTo>
                  <a:cubicBezTo>
                    <a:pt x="19495" y="1"/>
                    <a:pt x="19247" y="34"/>
                    <a:pt x="19014" y="106"/>
                  </a:cubicBezTo>
                  <a:cubicBezTo>
                    <a:pt x="15111" y="1307"/>
                    <a:pt x="15378" y="26292"/>
                    <a:pt x="0" y="35899"/>
                  </a:cubicBezTo>
                  <a:cubicBezTo>
                    <a:pt x="0" y="35899"/>
                    <a:pt x="6939" y="34865"/>
                    <a:pt x="11042" y="26025"/>
                  </a:cubicBezTo>
                  <a:cubicBezTo>
                    <a:pt x="14775" y="17997"/>
                    <a:pt x="18671" y="2804"/>
                    <a:pt x="20204" y="2804"/>
                  </a:cubicBezTo>
                  <a:cubicBezTo>
                    <a:pt x="20219" y="2804"/>
                    <a:pt x="20234" y="2805"/>
                    <a:pt x="20248" y="2808"/>
                  </a:cubicBezTo>
                  <a:cubicBezTo>
                    <a:pt x="21749" y="3108"/>
                    <a:pt x="28221" y="9780"/>
                    <a:pt x="28221" y="9780"/>
                  </a:cubicBezTo>
                  <a:lnTo>
                    <a:pt x="30789" y="8346"/>
                  </a:lnTo>
                  <a:cubicBezTo>
                    <a:pt x="30789" y="8346"/>
                    <a:pt x="23830" y="1"/>
                    <a:pt x="19754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2" name="Google Shape;17012;p507"/>
            <p:cNvSpPr/>
            <p:nvPr/>
          </p:nvSpPr>
          <p:spPr>
            <a:xfrm>
              <a:off x="2712950" y="3832575"/>
              <a:ext cx="578650" cy="406900"/>
            </a:xfrm>
            <a:custGeom>
              <a:rect b="b" l="l" r="r" t="t"/>
              <a:pathLst>
                <a:path extrusionOk="0" h="16276" w="23146">
                  <a:moveTo>
                    <a:pt x="17759" y="0"/>
                  </a:moveTo>
                  <a:cubicBezTo>
                    <a:pt x="17234" y="0"/>
                    <a:pt x="16912" y="292"/>
                    <a:pt x="16912" y="292"/>
                  </a:cubicBezTo>
                  <a:cubicBezTo>
                    <a:pt x="16912" y="292"/>
                    <a:pt x="0" y="13868"/>
                    <a:pt x="10775" y="15970"/>
                  </a:cubicBezTo>
                  <a:cubicBezTo>
                    <a:pt x="11844" y="16178"/>
                    <a:pt x="12827" y="16276"/>
                    <a:pt x="13725" y="16276"/>
                  </a:cubicBezTo>
                  <a:cubicBezTo>
                    <a:pt x="21874" y="16276"/>
                    <a:pt x="23145" y="8282"/>
                    <a:pt x="20682" y="2994"/>
                  </a:cubicBezTo>
                  <a:cubicBezTo>
                    <a:pt x="19534" y="527"/>
                    <a:pt x="18463" y="0"/>
                    <a:pt x="1775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3" name="Google Shape;17013;p507"/>
            <p:cNvSpPr/>
            <p:nvPr/>
          </p:nvSpPr>
          <p:spPr>
            <a:xfrm>
              <a:off x="3069975" y="3443300"/>
              <a:ext cx="940575" cy="613575"/>
            </a:xfrm>
            <a:custGeom>
              <a:rect b="b" l="l" r="r" t="t"/>
              <a:pathLst>
                <a:path extrusionOk="0" h="24543" w="37623">
                  <a:moveTo>
                    <a:pt x="24133" y="0"/>
                  </a:moveTo>
                  <a:cubicBezTo>
                    <a:pt x="18089" y="0"/>
                    <a:pt x="2998" y="14595"/>
                    <a:pt x="2998" y="14595"/>
                  </a:cubicBezTo>
                  <a:cubicBezTo>
                    <a:pt x="0" y="16652"/>
                    <a:pt x="1750" y="24542"/>
                    <a:pt x="11146" y="24542"/>
                  </a:cubicBezTo>
                  <a:cubicBezTo>
                    <a:pt x="14400" y="24542"/>
                    <a:pt x="18571" y="23596"/>
                    <a:pt x="23780" y="21133"/>
                  </a:cubicBezTo>
                  <a:cubicBezTo>
                    <a:pt x="37623" y="14595"/>
                    <a:pt x="30284" y="2487"/>
                    <a:pt x="25247" y="218"/>
                  </a:cubicBezTo>
                  <a:cubicBezTo>
                    <a:pt x="24924" y="70"/>
                    <a:pt x="24550" y="0"/>
                    <a:pt x="24133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4" name="Google Shape;17014;p507"/>
            <p:cNvSpPr/>
            <p:nvPr/>
          </p:nvSpPr>
          <p:spPr>
            <a:xfrm>
              <a:off x="2934775" y="3713100"/>
              <a:ext cx="576250" cy="1088300"/>
            </a:xfrm>
            <a:custGeom>
              <a:rect b="b" l="l" r="r" t="t"/>
              <a:pathLst>
                <a:path extrusionOk="0" h="43532" w="23050">
                  <a:moveTo>
                    <a:pt x="11542" y="1"/>
                  </a:moveTo>
                  <a:cubicBezTo>
                    <a:pt x="8039" y="1"/>
                    <a:pt x="22116" y="33992"/>
                    <a:pt x="0" y="43532"/>
                  </a:cubicBezTo>
                  <a:cubicBezTo>
                    <a:pt x="0" y="43532"/>
                    <a:pt x="20281" y="42431"/>
                    <a:pt x="14377" y="4003"/>
                  </a:cubicBezTo>
                  <a:lnTo>
                    <a:pt x="14377" y="4003"/>
                  </a:lnTo>
                  <a:lnTo>
                    <a:pt x="20281" y="13744"/>
                  </a:lnTo>
                  <a:lnTo>
                    <a:pt x="23050" y="12710"/>
                  </a:lnTo>
                  <a:cubicBezTo>
                    <a:pt x="23050" y="12710"/>
                    <a:pt x="15044" y="1"/>
                    <a:pt x="11542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5" name="Google Shape;17015;p507"/>
            <p:cNvSpPr/>
            <p:nvPr/>
          </p:nvSpPr>
          <p:spPr>
            <a:xfrm>
              <a:off x="2579525" y="3995750"/>
              <a:ext cx="632125" cy="805650"/>
            </a:xfrm>
            <a:custGeom>
              <a:rect b="b" l="l" r="r" t="t"/>
              <a:pathLst>
                <a:path extrusionOk="0" h="32226" w="25285">
                  <a:moveTo>
                    <a:pt x="15711" y="0"/>
                  </a:moveTo>
                  <a:cubicBezTo>
                    <a:pt x="12884" y="0"/>
                    <a:pt x="15378" y="8609"/>
                    <a:pt x="15378" y="8609"/>
                  </a:cubicBezTo>
                  <a:lnTo>
                    <a:pt x="0" y="32226"/>
                  </a:lnTo>
                  <a:lnTo>
                    <a:pt x="18513" y="9476"/>
                  </a:lnTo>
                  <a:cubicBezTo>
                    <a:pt x="25285" y="8809"/>
                    <a:pt x="21549" y="2805"/>
                    <a:pt x="16912" y="370"/>
                  </a:cubicBezTo>
                  <a:cubicBezTo>
                    <a:pt x="16433" y="114"/>
                    <a:pt x="16036" y="0"/>
                    <a:pt x="1571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6" name="Google Shape;17016;p507"/>
            <p:cNvSpPr/>
            <p:nvPr/>
          </p:nvSpPr>
          <p:spPr>
            <a:xfrm>
              <a:off x="2829700" y="4075850"/>
              <a:ext cx="181825" cy="202675"/>
            </a:xfrm>
            <a:custGeom>
              <a:rect b="b" l="l" r="r" t="t"/>
              <a:pathLst>
                <a:path extrusionOk="0" h="8107" w="7273">
                  <a:moveTo>
                    <a:pt x="2094" y="1"/>
                  </a:moveTo>
                  <a:cubicBezTo>
                    <a:pt x="1338" y="1"/>
                    <a:pt x="712" y="368"/>
                    <a:pt x="534" y="1469"/>
                  </a:cubicBezTo>
                  <a:cubicBezTo>
                    <a:pt x="0" y="4738"/>
                    <a:pt x="4203" y="8107"/>
                    <a:pt x="4203" y="8107"/>
                  </a:cubicBezTo>
                  <a:cubicBezTo>
                    <a:pt x="4203" y="8107"/>
                    <a:pt x="7272" y="7339"/>
                    <a:pt x="5638" y="1469"/>
                  </a:cubicBezTo>
                  <a:cubicBezTo>
                    <a:pt x="5638" y="1469"/>
                    <a:pt x="3606" y="1"/>
                    <a:pt x="209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7" name="Google Shape;17017;p507"/>
            <p:cNvSpPr/>
            <p:nvPr/>
          </p:nvSpPr>
          <p:spPr>
            <a:xfrm>
              <a:off x="3565225" y="3480650"/>
              <a:ext cx="730550" cy="1233200"/>
            </a:xfrm>
            <a:custGeom>
              <a:rect b="b" l="l" r="r" t="t"/>
              <a:pathLst>
                <a:path extrusionOk="0" h="49328" w="29222">
                  <a:moveTo>
                    <a:pt x="2470" y="0"/>
                  </a:moveTo>
                  <a:cubicBezTo>
                    <a:pt x="257" y="0"/>
                    <a:pt x="0" y="21307"/>
                    <a:pt x="0" y="21307"/>
                  </a:cubicBezTo>
                  <a:lnTo>
                    <a:pt x="2669" y="20206"/>
                  </a:lnTo>
                  <a:lnTo>
                    <a:pt x="2602" y="6997"/>
                  </a:lnTo>
                  <a:lnTo>
                    <a:pt x="2602" y="6997"/>
                  </a:lnTo>
                  <a:cubicBezTo>
                    <a:pt x="2602" y="6997"/>
                    <a:pt x="4737" y="13569"/>
                    <a:pt x="10308" y="28379"/>
                  </a:cubicBezTo>
                  <a:cubicBezTo>
                    <a:pt x="17679" y="47926"/>
                    <a:pt x="29221" y="49327"/>
                    <a:pt x="29221" y="49327"/>
                  </a:cubicBezTo>
                  <a:cubicBezTo>
                    <a:pt x="10241" y="40654"/>
                    <a:pt x="4937" y="859"/>
                    <a:pt x="2602" y="25"/>
                  </a:cubicBezTo>
                  <a:cubicBezTo>
                    <a:pt x="2557" y="9"/>
                    <a:pt x="2513" y="0"/>
                    <a:pt x="2470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8" name="Google Shape;17018;p507"/>
            <p:cNvSpPr/>
            <p:nvPr/>
          </p:nvSpPr>
          <p:spPr>
            <a:xfrm>
              <a:off x="3757025" y="3480400"/>
              <a:ext cx="1699575" cy="427025"/>
            </a:xfrm>
            <a:custGeom>
              <a:rect b="b" l="l" r="r" t="t"/>
              <a:pathLst>
                <a:path extrusionOk="0" h="17081" w="67983">
                  <a:moveTo>
                    <a:pt x="3077" y="1"/>
                  </a:moveTo>
                  <a:cubicBezTo>
                    <a:pt x="3063" y="1"/>
                    <a:pt x="3049" y="1"/>
                    <a:pt x="3036" y="2"/>
                  </a:cubicBezTo>
                  <a:cubicBezTo>
                    <a:pt x="0" y="169"/>
                    <a:pt x="434" y="17081"/>
                    <a:pt x="434" y="17081"/>
                  </a:cubicBezTo>
                  <a:lnTo>
                    <a:pt x="3002" y="14079"/>
                  </a:lnTo>
                  <a:cubicBezTo>
                    <a:pt x="3002" y="14079"/>
                    <a:pt x="2836" y="4205"/>
                    <a:pt x="3069" y="3905"/>
                  </a:cubicBezTo>
                  <a:cubicBezTo>
                    <a:pt x="3212" y="3721"/>
                    <a:pt x="3531" y="3636"/>
                    <a:pt x="4025" y="3636"/>
                  </a:cubicBezTo>
                  <a:cubicBezTo>
                    <a:pt x="6766" y="3636"/>
                    <a:pt x="14898" y="6257"/>
                    <a:pt x="28321" y="9309"/>
                  </a:cubicBezTo>
                  <a:cubicBezTo>
                    <a:pt x="33212" y="10411"/>
                    <a:pt x="37625" y="10864"/>
                    <a:pt x="41576" y="10864"/>
                  </a:cubicBezTo>
                  <a:cubicBezTo>
                    <a:pt x="59609" y="10864"/>
                    <a:pt x="67982" y="1437"/>
                    <a:pt x="67982" y="1436"/>
                  </a:cubicBezTo>
                  <a:lnTo>
                    <a:pt x="67982" y="1436"/>
                  </a:lnTo>
                  <a:cubicBezTo>
                    <a:pt x="59218" y="6957"/>
                    <a:pt x="49837" y="8845"/>
                    <a:pt x="41000" y="8845"/>
                  </a:cubicBezTo>
                  <a:cubicBezTo>
                    <a:pt x="21876" y="8845"/>
                    <a:pt x="5305" y="1"/>
                    <a:pt x="3077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9" name="Google Shape;17019;p507"/>
            <p:cNvSpPr/>
            <p:nvPr/>
          </p:nvSpPr>
          <p:spPr>
            <a:xfrm>
              <a:off x="3248325" y="3679750"/>
              <a:ext cx="698025" cy="375950"/>
            </a:xfrm>
            <a:custGeom>
              <a:rect b="b" l="l" r="r" t="t"/>
              <a:pathLst>
                <a:path extrusionOk="0" h="15038" w="27921">
                  <a:moveTo>
                    <a:pt x="22917" y="0"/>
                  </a:moveTo>
                  <a:cubicBezTo>
                    <a:pt x="22917" y="1"/>
                    <a:pt x="17379" y="8306"/>
                    <a:pt x="11876" y="9874"/>
                  </a:cubicBezTo>
                  <a:cubicBezTo>
                    <a:pt x="7510" y="11091"/>
                    <a:pt x="2600" y="11217"/>
                    <a:pt x="755" y="11217"/>
                  </a:cubicBezTo>
                  <a:cubicBezTo>
                    <a:pt x="273" y="11217"/>
                    <a:pt x="1" y="11208"/>
                    <a:pt x="0" y="11208"/>
                  </a:cubicBezTo>
                  <a:lnTo>
                    <a:pt x="0" y="11208"/>
                  </a:lnTo>
                  <a:lnTo>
                    <a:pt x="401" y="14611"/>
                  </a:lnTo>
                  <a:cubicBezTo>
                    <a:pt x="401" y="14611"/>
                    <a:pt x="2163" y="15037"/>
                    <a:pt x="4595" y="15037"/>
                  </a:cubicBezTo>
                  <a:cubicBezTo>
                    <a:pt x="6354" y="15037"/>
                    <a:pt x="8463" y="14814"/>
                    <a:pt x="10508" y="14044"/>
                  </a:cubicBezTo>
                  <a:cubicBezTo>
                    <a:pt x="15345" y="12242"/>
                    <a:pt x="27920" y="7672"/>
                    <a:pt x="22917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20" name="Google Shape;17020;p507"/>
          <p:cNvGrpSpPr/>
          <p:nvPr/>
        </p:nvGrpSpPr>
        <p:grpSpPr>
          <a:xfrm flipH="1">
            <a:off x="279287" y="2168097"/>
            <a:ext cx="2757574" cy="2754985"/>
            <a:chOff x="1903150" y="1904625"/>
            <a:chExt cx="2448130" cy="2445832"/>
          </a:xfrm>
        </p:grpSpPr>
        <p:sp>
          <p:nvSpPr>
            <p:cNvPr id="17021" name="Google Shape;17021;p507"/>
            <p:cNvSpPr/>
            <p:nvPr/>
          </p:nvSpPr>
          <p:spPr>
            <a:xfrm>
              <a:off x="2038200" y="2039675"/>
              <a:ext cx="1618649" cy="1618649"/>
            </a:xfrm>
            <a:custGeom>
              <a:rect b="b" l="l" r="r" t="t"/>
              <a:pathLst>
                <a:path extrusionOk="0" h="52772" w="52772">
                  <a:moveTo>
                    <a:pt x="26386" y="1"/>
                  </a:moveTo>
                  <a:cubicBezTo>
                    <a:pt x="11809" y="1"/>
                    <a:pt x="0" y="11809"/>
                    <a:pt x="0" y="26386"/>
                  </a:cubicBezTo>
                  <a:cubicBezTo>
                    <a:pt x="0" y="40963"/>
                    <a:pt x="11809" y="52772"/>
                    <a:pt x="26386" y="52772"/>
                  </a:cubicBezTo>
                  <a:cubicBezTo>
                    <a:pt x="40963" y="52772"/>
                    <a:pt x="52771" y="40963"/>
                    <a:pt x="52771" y="26386"/>
                  </a:cubicBezTo>
                  <a:cubicBezTo>
                    <a:pt x="52771" y="11809"/>
                    <a:pt x="40963" y="1"/>
                    <a:pt x="26386" y="1"/>
                  </a:cubicBez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2" name="Google Shape;17022;p507"/>
            <p:cNvSpPr/>
            <p:nvPr/>
          </p:nvSpPr>
          <p:spPr>
            <a:xfrm>
              <a:off x="2161994" y="2115405"/>
              <a:ext cx="791933" cy="791933"/>
            </a:xfrm>
            <a:custGeom>
              <a:rect b="b" l="l" r="r" t="t"/>
              <a:pathLst>
                <a:path extrusionOk="0" h="25819" w="25819">
                  <a:moveTo>
                    <a:pt x="24151" y="0"/>
                  </a:moveTo>
                  <a:cubicBezTo>
                    <a:pt x="10842" y="0"/>
                    <a:pt x="0" y="10841"/>
                    <a:pt x="0" y="24151"/>
                  </a:cubicBezTo>
                  <a:cubicBezTo>
                    <a:pt x="0" y="25051"/>
                    <a:pt x="768" y="25819"/>
                    <a:pt x="1668" y="25819"/>
                  </a:cubicBezTo>
                  <a:cubicBezTo>
                    <a:pt x="2602" y="25819"/>
                    <a:pt x="3336" y="25051"/>
                    <a:pt x="3336" y="24151"/>
                  </a:cubicBezTo>
                  <a:cubicBezTo>
                    <a:pt x="3336" y="12676"/>
                    <a:pt x="12676" y="3336"/>
                    <a:pt x="24151" y="3336"/>
                  </a:cubicBezTo>
                  <a:cubicBezTo>
                    <a:pt x="25085" y="3336"/>
                    <a:pt x="25819" y="2602"/>
                    <a:pt x="25819" y="1668"/>
                  </a:cubicBezTo>
                  <a:cubicBezTo>
                    <a:pt x="25819" y="734"/>
                    <a:pt x="25085" y="0"/>
                    <a:pt x="2415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3" name="Google Shape;17023;p507"/>
            <p:cNvSpPr/>
            <p:nvPr/>
          </p:nvSpPr>
          <p:spPr>
            <a:xfrm>
              <a:off x="2012620" y="2014094"/>
              <a:ext cx="1669811" cy="1669811"/>
            </a:xfrm>
            <a:custGeom>
              <a:rect b="b" l="l" r="r" t="t"/>
              <a:pathLst>
                <a:path extrusionOk="0" h="54440" w="54440">
                  <a:moveTo>
                    <a:pt x="27220" y="1669"/>
                  </a:moveTo>
                  <a:cubicBezTo>
                    <a:pt x="41330" y="1669"/>
                    <a:pt x="52771" y="13110"/>
                    <a:pt x="52771" y="27220"/>
                  </a:cubicBezTo>
                  <a:cubicBezTo>
                    <a:pt x="52771" y="41297"/>
                    <a:pt x="41330" y="52772"/>
                    <a:pt x="27220" y="52772"/>
                  </a:cubicBezTo>
                  <a:cubicBezTo>
                    <a:pt x="13143" y="52772"/>
                    <a:pt x="1668" y="41297"/>
                    <a:pt x="1668" y="27220"/>
                  </a:cubicBezTo>
                  <a:cubicBezTo>
                    <a:pt x="1668" y="13110"/>
                    <a:pt x="13143" y="1669"/>
                    <a:pt x="27220" y="1669"/>
                  </a:cubicBezTo>
                  <a:close/>
                  <a:moveTo>
                    <a:pt x="27220" y="1"/>
                  </a:moveTo>
                  <a:cubicBezTo>
                    <a:pt x="12209" y="1"/>
                    <a:pt x="0" y="12209"/>
                    <a:pt x="0" y="27220"/>
                  </a:cubicBezTo>
                  <a:cubicBezTo>
                    <a:pt x="0" y="42231"/>
                    <a:pt x="12209" y="54440"/>
                    <a:pt x="27220" y="54440"/>
                  </a:cubicBezTo>
                  <a:cubicBezTo>
                    <a:pt x="42230" y="54440"/>
                    <a:pt x="54439" y="42231"/>
                    <a:pt x="54439" y="27220"/>
                  </a:cubicBezTo>
                  <a:cubicBezTo>
                    <a:pt x="54439" y="12209"/>
                    <a:pt x="42230" y="1"/>
                    <a:pt x="27220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4" name="Google Shape;17024;p507"/>
            <p:cNvSpPr/>
            <p:nvPr/>
          </p:nvSpPr>
          <p:spPr>
            <a:xfrm>
              <a:off x="3371049" y="3378016"/>
              <a:ext cx="980232" cy="972441"/>
            </a:xfrm>
            <a:custGeom>
              <a:rect b="b" l="l" r="r" t="t"/>
              <a:pathLst>
                <a:path extrusionOk="0" h="31704" w="31958">
                  <a:moveTo>
                    <a:pt x="7968" y="0"/>
                  </a:moveTo>
                  <a:cubicBezTo>
                    <a:pt x="7844" y="0"/>
                    <a:pt x="7653" y="100"/>
                    <a:pt x="7406" y="272"/>
                  </a:cubicBezTo>
                  <a:cubicBezTo>
                    <a:pt x="6539" y="873"/>
                    <a:pt x="5038" y="2240"/>
                    <a:pt x="3604" y="3708"/>
                  </a:cubicBezTo>
                  <a:cubicBezTo>
                    <a:pt x="2102" y="5209"/>
                    <a:pt x="701" y="6777"/>
                    <a:pt x="234" y="7578"/>
                  </a:cubicBezTo>
                  <a:cubicBezTo>
                    <a:pt x="68" y="7844"/>
                    <a:pt x="1" y="8045"/>
                    <a:pt x="68" y="8111"/>
                  </a:cubicBezTo>
                  <a:lnTo>
                    <a:pt x="21750" y="30027"/>
                  </a:lnTo>
                  <a:cubicBezTo>
                    <a:pt x="22851" y="31144"/>
                    <a:pt x="24302" y="31703"/>
                    <a:pt x="25753" y="31703"/>
                  </a:cubicBezTo>
                  <a:cubicBezTo>
                    <a:pt x="27204" y="31703"/>
                    <a:pt x="28655" y="31144"/>
                    <a:pt x="29756" y="30027"/>
                  </a:cubicBezTo>
                  <a:cubicBezTo>
                    <a:pt x="31957" y="27792"/>
                    <a:pt x="31957" y="24189"/>
                    <a:pt x="29756" y="21955"/>
                  </a:cubicBezTo>
                  <a:lnTo>
                    <a:pt x="8073" y="39"/>
                  </a:lnTo>
                  <a:cubicBezTo>
                    <a:pt x="8047" y="13"/>
                    <a:pt x="8012" y="0"/>
                    <a:pt x="796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5" name="Google Shape;17025;p507"/>
            <p:cNvSpPr/>
            <p:nvPr/>
          </p:nvSpPr>
          <p:spPr>
            <a:xfrm>
              <a:off x="1903150" y="1904625"/>
              <a:ext cx="1888751" cy="1888751"/>
            </a:xfrm>
            <a:custGeom>
              <a:rect b="b" l="l" r="r" t="t"/>
              <a:pathLst>
                <a:path extrusionOk="0" h="61578" w="61578">
                  <a:moveTo>
                    <a:pt x="30789" y="4404"/>
                  </a:moveTo>
                  <a:cubicBezTo>
                    <a:pt x="45366" y="4404"/>
                    <a:pt x="57174" y="16212"/>
                    <a:pt x="57174" y="30789"/>
                  </a:cubicBezTo>
                  <a:cubicBezTo>
                    <a:pt x="57174" y="45366"/>
                    <a:pt x="45366" y="57175"/>
                    <a:pt x="30789" y="57175"/>
                  </a:cubicBezTo>
                  <a:cubicBezTo>
                    <a:pt x="16212" y="57175"/>
                    <a:pt x="4403" y="45366"/>
                    <a:pt x="4403" y="30789"/>
                  </a:cubicBezTo>
                  <a:cubicBezTo>
                    <a:pt x="4403" y="16212"/>
                    <a:pt x="16212" y="4404"/>
                    <a:pt x="30789" y="4404"/>
                  </a:cubicBezTo>
                  <a:close/>
                  <a:moveTo>
                    <a:pt x="30789" y="0"/>
                  </a:moveTo>
                  <a:cubicBezTo>
                    <a:pt x="13777" y="0"/>
                    <a:pt x="0" y="13777"/>
                    <a:pt x="0" y="30789"/>
                  </a:cubicBezTo>
                  <a:cubicBezTo>
                    <a:pt x="0" y="47801"/>
                    <a:pt x="13777" y="61578"/>
                    <a:pt x="30789" y="61578"/>
                  </a:cubicBezTo>
                  <a:cubicBezTo>
                    <a:pt x="37860" y="61578"/>
                    <a:pt x="44332" y="59210"/>
                    <a:pt x="49535" y="55207"/>
                  </a:cubicBezTo>
                  <a:lnTo>
                    <a:pt x="53105" y="51637"/>
                  </a:lnTo>
                  <a:lnTo>
                    <a:pt x="55039" y="49703"/>
                  </a:lnTo>
                  <a:cubicBezTo>
                    <a:pt x="55106" y="49669"/>
                    <a:pt x="55139" y="49636"/>
                    <a:pt x="55173" y="49603"/>
                  </a:cubicBezTo>
                  <a:cubicBezTo>
                    <a:pt x="59209" y="44399"/>
                    <a:pt x="61577" y="37861"/>
                    <a:pt x="61577" y="30789"/>
                  </a:cubicBezTo>
                  <a:cubicBezTo>
                    <a:pt x="61577" y="13777"/>
                    <a:pt x="47801" y="0"/>
                    <a:pt x="30789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26" name="Google Shape;17026;p507"/>
          <p:cNvSpPr/>
          <p:nvPr/>
        </p:nvSpPr>
        <p:spPr>
          <a:xfrm>
            <a:off x="1972750" y="4152213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27" name="Google Shape;17027;p507"/>
          <p:cNvSpPr/>
          <p:nvPr/>
        </p:nvSpPr>
        <p:spPr>
          <a:xfrm rot="3485774">
            <a:off x="1310657" y="-359325"/>
            <a:ext cx="1418544" cy="2195354"/>
          </a:xfrm>
          <a:custGeom>
            <a:rect b="b" l="l" r="r" t="t"/>
            <a:pathLst>
              <a:path extrusionOk="0" fill="none" h="47702" w="30823">
                <a:moveTo>
                  <a:pt x="3136" y="301"/>
                </a:moveTo>
                <a:cubicBezTo>
                  <a:pt x="1435" y="1"/>
                  <a:pt x="1" y="2069"/>
                  <a:pt x="468" y="3770"/>
                </a:cubicBezTo>
                <a:cubicBezTo>
                  <a:pt x="935" y="5438"/>
                  <a:pt x="2603" y="6539"/>
                  <a:pt x="4304" y="6872"/>
                </a:cubicBezTo>
                <a:cubicBezTo>
                  <a:pt x="6038" y="7239"/>
                  <a:pt x="7773" y="7006"/>
                  <a:pt x="9541" y="7006"/>
                </a:cubicBezTo>
                <a:cubicBezTo>
                  <a:pt x="18447" y="6905"/>
                  <a:pt x="27354" y="12943"/>
                  <a:pt x="29655" y="21583"/>
                </a:cubicBezTo>
                <a:cubicBezTo>
                  <a:pt x="30823" y="25986"/>
                  <a:pt x="30222" y="30923"/>
                  <a:pt x="27620" y="34659"/>
                </a:cubicBezTo>
                <a:cubicBezTo>
                  <a:pt x="24985" y="38395"/>
                  <a:pt x="20282" y="40663"/>
                  <a:pt x="15779" y="39962"/>
                </a:cubicBezTo>
                <a:cubicBezTo>
                  <a:pt x="13210" y="39529"/>
                  <a:pt x="10575" y="37828"/>
                  <a:pt x="10208" y="35259"/>
                </a:cubicBezTo>
                <a:cubicBezTo>
                  <a:pt x="9841" y="32757"/>
                  <a:pt x="11976" y="30256"/>
                  <a:pt x="14478" y="29855"/>
                </a:cubicBezTo>
                <a:cubicBezTo>
                  <a:pt x="16979" y="29422"/>
                  <a:pt x="19581" y="30789"/>
                  <a:pt x="21082" y="32857"/>
                </a:cubicBezTo>
                <a:cubicBezTo>
                  <a:pt x="22583" y="34892"/>
                  <a:pt x="23117" y="37527"/>
                  <a:pt x="23050" y="40096"/>
                </a:cubicBezTo>
                <a:cubicBezTo>
                  <a:pt x="23017" y="41897"/>
                  <a:pt x="22717" y="43832"/>
                  <a:pt x="23551" y="45400"/>
                </a:cubicBezTo>
                <a:cubicBezTo>
                  <a:pt x="24418" y="47001"/>
                  <a:pt x="27053" y="47701"/>
                  <a:pt x="27954" y="46134"/>
                </a:cubicBezTo>
              </a:path>
            </a:pathLst>
          </a:custGeom>
          <a:noFill/>
          <a:ln cap="rnd" cmpd="sng" w="9525">
            <a:solidFill>
              <a:schemeClr val="lt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28" name="Google Shape;17028;p507"/>
          <p:cNvSpPr/>
          <p:nvPr/>
        </p:nvSpPr>
        <p:spPr>
          <a:xfrm flipH="1" rot="-8903276">
            <a:off x="4533096" y="-846350"/>
            <a:ext cx="2274975" cy="3521493"/>
          </a:xfrm>
          <a:custGeom>
            <a:rect b="b" l="l" r="r" t="t"/>
            <a:pathLst>
              <a:path extrusionOk="0" fill="none" h="86030" w="58176">
                <a:moveTo>
                  <a:pt x="1" y="74221"/>
                </a:moveTo>
                <a:cubicBezTo>
                  <a:pt x="2402" y="75588"/>
                  <a:pt x="5304" y="76389"/>
                  <a:pt x="7739" y="77323"/>
                </a:cubicBezTo>
                <a:cubicBezTo>
                  <a:pt x="23084" y="83194"/>
                  <a:pt x="47868" y="86029"/>
                  <a:pt x="56274" y="67549"/>
                </a:cubicBezTo>
                <a:cubicBezTo>
                  <a:pt x="57675" y="64480"/>
                  <a:pt x="58175" y="61078"/>
                  <a:pt x="57775" y="57709"/>
                </a:cubicBezTo>
                <a:cubicBezTo>
                  <a:pt x="56641" y="48502"/>
                  <a:pt x="48368" y="44666"/>
                  <a:pt x="39962" y="43832"/>
                </a:cubicBezTo>
                <a:cubicBezTo>
                  <a:pt x="36060" y="43432"/>
                  <a:pt x="32090" y="43265"/>
                  <a:pt x="28354" y="42098"/>
                </a:cubicBezTo>
                <a:cubicBezTo>
                  <a:pt x="22650" y="40330"/>
                  <a:pt x="18881" y="35893"/>
                  <a:pt x="17179" y="30222"/>
                </a:cubicBezTo>
                <a:cubicBezTo>
                  <a:pt x="16079" y="26520"/>
                  <a:pt x="15678" y="22617"/>
                  <a:pt x="15545" y="18781"/>
                </a:cubicBezTo>
                <a:cubicBezTo>
                  <a:pt x="15412" y="15045"/>
                  <a:pt x="15912" y="11042"/>
                  <a:pt x="15211" y="7373"/>
                </a:cubicBezTo>
                <a:cubicBezTo>
                  <a:pt x="14111" y="1535"/>
                  <a:pt x="13544" y="1"/>
                  <a:pt x="13544" y="1"/>
                </a:cubicBezTo>
              </a:path>
            </a:pathLst>
          </a:custGeom>
          <a:noFill/>
          <a:ln cap="flat" cmpd="sng" w="9525">
            <a:solidFill>
              <a:schemeClr val="lt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29" name="Google Shape;17029;p507"/>
          <p:cNvSpPr txBox="1"/>
          <p:nvPr/>
        </p:nvSpPr>
        <p:spPr>
          <a:xfrm>
            <a:off x="2933800" y="728900"/>
            <a:ext cx="4358400" cy="7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GB" sz="3300" u="sng">
                <a:solidFill>
                  <a:schemeClr val="accent3"/>
                </a:solidFill>
                <a:highlight>
                  <a:srgbClr val="C9DAF8"/>
                </a:highlight>
                <a:latin typeface="Chivo Black"/>
                <a:ea typeface="Chivo Black"/>
                <a:cs typeface="Chivo Black"/>
                <a:sym typeface="Chivo Black"/>
              </a:rPr>
              <a:t>Control Mosquitoes</a:t>
            </a:r>
            <a:endParaRPr sz="3300" u="sng">
              <a:solidFill>
                <a:schemeClr val="accent3"/>
              </a:solidFill>
              <a:highlight>
                <a:srgbClr val="C9DAF8"/>
              </a:highlight>
              <a:latin typeface="Chivo Black"/>
              <a:ea typeface="Chivo Black"/>
              <a:cs typeface="Chivo Black"/>
              <a:sym typeface="Chivo Black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33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7030" name="Google Shape;17030;p507"/>
          <p:cNvSpPr txBox="1"/>
          <p:nvPr/>
        </p:nvSpPr>
        <p:spPr>
          <a:xfrm>
            <a:off x="3779000" y="1920600"/>
            <a:ext cx="4462200" cy="20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Catamaran"/>
              <a:buChar char="➔"/>
            </a:pPr>
            <a:r>
              <a:rPr lang="en-GB" sz="2800">
                <a:latin typeface="Catamaran"/>
                <a:ea typeface="Catamaran"/>
                <a:cs typeface="Catamaran"/>
                <a:sym typeface="Catamaran"/>
              </a:rPr>
              <a:t>Control in a </a:t>
            </a:r>
            <a:r>
              <a:rPr b="1" lang="en-GB" sz="2800">
                <a:latin typeface="Catamaran"/>
                <a:ea typeface="Catamaran"/>
                <a:cs typeface="Catamaran"/>
                <a:sym typeface="Catamaran"/>
              </a:rPr>
              <a:t>Community</a:t>
            </a:r>
            <a:endParaRPr b="1" sz="2800">
              <a:latin typeface="Catamaran"/>
              <a:ea typeface="Catamaran"/>
              <a:cs typeface="Catamaran"/>
              <a:sym typeface="Catamara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Catamaran"/>
              <a:buChar char="➔"/>
            </a:pPr>
            <a:r>
              <a:rPr lang="en-GB" sz="2800">
                <a:latin typeface="Catamaran"/>
                <a:ea typeface="Catamaran"/>
                <a:cs typeface="Catamaran"/>
                <a:sym typeface="Catamaran"/>
              </a:rPr>
              <a:t>Control at </a:t>
            </a:r>
            <a:r>
              <a:rPr b="1" lang="en-GB" sz="2800">
                <a:latin typeface="Catamaran"/>
                <a:ea typeface="Catamaran"/>
                <a:cs typeface="Catamaran"/>
                <a:sym typeface="Catamaran"/>
              </a:rPr>
              <a:t>Home</a:t>
            </a:r>
            <a:endParaRPr b="1" sz="2800">
              <a:latin typeface="Catamaran"/>
              <a:ea typeface="Catamaran"/>
              <a:cs typeface="Catamaran"/>
              <a:sym typeface="Catamaran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Catamaran"/>
              <a:buChar char="➔"/>
            </a:pPr>
            <a:r>
              <a:rPr lang="en-GB" sz="2800">
                <a:latin typeface="Catamaran"/>
                <a:ea typeface="Catamaran"/>
                <a:cs typeface="Catamaran"/>
                <a:sym typeface="Catamaran"/>
              </a:rPr>
              <a:t>Control for </a:t>
            </a:r>
            <a:r>
              <a:rPr b="1" lang="en-GB" sz="2800">
                <a:latin typeface="Catamaran"/>
                <a:ea typeface="Catamaran"/>
                <a:cs typeface="Catamaran"/>
                <a:sym typeface="Catamaran"/>
              </a:rPr>
              <a:t>Professionals</a:t>
            </a:r>
            <a:endParaRPr b="1" sz="2800">
              <a:latin typeface="Catamaran"/>
              <a:ea typeface="Catamaran"/>
              <a:cs typeface="Catamaran"/>
              <a:sym typeface="Catamaran"/>
            </a:endParaRPr>
          </a:p>
        </p:txBody>
      </p:sp>
      <p:pic>
        <p:nvPicPr>
          <p:cNvPr id="17031" name="Google Shape;17031;p507"/>
          <p:cNvPicPr preferRelativeResize="0"/>
          <p:nvPr/>
        </p:nvPicPr>
        <p:blipFill rotWithShape="1">
          <a:blip r:embed="rId3">
            <a:alphaModFix/>
          </a:blip>
          <a:srcRect b="0" l="6759" r="-6760" t="0"/>
          <a:stretch/>
        </p:blipFill>
        <p:spPr>
          <a:xfrm>
            <a:off x="8056525" y="0"/>
            <a:ext cx="1087473" cy="1087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35" name="Shape 17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36" name="Google Shape;17036;p508"/>
          <p:cNvGrpSpPr/>
          <p:nvPr/>
        </p:nvGrpSpPr>
        <p:grpSpPr>
          <a:xfrm>
            <a:off x="191660" y="1838196"/>
            <a:ext cx="2115462" cy="2452866"/>
            <a:chOff x="2355175" y="1559900"/>
            <a:chExt cx="2897100" cy="3358250"/>
          </a:xfrm>
        </p:grpSpPr>
        <p:sp>
          <p:nvSpPr>
            <p:cNvPr id="17037" name="Google Shape;17037;p508"/>
            <p:cNvSpPr/>
            <p:nvPr/>
          </p:nvSpPr>
          <p:spPr>
            <a:xfrm>
              <a:off x="2355175" y="1570725"/>
              <a:ext cx="2871250" cy="2871250"/>
            </a:xfrm>
            <a:custGeom>
              <a:rect b="b" l="l" r="r" t="t"/>
              <a:pathLst>
                <a:path extrusionOk="0" h="114850" w="114850">
                  <a:moveTo>
                    <a:pt x="57442" y="6739"/>
                  </a:moveTo>
                  <a:cubicBezTo>
                    <a:pt x="85395" y="6739"/>
                    <a:pt x="108145" y="29489"/>
                    <a:pt x="108145" y="57409"/>
                  </a:cubicBezTo>
                  <a:cubicBezTo>
                    <a:pt x="108145" y="85362"/>
                    <a:pt x="85395" y="108112"/>
                    <a:pt x="57442" y="108112"/>
                  </a:cubicBezTo>
                  <a:cubicBezTo>
                    <a:pt x="29489" y="108112"/>
                    <a:pt x="6739" y="85362"/>
                    <a:pt x="6739" y="57409"/>
                  </a:cubicBezTo>
                  <a:cubicBezTo>
                    <a:pt x="6739" y="29489"/>
                    <a:pt x="29489" y="6739"/>
                    <a:pt x="57442" y="6739"/>
                  </a:cubicBezTo>
                  <a:close/>
                  <a:moveTo>
                    <a:pt x="57442" y="1"/>
                  </a:moveTo>
                  <a:cubicBezTo>
                    <a:pt x="42098" y="1"/>
                    <a:pt x="27687" y="5972"/>
                    <a:pt x="16846" y="16813"/>
                  </a:cubicBezTo>
                  <a:cubicBezTo>
                    <a:pt x="5972" y="27654"/>
                    <a:pt x="1" y="42098"/>
                    <a:pt x="1" y="57409"/>
                  </a:cubicBezTo>
                  <a:cubicBezTo>
                    <a:pt x="1" y="72753"/>
                    <a:pt x="5972" y="87197"/>
                    <a:pt x="16846" y="98038"/>
                  </a:cubicBezTo>
                  <a:cubicBezTo>
                    <a:pt x="27687" y="108879"/>
                    <a:pt x="42098" y="114850"/>
                    <a:pt x="57442" y="114850"/>
                  </a:cubicBezTo>
                  <a:cubicBezTo>
                    <a:pt x="72786" y="114850"/>
                    <a:pt x="87197" y="108879"/>
                    <a:pt x="98038" y="98038"/>
                  </a:cubicBezTo>
                  <a:cubicBezTo>
                    <a:pt x="108879" y="87197"/>
                    <a:pt x="114850" y="72753"/>
                    <a:pt x="114850" y="57409"/>
                  </a:cubicBezTo>
                  <a:cubicBezTo>
                    <a:pt x="114850" y="42098"/>
                    <a:pt x="108879" y="27654"/>
                    <a:pt x="98038" y="16813"/>
                  </a:cubicBezTo>
                  <a:cubicBezTo>
                    <a:pt x="87197" y="5972"/>
                    <a:pt x="72786" y="1"/>
                    <a:pt x="57442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8" name="Google Shape;17038;p508"/>
            <p:cNvSpPr/>
            <p:nvPr/>
          </p:nvSpPr>
          <p:spPr>
            <a:xfrm>
              <a:off x="2405225" y="2758525"/>
              <a:ext cx="1272600" cy="411225"/>
            </a:xfrm>
            <a:custGeom>
              <a:rect b="b" l="l" r="r" t="t"/>
              <a:pathLst>
                <a:path extrusionOk="0" h="16449" w="50904">
                  <a:moveTo>
                    <a:pt x="10193" y="0"/>
                  </a:moveTo>
                  <a:cubicBezTo>
                    <a:pt x="5974" y="0"/>
                    <a:pt x="1318" y="830"/>
                    <a:pt x="734" y="3859"/>
                  </a:cubicBezTo>
                  <a:cubicBezTo>
                    <a:pt x="0" y="7495"/>
                    <a:pt x="4537" y="8329"/>
                    <a:pt x="6572" y="9163"/>
                  </a:cubicBezTo>
                  <a:cubicBezTo>
                    <a:pt x="8521" y="9975"/>
                    <a:pt x="21794" y="16449"/>
                    <a:pt x="27755" y="16449"/>
                  </a:cubicBezTo>
                  <a:cubicBezTo>
                    <a:pt x="27916" y="16449"/>
                    <a:pt x="28071" y="16444"/>
                    <a:pt x="28221" y="16435"/>
                  </a:cubicBezTo>
                  <a:cubicBezTo>
                    <a:pt x="33958" y="16068"/>
                    <a:pt x="50903" y="11865"/>
                    <a:pt x="50903" y="11865"/>
                  </a:cubicBezTo>
                  <a:lnTo>
                    <a:pt x="50536" y="7128"/>
                  </a:lnTo>
                  <a:cubicBezTo>
                    <a:pt x="50536" y="7128"/>
                    <a:pt x="17279" y="456"/>
                    <a:pt x="12643" y="90"/>
                  </a:cubicBezTo>
                  <a:cubicBezTo>
                    <a:pt x="11868" y="34"/>
                    <a:pt x="11040" y="0"/>
                    <a:pt x="1019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9" name="Google Shape;17039;p508"/>
            <p:cNvSpPr/>
            <p:nvPr/>
          </p:nvSpPr>
          <p:spPr>
            <a:xfrm>
              <a:off x="3980525" y="2761575"/>
              <a:ext cx="1271750" cy="410750"/>
            </a:xfrm>
            <a:custGeom>
              <a:rect b="b" l="l" r="r" t="t"/>
              <a:pathLst>
                <a:path extrusionOk="0" h="16430" w="50870">
                  <a:moveTo>
                    <a:pt x="40798" y="0"/>
                  </a:moveTo>
                  <a:cubicBezTo>
                    <a:pt x="39922" y="0"/>
                    <a:pt x="39063" y="38"/>
                    <a:pt x="38261" y="101"/>
                  </a:cubicBezTo>
                  <a:cubicBezTo>
                    <a:pt x="33591" y="435"/>
                    <a:pt x="334" y="7106"/>
                    <a:pt x="334" y="7106"/>
                  </a:cubicBezTo>
                  <a:lnTo>
                    <a:pt x="0" y="11876"/>
                  </a:lnTo>
                  <a:cubicBezTo>
                    <a:pt x="0" y="11876"/>
                    <a:pt x="16945" y="16046"/>
                    <a:pt x="22650" y="16413"/>
                  </a:cubicBezTo>
                  <a:cubicBezTo>
                    <a:pt x="22811" y="16424"/>
                    <a:pt x="22980" y="16430"/>
                    <a:pt x="23155" y="16430"/>
                  </a:cubicBezTo>
                  <a:cubicBezTo>
                    <a:pt x="29136" y="16430"/>
                    <a:pt x="42355" y="9951"/>
                    <a:pt x="44332" y="9141"/>
                  </a:cubicBezTo>
                  <a:cubicBezTo>
                    <a:pt x="46333" y="8307"/>
                    <a:pt x="50870" y="7473"/>
                    <a:pt x="50169" y="3837"/>
                  </a:cubicBezTo>
                  <a:cubicBezTo>
                    <a:pt x="49562" y="858"/>
                    <a:pt x="44986" y="0"/>
                    <a:pt x="4079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0" name="Google Shape;17040;p508"/>
            <p:cNvSpPr/>
            <p:nvPr/>
          </p:nvSpPr>
          <p:spPr>
            <a:xfrm>
              <a:off x="3757850" y="3130175"/>
              <a:ext cx="165150" cy="97600"/>
            </a:xfrm>
            <a:custGeom>
              <a:rect b="b" l="l" r="r" t="t"/>
              <a:pathLst>
                <a:path extrusionOk="0" h="3904" w="6606">
                  <a:moveTo>
                    <a:pt x="134" y="1"/>
                  </a:moveTo>
                  <a:cubicBezTo>
                    <a:pt x="1" y="101"/>
                    <a:pt x="801" y="3904"/>
                    <a:pt x="801" y="3904"/>
                  </a:cubicBezTo>
                  <a:lnTo>
                    <a:pt x="5605" y="3904"/>
                  </a:lnTo>
                  <a:lnTo>
                    <a:pt x="660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1" name="Google Shape;17041;p508"/>
            <p:cNvSpPr/>
            <p:nvPr/>
          </p:nvSpPr>
          <p:spPr>
            <a:xfrm>
              <a:off x="3618600" y="2566425"/>
              <a:ext cx="392750" cy="596625"/>
            </a:xfrm>
            <a:custGeom>
              <a:rect b="b" l="l" r="r" t="t"/>
              <a:pathLst>
                <a:path extrusionOk="0" h="23865" w="15710">
                  <a:moveTo>
                    <a:pt x="8310" y="1"/>
                  </a:moveTo>
                  <a:cubicBezTo>
                    <a:pt x="7617" y="1"/>
                    <a:pt x="1401" y="209"/>
                    <a:pt x="1401" y="7673"/>
                  </a:cubicBezTo>
                  <a:cubicBezTo>
                    <a:pt x="1401" y="15546"/>
                    <a:pt x="0" y="23652"/>
                    <a:pt x="5504" y="23752"/>
                  </a:cubicBezTo>
                  <a:cubicBezTo>
                    <a:pt x="6790" y="23775"/>
                    <a:pt x="8038" y="23864"/>
                    <a:pt x="9190" y="23864"/>
                  </a:cubicBezTo>
                  <a:cubicBezTo>
                    <a:pt x="12967" y="23864"/>
                    <a:pt x="15710" y="22907"/>
                    <a:pt x="15378" y="15546"/>
                  </a:cubicBezTo>
                  <a:cubicBezTo>
                    <a:pt x="14944" y="5939"/>
                    <a:pt x="15678" y="502"/>
                    <a:pt x="8373" y="1"/>
                  </a:cubicBezTo>
                  <a:cubicBezTo>
                    <a:pt x="8373" y="1"/>
                    <a:pt x="8351" y="1"/>
                    <a:pt x="8310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2" name="Google Shape;17042;p508"/>
            <p:cNvSpPr/>
            <p:nvPr/>
          </p:nvSpPr>
          <p:spPr>
            <a:xfrm>
              <a:off x="3610250" y="2593975"/>
              <a:ext cx="429800" cy="467125"/>
            </a:xfrm>
            <a:custGeom>
              <a:rect b="b" l="l" r="r" t="t"/>
              <a:pathLst>
                <a:path extrusionOk="0" h="18685" w="17192">
                  <a:moveTo>
                    <a:pt x="5137" y="0"/>
                  </a:moveTo>
                  <a:cubicBezTo>
                    <a:pt x="5137" y="0"/>
                    <a:pt x="0" y="18347"/>
                    <a:pt x="8640" y="18680"/>
                  </a:cubicBezTo>
                  <a:cubicBezTo>
                    <a:pt x="8716" y="18683"/>
                    <a:pt x="8792" y="18685"/>
                    <a:pt x="8866" y="18685"/>
                  </a:cubicBezTo>
                  <a:cubicBezTo>
                    <a:pt x="17191" y="18685"/>
                    <a:pt x="12276" y="300"/>
                    <a:pt x="12276" y="300"/>
                  </a:cubicBezTo>
                  <a:lnTo>
                    <a:pt x="5137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3" name="Google Shape;17043;p508"/>
            <p:cNvSpPr/>
            <p:nvPr/>
          </p:nvSpPr>
          <p:spPr>
            <a:xfrm>
              <a:off x="3350900" y="1936700"/>
              <a:ext cx="406150" cy="458825"/>
            </a:xfrm>
            <a:custGeom>
              <a:rect b="b" l="l" r="r" t="t"/>
              <a:pathLst>
                <a:path extrusionOk="0" h="18353" w="16246">
                  <a:moveTo>
                    <a:pt x="20" y="1"/>
                  </a:moveTo>
                  <a:cubicBezTo>
                    <a:pt x="10" y="1"/>
                    <a:pt x="4" y="2"/>
                    <a:pt x="0" y="6"/>
                  </a:cubicBezTo>
                  <a:cubicBezTo>
                    <a:pt x="0" y="39"/>
                    <a:pt x="301" y="273"/>
                    <a:pt x="834" y="606"/>
                  </a:cubicBezTo>
                  <a:cubicBezTo>
                    <a:pt x="968" y="673"/>
                    <a:pt x="1101" y="773"/>
                    <a:pt x="1268" y="873"/>
                  </a:cubicBezTo>
                  <a:cubicBezTo>
                    <a:pt x="1435" y="973"/>
                    <a:pt x="1602" y="1073"/>
                    <a:pt x="1802" y="1207"/>
                  </a:cubicBezTo>
                  <a:cubicBezTo>
                    <a:pt x="2169" y="1473"/>
                    <a:pt x="2602" y="1707"/>
                    <a:pt x="3069" y="2040"/>
                  </a:cubicBezTo>
                  <a:cubicBezTo>
                    <a:pt x="3269" y="2207"/>
                    <a:pt x="3536" y="2374"/>
                    <a:pt x="3770" y="2574"/>
                  </a:cubicBezTo>
                  <a:cubicBezTo>
                    <a:pt x="4037" y="2741"/>
                    <a:pt x="4270" y="2941"/>
                    <a:pt x="4537" y="3141"/>
                  </a:cubicBezTo>
                  <a:cubicBezTo>
                    <a:pt x="5071" y="3542"/>
                    <a:pt x="5604" y="4009"/>
                    <a:pt x="6171" y="4476"/>
                  </a:cubicBezTo>
                  <a:cubicBezTo>
                    <a:pt x="7306" y="5443"/>
                    <a:pt x="8473" y="6577"/>
                    <a:pt x="9607" y="7878"/>
                  </a:cubicBezTo>
                  <a:cubicBezTo>
                    <a:pt x="10741" y="9146"/>
                    <a:pt x="11709" y="10446"/>
                    <a:pt x="12543" y="11681"/>
                  </a:cubicBezTo>
                  <a:cubicBezTo>
                    <a:pt x="12943" y="12314"/>
                    <a:pt x="13343" y="12915"/>
                    <a:pt x="13677" y="13482"/>
                  </a:cubicBezTo>
                  <a:cubicBezTo>
                    <a:pt x="13844" y="13749"/>
                    <a:pt x="14010" y="14049"/>
                    <a:pt x="14144" y="14316"/>
                  </a:cubicBezTo>
                  <a:cubicBezTo>
                    <a:pt x="14277" y="14583"/>
                    <a:pt x="14444" y="14850"/>
                    <a:pt x="14577" y="15083"/>
                  </a:cubicBezTo>
                  <a:cubicBezTo>
                    <a:pt x="14844" y="15583"/>
                    <a:pt x="15044" y="16050"/>
                    <a:pt x="15245" y="16451"/>
                  </a:cubicBezTo>
                  <a:cubicBezTo>
                    <a:pt x="15345" y="16651"/>
                    <a:pt x="15445" y="16818"/>
                    <a:pt x="15511" y="16984"/>
                  </a:cubicBezTo>
                  <a:cubicBezTo>
                    <a:pt x="15612" y="17185"/>
                    <a:pt x="15678" y="17318"/>
                    <a:pt x="15745" y="17485"/>
                  </a:cubicBezTo>
                  <a:cubicBezTo>
                    <a:pt x="16012" y="18052"/>
                    <a:pt x="16179" y="18352"/>
                    <a:pt x="16212" y="18352"/>
                  </a:cubicBezTo>
                  <a:cubicBezTo>
                    <a:pt x="16245" y="18319"/>
                    <a:pt x="16179" y="17985"/>
                    <a:pt x="15978" y="17385"/>
                  </a:cubicBezTo>
                  <a:cubicBezTo>
                    <a:pt x="15945" y="17218"/>
                    <a:pt x="15878" y="17051"/>
                    <a:pt x="15812" y="16884"/>
                  </a:cubicBezTo>
                  <a:cubicBezTo>
                    <a:pt x="15745" y="16684"/>
                    <a:pt x="15678" y="16517"/>
                    <a:pt x="15578" y="16284"/>
                  </a:cubicBezTo>
                  <a:cubicBezTo>
                    <a:pt x="15411" y="15884"/>
                    <a:pt x="15245" y="15383"/>
                    <a:pt x="14978" y="14883"/>
                  </a:cubicBezTo>
                  <a:cubicBezTo>
                    <a:pt x="14878" y="14616"/>
                    <a:pt x="14744" y="14349"/>
                    <a:pt x="14611" y="14049"/>
                  </a:cubicBezTo>
                  <a:cubicBezTo>
                    <a:pt x="14477" y="13782"/>
                    <a:pt x="14311" y="13515"/>
                    <a:pt x="14144" y="13215"/>
                  </a:cubicBezTo>
                  <a:cubicBezTo>
                    <a:pt x="13844" y="12615"/>
                    <a:pt x="13477" y="11981"/>
                    <a:pt x="13076" y="11347"/>
                  </a:cubicBezTo>
                  <a:cubicBezTo>
                    <a:pt x="12242" y="10080"/>
                    <a:pt x="11275" y="8745"/>
                    <a:pt x="10108" y="7411"/>
                  </a:cubicBezTo>
                  <a:cubicBezTo>
                    <a:pt x="8940" y="6110"/>
                    <a:pt x="7739" y="4976"/>
                    <a:pt x="6572" y="4009"/>
                  </a:cubicBezTo>
                  <a:cubicBezTo>
                    <a:pt x="5971" y="3542"/>
                    <a:pt x="5438" y="3075"/>
                    <a:pt x="4871" y="2708"/>
                  </a:cubicBezTo>
                  <a:cubicBezTo>
                    <a:pt x="4604" y="2507"/>
                    <a:pt x="4337" y="2307"/>
                    <a:pt x="4070" y="2141"/>
                  </a:cubicBezTo>
                  <a:cubicBezTo>
                    <a:pt x="3803" y="1974"/>
                    <a:pt x="3570" y="1807"/>
                    <a:pt x="3303" y="1674"/>
                  </a:cubicBezTo>
                  <a:cubicBezTo>
                    <a:pt x="2836" y="1340"/>
                    <a:pt x="2369" y="1106"/>
                    <a:pt x="1968" y="873"/>
                  </a:cubicBezTo>
                  <a:cubicBezTo>
                    <a:pt x="1802" y="773"/>
                    <a:pt x="1602" y="673"/>
                    <a:pt x="1435" y="573"/>
                  </a:cubicBezTo>
                  <a:cubicBezTo>
                    <a:pt x="1268" y="506"/>
                    <a:pt x="1101" y="439"/>
                    <a:pt x="934" y="373"/>
                  </a:cubicBezTo>
                  <a:cubicBezTo>
                    <a:pt x="425" y="133"/>
                    <a:pt x="104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4" name="Google Shape;17044;p508"/>
            <p:cNvSpPr/>
            <p:nvPr/>
          </p:nvSpPr>
          <p:spPr>
            <a:xfrm>
              <a:off x="3885450" y="1943350"/>
              <a:ext cx="395300" cy="439650"/>
            </a:xfrm>
            <a:custGeom>
              <a:rect b="b" l="l" r="r" t="t"/>
              <a:pathLst>
                <a:path extrusionOk="0" h="17586" w="15812">
                  <a:moveTo>
                    <a:pt x="15762" y="0"/>
                  </a:moveTo>
                  <a:cubicBezTo>
                    <a:pt x="15688" y="0"/>
                    <a:pt x="15367" y="95"/>
                    <a:pt x="14844" y="240"/>
                  </a:cubicBezTo>
                  <a:cubicBezTo>
                    <a:pt x="14677" y="307"/>
                    <a:pt x="14511" y="340"/>
                    <a:pt x="14344" y="407"/>
                  </a:cubicBezTo>
                  <a:cubicBezTo>
                    <a:pt x="14177" y="474"/>
                    <a:pt x="13977" y="540"/>
                    <a:pt x="13777" y="640"/>
                  </a:cubicBezTo>
                  <a:cubicBezTo>
                    <a:pt x="13343" y="807"/>
                    <a:pt x="12876" y="1007"/>
                    <a:pt x="12376" y="1274"/>
                  </a:cubicBezTo>
                  <a:cubicBezTo>
                    <a:pt x="12142" y="1408"/>
                    <a:pt x="11875" y="1541"/>
                    <a:pt x="11609" y="1674"/>
                  </a:cubicBezTo>
                  <a:cubicBezTo>
                    <a:pt x="11342" y="1808"/>
                    <a:pt x="11075" y="1975"/>
                    <a:pt x="10775" y="2141"/>
                  </a:cubicBezTo>
                  <a:cubicBezTo>
                    <a:pt x="10208" y="2475"/>
                    <a:pt x="9641" y="2909"/>
                    <a:pt x="9040" y="3342"/>
                  </a:cubicBezTo>
                  <a:cubicBezTo>
                    <a:pt x="7839" y="4243"/>
                    <a:pt x="6605" y="5310"/>
                    <a:pt x="5438" y="6611"/>
                  </a:cubicBezTo>
                  <a:cubicBezTo>
                    <a:pt x="4303" y="7879"/>
                    <a:pt x="3369" y="9213"/>
                    <a:pt x="2602" y="10514"/>
                  </a:cubicBezTo>
                  <a:cubicBezTo>
                    <a:pt x="2235" y="11148"/>
                    <a:pt x="1902" y="11782"/>
                    <a:pt x="1635" y="12382"/>
                  </a:cubicBezTo>
                  <a:cubicBezTo>
                    <a:pt x="1501" y="12682"/>
                    <a:pt x="1335" y="12949"/>
                    <a:pt x="1235" y="13249"/>
                  </a:cubicBezTo>
                  <a:cubicBezTo>
                    <a:pt x="1134" y="13550"/>
                    <a:pt x="1001" y="13816"/>
                    <a:pt x="901" y="14083"/>
                  </a:cubicBezTo>
                  <a:cubicBezTo>
                    <a:pt x="701" y="14584"/>
                    <a:pt x="567" y="15084"/>
                    <a:pt x="434" y="15518"/>
                  </a:cubicBezTo>
                  <a:cubicBezTo>
                    <a:pt x="367" y="15718"/>
                    <a:pt x="334" y="15918"/>
                    <a:pt x="267" y="16118"/>
                  </a:cubicBezTo>
                  <a:cubicBezTo>
                    <a:pt x="234" y="16285"/>
                    <a:pt x="200" y="16485"/>
                    <a:pt x="167" y="16618"/>
                  </a:cubicBezTo>
                  <a:cubicBezTo>
                    <a:pt x="34" y="17252"/>
                    <a:pt x="0" y="17586"/>
                    <a:pt x="34" y="17586"/>
                  </a:cubicBezTo>
                  <a:cubicBezTo>
                    <a:pt x="100" y="17586"/>
                    <a:pt x="234" y="17286"/>
                    <a:pt x="434" y="16685"/>
                  </a:cubicBezTo>
                  <a:cubicBezTo>
                    <a:pt x="467" y="16552"/>
                    <a:pt x="534" y="16385"/>
                    <a:pt x="567" y="16218"/>
                  </a:cubicBezTo>
                  <a:cubicBezTo>
                    <a:pt x="634" y="16018"/>
                    <a:pt x="734" y="15851"/>
                    <a:pt x="801" y="15618"/>
                  </a:cubicBezTo>
                  <a:cubicBezTo>
                    <a:pt x="968" y="15217"/>
                    <a:pt x="1101" y="14750"/>
                    <a:pt x="1368" y="14250"/>
                  </a:cubicBezTo>
                  <a:cubicBezTo>
                    <a:pt x="1468" y="14017"/>
                    <a:pt x="1568" y="13750"/>
                    <a:pt x="1702" y="13449"/>
                  </a:cubicBezTo>
                  <a:cubicBezTo>
                    <a:pt x="1835" y="13183"/>
                    <a:pt x="1968" y="12916"/>
                    <a:pt x="2135" y="12616"/>
                  </a:cubicBezTo>
                  <a:cubicBezTo>
                    <a:pt x="2402" y="12048"/>
                    <a:pt x="2769" y="11448"/>
                    <a:pt x="3136" y="10814"/>
                  </a:cubicBezTo>
                  <a:cubicBezTo>
                    <a:pt x="3903" y="9613"/>
                    <a:pt x="4837" y="8312"/>
                    <a:pt x="5938" y="7045"/>
                  </a:cubicBezTo>
                  <a:cubicBezTo>
                    <a:pt x="7072" y="5811"/>
                    <a:pt x="8273" y="4743"/>
                    <a:pt x="9407" y="3843"/>
                  </a:cubicBezTo>
                  <a:cubicBezTo>
                    <a:pt x="9974" y="3409"/>
                    <a:pt x="10541" y="2975"/>
                    <a:pt x="11075" y="2642"/>
                  </a:cubicBezTo>
                  <a:cubicBezTo>
                    <a:pt x="11342" y="2442"/>
                    <a:pt x="11609" y="2275"/>
                    <a:pt x="11875" y="2108"/>
                  </a:cubicBezTo>
                  <a:cubicBezTo>
                    <a:pt x="12109" y="1975"/>
                    <a:pt x="12376" y="1841"/>
                    <a:pt x="12609" y="1674"/>
                  </a:cubicBezTo>
                  <a:cubicBezTo>
                    <a:pt x="13076" y="1408"/>
                    <a:pt x="13543" y="1174"/>
                    <a:pt x="13910" y="974"/>
                  </a:cubicBezTo>
                  <a:cubicBezTo>
                    <a:pt x="14110" y="874"/>
                    <a:pt x="14311" y="774"/>
                    <a:pt x="14477" y="707"/>
                  </a:cubicBezTo>
                  <a:cubicBezTo>
                    <a:pt x="14644" y="640"/>
                    <a:pt x="14778" y="540"/>
                    <a:pt x="14944" y="474"/>
                  </a:cubicBezTo>
                  <a:cubicBezTo>
                    <a:pt x="15511" y="240"/>
                    <a:pt x="15812" y="73"/>
                    <a:pt x="15778" y="7"/>
                  </a:cubicBezTo>
                  <a:cubicBezTo>
                    <a:pt x="15778" y="2"/>
                    <a:pt x="15773" y="0"/>
                    <a:pt x="15762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5" name="Google Shape;17045;p508"/>
            <p:cNvSpPr/>
            <p:nvPr/>
          </p:nvSpPr>
          <p:spPr>
            <a:xfrm>
              <a:off x="3810400" y="1559900"/>
              <a:ext cx="39200" cy="806425"/>
            </a:xfrm>
            <a:custGeom>
              <a:rect b="b" l="l" r="r" t="t"/>
              <a:pathLst>
                <a:path extrusionOk="0" h="32257" w="1568">
                  <a:moveTo>
                    <a:pt x="1368" y="0"/>
                  </a:moveTo>
                  <a:lnTo>
                    <a:pt x="1368" y="0"/>
                  </a:lnTo>
                  <a:cubicBezTo>
                    <a:pt x="1201" y="0"/>
                    <a:pt x="767" y="7205"/>
                    <a:pt x="434" y="16112"/>
                  </a:cubicBezTo>
                  <a:cubicBezTo>
                    <a:pt x="134" y="25018"/>
                    <a:pt x="0" y="32257"/>
                    <a:pt x="200" y="32257"/>
                  </a:cubicBezTo>
                  <a:cubicBezTo>
                    <a:pt x="367" y="32257"/>
                    <a:pt x="801" y="25051"/>
                    <a:pt x="1134" y="16145"/>
                  </a:cubicBezTo>
                  <a:cubicBezTo>
                    <a:pt x="1468" y="7239"/>
                    <a:pt x="1568" y="34"/>
                    <a:pt x="1368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6" name="Google Shape;17046;p508"/>
            <p:cNvSpPr/>
            <p:nvPr/>
          </p:nvSpPr>
          <p:spPr>
            <a:xfrm>
              <a:off x="2627050" y="3085150"/>
              <a:ext cx="1037425" cy="1424500"/>
            </a:xfrm>
            <a:custGeom>
              <a:rect b="b" l="l" r="r" t="t"/>
              <a:pathLst>
                <a:path extrusionOk="0" h="56980" w="41497">
                  <a:moveTo>
                    <a:pt x="41463" y="1"/>
                  </a:moveTo>
                  <a:cubicBezTo>
                    <a:pt x="41463" y="1"/>
                    <a:pt x="41430" y="34"/>
                    <a:pt x="41397" y="67"/>
                  </a:cubicBezTo>
                  <a:cubicBezTo>
                    <a:pt x="41363" y="67"/>
                    <a:pt x="41330" y="67"/>
                    <a:pt x="41297" y="101"/>
                  </a:cubicBezTo>
                  <a:cubicBezTo>
                    <a:pt x="41263" y="134"/>
                    <a:pt x="41196" y="134"/>
                    <a:pt x="41163" y="167"/>
                  </a:cubicBezTo>
                  <a:cubicBezTo>
                    <a:pt x="40963" y="301"/>
                    <a:pt x="40663" y="501"/>
                    <a:pt x="40296" y="768"/>
                  </a:cubicBezTo>
                  <a:cubicBezTo>
                    <a:pt x="39529" y="1301"/>
                    <a:pt x="38461" y="2069"/>
                    <a:pt x="37060" y="3069"/>
                  </a:cubicBezTo>
                  <a:cubicBezTo>
                    <a:pt x="34325" y="5071"/>
                    <a:pt x="30389" y="7940"/>
                    <a:pt x="25719" y="11409"/>
                  </a:cubicBezTo>
                  <a:lnTo>
                    <a:pt x="25652" y="11442"/>
                  </a:lnTo>
                  <a:lnTo>
                    <a:pt x="25619" y="11542"/>
                  </a:lnTo>
                  <a:cubicBezTo>
                    <a:pt x="24084" y="16312"/>
                    <a:pt x="22316" y="21816"/>
                    <a:pt x="20415" y="27687"/>
                  </a:cubicBezTo>
                  <a:cubicBezTo>
                    <a:pt x="19419" y="30875"/>
                    <a:pt x="18422" y="33931"/>
                    <a:pt x="17525" y="36789"/>
                  </a:cubicBezTo>
                  <a:lnTo>
                    <a:pt x="17525" y="36789"/>
                  </a:lnTo>
                  <a:cubicBezTo>
                    <a:pt x="12411" y="42567"/>
                    <a:pt x="8028" y="47581"/>
                    <a:pt x="4904" y="51170"/>
                  </a:cubicBezTo>
                  <a:cubicBezTo>
                    <a:pt x="3336" y="52972"/>
                    <a:pt x="2102" y="54406"/>
                    <a:pt x="1268" y="55407"/>
                  </a:cubicBezTo>
                  <a:cubicBezTo>
                    <a:pt x="834" y="55907"/>
                    <a:pt x="501" y="56307"/>
                    <a:pt x="301" y="56574"/>
                  </a:cubicBezTo>
                  <a:cubicBezTo>
                    <a:pt x="100" y="56841"/>
                    <a:pt x="0" y="56975"/>
                    <a:pt x="0" y="56975"/>
                  </a:cubicBezTo>
                  <a:cubicBezTo>
                    <a:pt x="4" y="56978"/>
                    <a:pt x="8" y="56980"/>
                    <a:pt x="13" y="56980"/>
                  </a:cubicBezTo>
                  <a:cubicBezTo>
                    <a:pt x="56" y="56980"/>
                    <a:pt x="161" y="56851"/>
                    <a:pt x="401" y="56641"/>
                  </a:cubicBezTo>
                  <a:cubicBezTo>
                    <a:pt x="634" y="56408"/>
                    <a:pt x="968" y="56041"/>
                    <a:pt x="1435" y="55574"/>
                  </a:cubicBezTo>
                  <a:cubicBezTo>
                    <a:pt x="2302" y="54606"/>
                    <a:pt x="3603" y="53205"/>
                    <a:pt x="5204" y="51437"/>
                  </a:cubicBezTo>
                  <a:cubicBezTo>
                    <a:pt x="8406" y="47901"/>
                    <a:pt x="12910" y="42931"/>
                    <a:pt x="18047" y="37160"/>
                  </a:cubicBezTo>
                  <a:lnTo>
                    <a:pt x="18113" y="37094"/>
                  </a:lnTo>
                  <a:lnTo>
                    <a:pt x="18113" y="37027"/>
                  </a:lnTo>
                  <a:cubicBezTo>
                    <a:pt x="19047" y="34158"/>
                    <a:pt x="20048" y="31089"/>
                    <a:pt x="21049" y="27887"/>
                  </a:cubicBezTo>
                  <a:cubicBezTo>
                    <a:pt x="22901" y="22065"/>
                    <a:pt x="24655" y="16571"/>
                    <a:pt x="26148" y="11829"/>
                  </a:cubicBezTo>
                  <a:lnTo>
                    <a:pt x="26148" y="11829"/>
                  </a:lnTo>
                  <a:cubicBezTo>
                    <a:pt x="30757" y="8347"/>
                    <a:pt x="34604" y="5428"/>
                    <a:pt x="37294" y="3370"/>
                  </a:cubicBezTo>
                  <a:cubicBezTo>
                    <a:pt x="38628" y="2302"/>
                    <a:pt x="39695" y="1502"/>
                    <a:pt x="40396" y="935"/>
                  </a:cubicBezTo>
                  <a:cubicBezTo>
                    <a:pt x="40763" y="634"/>
                    <a:pt x="41030" y="401"/>
                    <a:pt x="41230" y="267"/>
                  </a:cubicBezTo>
                  <a:cubicBezTo>
                    <a:pt x="41263" y="201"/>
                    <a:pt x="41297" y="167"/>
                    <a:pt x="41330" y="134"/>
                  </a:cubicBezTo>
                  <a:cubicBezTo>
                    <a:pt x="41363" y="101"/>
                    <a:pt x="41397" y="67"/>
                    <a:pt x="41430" y="67"/>
                  </a:cubicBezTo>
                  <a:cubicBezTo>
                    <a:pt x="41463" y="1"/>
                    <a:pt x="41497" y="1"/>
                    <a:pt x="41463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7" name="Google Shape;17047;p508"/>
            <p:cNvSpPr/>
            <p:nvPr/>
          </p:nvSpPr>
          <p:spPr>
            <a:xfrm>
              <a:off x="3382575" y="3152650"/>
              <a:ext cx="335275" cy="1765500"/>
            </a:xfrm>
            <a:custGeom>
              <a:rect b="b" l="l" r="r" t="t"/>
              <a:pathLst>
                <a:path extrusionOk="0" h="70620" w="13411">
                  <a:moveTo>
                    <a:pt x="13372" y="1"/>
                  </a:moveTo>
                  <a:cubicBezTo>
                    <a:pt x="13323" y="1"/>
                    <a:pt x="13058" y="398"/>
                    <a:pt x="12577" y="1103"/>
                  </a:cubicBezTo>
                  <a:cubicBezTo>
                    <a:pt x="12110" y="1837"/>
                    <a:pt x="11409" y="2905"/>
                    <a:pt x="10508" y="4306"/>
                  </a:cubicBezTo>
                  <a:cubicBezTo>
                    <a:pt x="8741" y="7074"/>
                    <a:pt x="6205" y="11044"/>
                    <a:pt x="3203" y="15814"/>
                  </a:cubicBezTo>
                  <a:lnTo>
                    <a:pt x="3170" y="15914"/>
                  </a:lnTo>
                  <a:lnTo>
                    <a:pt x="3170" y="16014"/>
                  </a:lnTo>
                  <a:cubicBezTo>
                    <a:pt x="3970" y="21451"/>
                    <a:pt x="4938" y="27856"/>
                    <a:pt x="5972" y="34694"/>
                  </a:cubicBezTo>
                  <a:cubicBezTo>
                    <a:pt x="6736" y="39543"/>
                    <a:pt x="7434" y="44193"/>
                    <a:pt x="8098" y="48448"/>
                  </a:cubicBezTo>
                  <a:lnTo>
                    <a:pt x="8098" y="48448"/>
                  </a:lnTo>
                  <a:cubicBezTo>
                    <a:pt x="5649" y="54905"/>
                    <a:pt x="3629" y="60435"/>
                    <a:pt x="2203" y="64349"/>
                  </a:cubicBezTo>
                  <a:cubicBezTo>
                    <a:pt x="1469" y="66317"/>
                    <a:pt x="902" y="67851"/>
                    <a:pt x="535" y="68952"/>
                  </a:cubicBezTo>
                  <a:cubicBezTo>
                    <a:pt x="168" y="70019"/>
                    <a:pt x="1" y="70586"/>
                    <a:pt x="34" y="70620"/>
                  </a:cubicBezTo>
                  <a:cubicBezTo>
                    <a:pt x="68" y="70620"/>
                    <a:pt x="301" y="70053"/>
                    <a:pt x="735" y="69019"/>
                  </a:cubicBezTo>
                  <a:cubicBezTo>
                    <a:pt x="1168" y="67951"/>
                    <a:pt x="1769" y="66417"/>
                    <a:pt x="2536" y="64482"/>
                  </a:cubicBezTo>
                  <a:cubicBezTo>
                    <a:pt x="4071" y="60579"/>
                    <a:pt x="6239" y="55042"/>
                    <a:pt x="8707" y="48571"/>
                  </a:cubicBezTo>
                  <a:lnTo>
                    <a:pt x="8741" y="48504"/>
                  </a:lnTo>
                  <a:lnTo>
                    <a:pt x="8741" y="48404"/>
                  </a:lnTo>
                  <a:cubicBezTo>
                    <a:pt x="8073" y="44134"/>
                    <a:pt x="7373" y="39464"/>
                    <a:pt x="6639" y="34594"/>
                  </a:cubicBezTo>
                  <a:cubicBezTo>
                    <a:pt x="5612" y="27804"/>
                    <a:pt x="4618" y="21442"/>
                    <a:pt x="3755" y="16030"/>
                  </a:cubicBezTo>
                  <a:lnTo>
                    <a:pt x="3755" y="16030"/>
                  </a:lnTo>
                  <a:cubicBezTo>
                    <a:pt x="6701" y="11264"/>
                    <a:pt x="9117" y="7291"/>
                    <a:pt x="10809" y="4472"/>
                  </a:cubicBezTo>
                  <a:cubicBezTo>
                    <a:pt x="11643" y="3071"/>
                    <a:pt x="12310" y="1937"/>
                    <a:pt x="12743" y="1170"/>
                  </a:cubicBezTo>
                  <a:cubicBezTo>
                    <a:pt x="13177" y="436"/>
                    <a:pt x="13411" y="2"/>
                    <a:pt x="13377" y="2"/>
                  </a:cubicBezTo>
                  <a:cubicBezTo>
                    <a:pt x="13376" y="1"/>
                    <a:pt x="13374" y="1"/>
                    <a:pt x="13372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8" name="Google Shape;17048;p508"/>
            <p:cNvSpPr/>
            <p:nvPr/>
          </p:nvSpPr>
          <p:spPr>
            <a:xfrm>
              <a:off x="3947150" y="3141800"/>
              <a:ext cx="338600" cy="1776350"/>
            </a:xfrm>
            <a:custGeom>
              <a:rect b="b" l="l" r="r" t="t"/>
              <a:pathLst>
                <a:path extrusionOk="0" h="71054" w="13544">
                  <a:moveTo>
                    <a:pt x="35" y="1"/>
                  </a:moveTo>
                  <a:cubicBezTo>
                    <a:pt x="35" y="1"/>
                    <a:pt x="34" y="2"/>
                    <a:pt x="34" y="3"/>
                  </a:cubicBezTo>
                  <a:cubicBezTo>
                    <a:pt x="1" y="3"/>
                    <a:pt x="234" y="436"/>
                    <a:pt x="701" y="1170"/>
                  </a:cubicBezTo>
                  <a:cubicBezTo>
                    <a:pt x="1168" y="1938"/>
                    <a:pt x="1869" y="3072"/>
                    <a:pt x="2769" y="4473"/>
                  </a:cubicBezTo>
                  <a:cubicBezTo>
                    <a:pt x="4560" y="7291"/>
                    <a:pt x="7109" y="11263"/>
                    <a:pt x="10219" y="16029"/>
                  </a:cubicBezTo>
                  <a:lnTo>
                    <a:pt x="10219" y="16029"/>
                  </a:lnTo>
                  <a:cubicBezTo>
                    <a:pt x="9157" y="21442"/>
                    <a:pt x="7931" y="27838"/>
                    <a:pt x="6639" y="34661"/>
                  </a:cubicBezTo>
                  <a:cubicBezTo>
                    <a:pt x="5772" y="39198"/>
                    <a:pt x="4971" y="43534"/>
                    <a:pt x="4237" y="47470"/>
                  </a:cubicBezTo>
                  <a:lnTo>
                    <a:pt x="4204" y="47570"/>
                  </a:lnTo>
                  <a:lnTo>
                    <a:pt x="4237" y="47637"/>
                  </a:lnTo>
                  <a:cubicBezTo>
                    <a:pt x="6872" y="54508"/>
                    <a:pt x="9174" y="60379"/>
                    <a:pt x="10808" y="64516"/>
                  </a:cubicBezTo>
                  <a:cubicBezTo>
                    <a:pt x="11642" y="66584"/>
                    <a:pt x="12276" y="68218"/>
                    <a:pt x="12743" y="69352"/>
                  </a:cubicBezTo>
                  <a:cubicBezTo>
                    <a:pt x="12977" y="69886"/>
                    <a:pt x="13177" y="70320"/>
                    <a:pt x="13310" y="70620"/>
                  </a:cubicBezTo>
                  <a:cubicBezTo>
                    <a:pt x="13410" y="70887"/>
                    <a:pt x="13510" y="71054"/>
                    <a:pt x="13510" y="71054"/>
                  </a:cubicBezTo>
                  <a:cubicBezTo>
                    <a:pt x="13544" y="71020"/>
                    <a:pt x="13477" y="70887"/>
                    <a:pt x="13410" y="70587"/>
                  </a:cubicBezTo>
                  <a:cubicBezTo>
                    <a:pt x="13310" y="70286"/>
                    <a:pt x="13143" y="69819"/>
                    <a:pt x="12943" y="69252"/>
                  </a:cubicBezTo>
                  <a:cubicBezTo>
                    <a:pt x="12543" y="68118"/>
                    <a:pt x="11943" y="66450"/>
                    <a:pt x="11175" y="64382"/>
                  </a:cubicBezTo>
                  <a:cubicBezTo>
                    <a:pt x="9645" y="60191"/>
                    <a:pt x="7451" y="54340"/>
                    <a:pt x="4859" y="47493"/>
                  </a:cubicBezTo>
                  <a:lnTo>
                    <a:pt x="4859" y="47493"/>
                  </a:lnTo>
                  <a:cubicBezTo>
                    <a:pt x="5620" y="43554"/>
                    <a:pt x="6447" y="39256"/>
                    <a:pt x="7306" y="34794"/>
                  </a:cubicBezTo>
                  <a:cubicBezTo>
                    <a:pt x="8607" y="27923"/>
                    <a:pt x="9808" y="21452"/>
                    <a:pt x="10808" y="16014"/>
                  </a:cubicBezTo>
                  <a:lnTo>
                    <a:pt x="10842" y="15881"/>
                  </a:lnTo>
                  <a:lnTo>
                    <a:pt x="10775" y="15781"/>
                  </a:lnTo>
                  <a:cubicBezTo>
                    <a:pt x="7606" y="11011"/>
                    <a:pt x="4938" y="7041"/>
                    <a:pt x="3070" y="4273"/>
                  </a:cubicBezTo>
                  <a:cubicBezTo>
                    <a:pt x="2102" y="2905"/>
                    <a:pt x="1368" y="1804"/>
                    <a:pt x="868" y="1104"/>
                  </a:cubicBezTo>
                  <a:cubicBezTo>
                    <a:pt x="355" y="398"/>
                    <a:pt x="58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9" name="Google Shape;17049;p508"/>
            <p:cNvSpPr/>
            <p:nvPr/>
          </p:nvSpPr>
          <p:spPr>
            <a:xfrm>
              <a:off x="3996350" y="3059225"/>
              <a:ext cx="1041600" cy="1450425"/>
            </a:xfrm>
            <a:custGeom>
              <a:rect b="b" l="l" r="r" t="t"/>
              <a:pathLst>
                <a:path extrusionOk="0" h="58017" w="41664">
                  <a:moveTo>
                    <a:pt x="38" y="1"/>
                  </a:moveTo>
                  <a:cubicBezTo>
                    <a:pt x="35" y="1"/>
                    <a:pt x="34" y="2"/>
                    <a:pt x="34" y="3"/>
                  </a:cubicBezTo>
                  <a:cubicBezTo>
                    <a:pt x="1" y="37"/>
                    <a:pt x="368" y="337"/>
                    <a:pt x="1068" y="904"/>
                  </a:cubicBezTo>
                  <a:cubicBezTo>
                    <a:pt x="1769" y="1471"/>
                    <a:pt x="2836" y="2272"/>
                    <a:pt x="4170" y="3306"/>
                  </a:cubicBezTo>
                  <a:cubicBezTo>
                    <a:pt x="6816" y="5356"/>
                    <a:pt x="10610" y="8226"/>
                    <a:pt x="15161" y="11624"/>
                  </a:cubicBezTo>
                  <a:lnTo>
                    <a:pt x="15161" y="11624"/>
                  </a:lnTo>
                  <a:cubicBezTo>
                    <a:pt x="16825" y="16484"/>
                    <a:pt x="18787" y="22138"/>
                    <a:pt x="20882" y="28124"/>
                  </a:cubicBezTo>
                  <a:cubicBezTo>
                    <a:pt x="22017" y="31326"/>
                    <a:pt x="23117" y="34428"/>
                    <a:pt x="24118" y="37330"/>
                  </a:cubicBezTo>
                  <a:lnTo>
                    <a:pt x="24118" y="37397"/>
                  </a:lnTo>
                  <a:lnTo>
                    <a:pt x="24185" y="37430"/>
                  </a:lnTo>
                  <a:cubicBezTo>
                    <a:pt x="29155" y="43435"/>
                    <a:pt x="33491" y="48605"/>
                    <a:pt x="36594" y="52274"/>
                  </a:cubicBezTo>
                  <a:cubicBezTo>
                    <a:pt x="38161" y="54109"/>
                    <a:pt x="39396" y="55543"/>
                    <a:pt x="40263" y="56544"/>
                  </a:cubicBezTo>
                  <a:cubicBezTo>
                    <a:pt x="40697" y="57044"/>
                    <a:pt x="41030" y="57411"/>
                    <a:pt x="41264" y="57678"/>
                  </a:cubicBezTo>
                  <a:cubicBezTo>
                    <a:pt x="41473" y="57888"/>
                    <a:pt x="41602" y="58017"/>
                    <a:pt x="41626" y="58017"/>
                  </a:cubicBezTo>
                  <a:cubicBezTo>
                    <a:pt x="41629" y="58017"/>
                    <a:pt x="41631" y="58015"/>
                    <a:pt x="41631" y="58012"/>
                  </a:cubicBezTo>
                  <a:cubicBezTo>
                    <a:pt x="41664" y="58012"/>
                    <a:pt x="41564" y="57878"/>
                    <a:pt x="41364" y="57578"/>
                  </a:cubicBezTo>
                  <a:cubicBezTo>
                    <a:pt x="41130" y="57311"/>
                    <a:pt x="40830" y="56911"/>
                    <a:pt x="40430" y="56410"/>
                  </a:cubicBezTo>
                  <a:cubicBezTo>
                    <a:pt x="39629" y="55376"/>
                    <a:pt x="38428" y="53875"/>
                    <a:pt x="36927" y="52007"/>
                  </a:cubicBezTo>
                  <a:cubicBezTo>
                    <a:pt x="33892" y="48271"/>
                    <a:pt x="29622" y="43034"/>
                    <a:pt x="24685" y="37030"/>
                  </a:cubicBezTo>
                  <a:lnTo>
                    <a:pt x="24685" y="37030"/>
                  </a:lnTo>
                  <a:lnTo>
                    <a:pt x="24718" y="37130"/>
                  </a:lnTo>
                  <a:cubicBezTo>
                    <a:pt x="23718" y="34228"/>
                    <a:pt x="22650" y="31126"/>
                    <a:pt x="21516" y="27923"/>
                  </a:cubicBezTo>
                  <a:cubicBezTo>
                    <a:pt x="19415" y="21886"/>
                    <a:pt x="17447" y="16215"/>
                    <a:pt x="15712" y="11378"/>
                  </a:cubicBezTo>
                  <a:lnTo>
                    <a:pt x="15679" y="11278"/>
                  </a:lnTo>
                  <a:lnTo>
                    <a:pt x="15612" y="11245"/>
                  </a:lnTo>
                  <a:cubicBezTo>
                    <a:pt x="10975" y="7842"/>
                    <a:pt x="7106" y="5007"/>
                    <a:pt x="4371" y="3039"/>
                  </a:cubicBezTo>
                  <a:cubicBezTo>
                    <a:pt x="3003" y="2038"/>
                    <a:pt x="1936" y="1271"/>
                    <a:pt x="1202" y="771"/>
                  </a:cubicBezTo>
                  <a:cubicBezTo>
                    <a:pt x="477" y="267"/>
                    <a:pt x="80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0" name="Google Shape;17050;p508"/>
            <p:cNvSpPr/>
            <p:nvPr/>
          </p:nvSpPr>
          <p:spPr>
            <a:xfrm>
              <a:off x="2846375" y="1617375"/>
              <a:ext cx="808100" cy="1140900"/>
            </a:xfrm>
            <a:custGeom>
              <a:rect b="b" l="l" r="r" t="t"/>
              <a:pathLst>
                <a:path extrusionOk="0" h="45636" w="32324">
                  <a:moveTo>
                    <a:pt x="41" y="0"/>
                  </a:moveTo>
                  <a:cubicBezTo>
                    <a:pt x="38" y="0"/>
                    <a:pt x="35" y="1"/>
                    <a:pt x="34" y="3"/>
                  </a:cubicBezTo>
                  <a:cubicBezTo>
                    <a:pt x="0" y="3"/>
                    <a:pt x="334" y="370"/>
                    <a:pt x="968" y="1037"/>
                  </a:cubicBezTo>
                  <a:cubicBezTo>
                    <a:pt x="1568" y="1671"/>
                    <a:pt x="2502" y="2605"/>
                    <a:pt x="3636" y="3806"/>
                  </a:cubicBezTo>
                  <a:cubicBezTo>
                    <a:pt x="5951" y="6121"/>
                    <a:pt x="9218" y="9387"/>
                    <a:pt x="13077" y="13182"/>
                  </a:cubicBezTo>
                  <a:lnTo>
                    <a:pt x="13077" y="13182"/>
                  </a:lnTo>
                  <a:cubicBezTo>
                    <a:pt x="14144" y="16050"/>
                    <a:pt x="15312" y="19218"/>
                    <a:pt x="16512" y="22486"/>
                  </a:cubicBezTo>
                  <a:cubicBezTo>
                    <a:pt x="18180" y="27089"/>
                    <a:pt x="19814" y="31425"/>
                    <a:pt x="21182" y="35128"/>
                  </a:cubicBezTo>
                  <a:lnTo>
                    <a:pt x="21215" y="35195"/>
                  </a:lnTo>
                  <a:lnTo>
                    <a:pt x="21249" y="35228"/>
                  </a:lnTo>
                  <a:cubicBezTo>
                    <a:pt x="24518" y="38364"/>
                    <a:pt x="27253" y="40999"/>
                    <a:pt x="29188" y="42833"/>
                  </a:cubicBezTo>
                  <a:cubicBezTo>
                    <a:pt x="30155" y="43734"/>
                    <a:pt x="30922" y="44435"/>
                    <a:pt x="31456" y="44935"/>
                  </a:cubicBezTo>
                  <a:cubicBezTo>
                    <a:pt x="31990" y="45402"/>
                    <a:pt x="32290" y="45635"/>
                    <a:pt x="32290" y="45635"/>
                  </a:cubicBezTo>
                  <a:cubicBezTo>
                    <a:pt x="32323" y="45602"/>
                    <a:pt x="32090" y="45302"/>
                    <a:pt x="31590" y="44802"/>
                  </a:cubicBezTo>
                  <a:cubicBezTo>
                    <a:pt x="31089" y="44268"/>
                    <a:pt x="30355" y="43501"/>
                    <a:pt x="29421" y="42567"/>
                  </a:cubicBezTo>
                  <a:cubicBezTo>
                    <a:pt x="27596" y="40675"/>
                    <a:pt x="24912" y="38023"/>
                    <a:pt x="21730" y="34842"/>
                  </a:cubicBezTo>
                  <a:lnTo>
                    <a:pt x="21730" y="34842"/>
                  </a:lnTo>
                  <a:cubicBezTo>
                    <a:pt x="20400" y="31151"/>
                    <a:pt x="18806" y="26834"/>
                    <a:pt x="17146" y="22252"/>
                  </a:cubicBezTo>
                  <a:cubicBezTo>
                    <a:pt x="15912" y="18983"/>
                    <a:pt x="14744" y="15814"/>
                    <a:pt x="13677" y="12945"/>
                  </a:cubicBezTo>
                  <a:lnTo>
                    <a:pt x="13643" y="12879"/>
                  </a:lnTo>
                  <a:lnTo>
                    <a:pt x="13610" y="12845"/>
                  </a:lnTo>
                  <a:cubicBezTo>
                    <a:pt x="9674" y="9043"/>
                    <a:pt x="6305" y="5774"/>
                    <a:pt x="3936" y="3505"/>
                  </a:cubicBezTo>
                  <a:cubicBezTo>
                    <a:pt x="2736" y="2371"/>
                    <a:pt x="1768" y="1471"/>
                    <a:pt x="1101" y="870"/>
                  </a:cubicBezTo>
                  <a:cubicBezTo>
                    <a:pt x="467" y="300"/>
                    <a:pt x="105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1" name="Google Shape;17051;p508"/>
            <p:cNvSpPr/>
            <p:nvPr/>
          </p:nvSpPr>
          <p:spPr>
            <a:xfrm>
              <a:off x="3994700" y="1617375"/>
              <a:ext cx="812250" cy="1150975"/>
            </a:xfrm>
            <a:custGeom>
              <a:rect b="b" l="l" r="r" t="t"/>
              <a:pathLst>
                <a:path extrusionOk="0" h="46039" w="32490">
                  <a:moveTo>
                    <a:pt x="32449" y="0"/>
                  </a:moveTo>
                  <a:cubicBezTo>
                    <a:pt x="32386" y="0"/>
                    <a:pt x="32025" y="300"/>
                    <a:pt x="31423" y="870"/>
                  </a:cubicBezTo>
                  <a:cubicBezTo>
                    <a:pt x="30789" y="1437"/>
                    <a:pt x="29855" y="2338"/>
                    <a:pt x="28687" y="3439"/>
                  </a:cubicBezTo>
                  <a:cubicBezTo>
                    <a:pt x="26352" y="5674"/>
                    <a:pt x="23083" y="8842"/>
                    <a:pt x="19281" y="12578"/>
                  </a:cubicBezTo>
                  <a:lnTo>
                    <a:pt x="19214" y="12612"/>
                  </a:lnTo>
                  <a:lnTo>
                    <a:pt x="19214" y="12679"/>
                  </a:lnTo>
                  <a:cubicBezTo>
                    <a:pt x="18113" y="15848"/>
                    <a:pt x="16912" y="19283"/>
                    <a:pt x="15678" y="22919"/>
                  </a:cubicBezTo>
                  <a:cubicBezTo>
                    <a:pt x="14020" y="27762"/>
                    <a:pt x="12460" y="32308"/>
                    <a:pt x="11163" y="36196"/>
                  </a:cubicBezTo>
                  <a:lnTo>
                    <a:pt x="11163" y="36196"/>
                  </a:lnTo>
                  <a:cubicBezTo>
                    <a:pt x="7796" y="39101"/>
                    <a:pt x="4989" y="41512"/>
                    <a:pt x="3036" y="43234"/>
                  </a:cubicBezTo>
                  <a:cubicBezTo>
                    <a:pt x="2068" y="44101"/>
                    <a:pt x="1301" y="44802"/>
                    <a:pt x="767" y="45269"/>
                  </a:cubicBezTo>
                  <a:cubicBezTo>
                    <a:pt x="267" y="45736"/>
                    <a:pt x="0" y="46002"/>
                    <a:pt x="0" y="46036"/>
                  </a:cubicBezTo>
                  <a:cubicBezTo>
                    <a:pt x="2" y="46038"/>
                    <a:pt x="5" y="46039"/>
                    <a:pt x="10" y="46039"/>
                  </a:cubicBezTo>
                  <a:cubicBezTo>
                    <a:pt x="72" y="46039"/>
                    <a:pt x="369" y="45808"/>
                    <a:pt x="901" y="45402"/>
                  </a:cubicBezTo>
                  <a:cubicBezTo>
                    <a:pt x="1434" y="44968"/>
                    <a:pt x="2235" y="44335"/>
                    <a:pt x="3269" y="43501"/>
                  </a:cubicBezTo>
                  <a:cubicBezTo>
                    <a:pt x="5304" y="41833"/>
                    <a:pt x="8173" y="39464"/>
                    <a:pt x="11608" y="36596"/>
                  </a:cubicBezTo>
                  <a:lnTo>
                    <a:pt x="11675" y="36529"/>
                  </a:lnTo>
                  <a:lnTo>
                    <a:pt x="11708" y="36462"/>
                  </a:lnTo>
                  <a:cubicBezTo>
                    <a:pt x="13043" y="32559"/>
                    <a:pt x="14644" y="27990"/>
                    <a:pt x="16312" y="23153"/>
                  </a:cubicBezTo>
                  <a:cubicBezTo>
                    <a:pt x="17533" y="19555"/>
                    <a:pt x="18689" y="16121"/>
                    <a:pt x="19747" y="12979"/>
                  </a:cubicBezTo>
                  <a:lnTo>
                    <a:pt x="19747" y="12979"/>
                  </a:lnTo>
                  <a:cubicBezTo>
                    <a:pt x="23502" y="9224"/>
                    <a:pt x="26726" y="6000"/>
                    <a:pt x="28954" y="3705"/>
                  </a:cubicBezTo>
                  <a:cubicBezTo>
                    <a:pt x="30088" y="2571"/>
                    <a:pt x="30989" y="1637"/>
                    <a:pt x="31556" y="1004"/>
                  </a:cubicBezTo>
                  <a:cubicBezTo>
                    <a:pt x="32156" y="370"/>
                    <a:pt x="32490" y="3"/>
                    <a:pt x="32457" y="3"/>
                  </a:cubicBezTo>
                  <a:cubicBezTo>
                    <a:pt x="32455" y="1"/>
                    <a:pt x="32452" y="0"/>
                    <a:pt x="32449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2" name="Google Shape;17052;p508"/>
            <p:cNvSpPr/>
            <p:nvPr/>
          </p:nvSpPr>
          <p:spPr>
            <a:xfrm>
              <a:off x="3705325" y="2367125"/>
              <a:ext cx="246025" cy="234375"/>
            </a:xfrm>
            <a:custGeom>
              <a:rect b="b" l="l" r="r" t="t"/>
              <a:pathLst>
                <a:path extrusionOk="0" h="9375" w="9841">
                  <a:moveTo>
                    <a:pt x="4904" y="1"/>
                  </a:moveTo>
                  <a:cubicBezTo>
                    <a:pt x="2202" y="1"/>
                    <a:pt x="0" y="2203"/>
                    <a:pt x="0" y="4938"/>
                  </a:cubicBezTo>
                  <a:lnTo>
                    <a:pt x="0" y="9374"/>
                  </a:lnTo>
                  <a:lnTo>
                    <a:pt x="9841" y="9374"/>
                  </a:lnTo>
                  <a:lnTo>
                    <a:pt x="9841" y="4938"/>
                  </a:lnTo>
                  <a:cubicBezTo>
                    <a:pt x="9841" y="2203"/>
                    <a:pt x="7639" y="1"/>
                    <a:pt x="490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3" name="Google Shape;17053;p508"/>
            <p:cNvSpPr/>
            <p:nvPr/>
          </p:nvSpPr>
          <p:spPr>
            <a:xfrm>
              <a:off x="3687800" y="3213575"/>
              <a:ext cx="266050" cy="974050"/>
            </a:xfrm>
            <a:custGeom>
              <a:rect b="b" l="l" r="r" t="t"/>
              <a:pathLst>
                <a:path extrusionOk="0" h="38962" w="10642">
                  <a:moveTo>
                    <a:pt x="3236" y="1"/>
                  </a:moveTo>
                  <a:cubicBezTo>
                    <a:pt x="3236" y="1"/>
                    <a:pt x="1" y="27554"/>
                    <a:pt x="3236" y="34358"/>
                  </a:cubicBezTo>
                  <a:lnTo>
                    <a:pt x="5171" y="38962"/>
                  </a:lnTo>
                  <a:lnTo>
                    <a:pt x="7072" y="38962"/>
                  </a:lnTo>
                  <a:lnTo>
                    <a:pt x="8640" y="34725"/>
                  </a:lnTo>
                  <a:cubicBezTo>
                    <a:pt x="8640" y="34725"/>
                    <a:pt x="10475" y="30823"/>
                    <a:pt x="10542" y="23184"/>
                  </a:cubicBezTo>
                  <a:cubicBezTo>
                    <a:pt x="10642" y="5271"/>
                    <a:pt x="8740" y="1"/>
                    <a:pt x="874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4" name="Google Shape;17054;p508"/>
            <p:cNvSpPr/>
            <p:nvPr/>
          </p:nvSpPr>
          <p:spPr>
            <a:xfrm>
              <a:off x="3742000" y="3949400"/>
              <a:ext cx="196850" cy="20575"/>
            </a:xfrm>
            <a:custGeom>
              <a:rect b="b" l="l" r="r" t="t"/>
              <a:pathLst>
                <a:path extrusionOk="0" h="823" w="7874">
                  <a:moveTo>
                    <a:pt x="7801" y="1"/>
                  </a:moveTo>
                  <a:cubicBezTo>
                    <a:pt x="7449" y="1"/>
                    <a:pt x="5864" y="422"/>
                    <a:pt x="3937" y="422"/>
                  </a:cubicBezTo>
                  <a:cubicBezTo>
                    <a:pt x="1966" y="422"/>
                    <a:pt x="381" y="9"/>
                    <a:pt x="84" y="9"/>
                  </a:cubicBezTo>
                  <a:cubicBezTo>
                    <a:pt x="54" y="9"/>
                    <a:pt x="37" y="13"/>
                    <a:pt x="34" y="22"/>
                  </a:cubicBezTo>
                  <a:cubicBezTo>
                    <a:pt x="1" y="89"/>
                    <a:pt x="435" y="255"/>
                    <a:pt x="1135" y="456"/>
                  </a:cubicBezTo>
                  <a:cubicBezTo>
                    <a:pt x="1836" y="656"/>
                    <a:pt x="2836" y="823"/>
                    <a:pt x="3937" y="823"/>
                  </a:cubicBezTo>
                  <a:cubicBezTo>
                    <a:pt x="5071" y="823"/>
                    <a:pt x="6072" y="656"/>
                    <a:pt x="6772" y="456"/>
                  </a:cubicBezTo>
                  <a:cubicBezTo>
                    <a:pt x="7473" y="255"/>
                    <a:pt x="7873" y="55"/>
                    <a:pt x="7873" y="22"/>
                  </a:cubicBezTo>
                  <a:cubicBezTo>
                    <a:pt x="7869" y="7"/>
                    <a:pt x="7845" y="1"/>
                    <a:pt x="7801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5" name="Google Shape;17055;p508"/>
            <p:cNvSpPr/>
            <p:nvPr/>
          </p:nvSpPr>
          <p:spPr>
            <a:xfrm>
              <a:off x="3735350" y="3816200"/>
              <a:ext cx="216000" cy="21175"/>
            </a:xfrm>
            <a:custGeom>
              <a:rect b="b" l="l" r="r" t="t"/>
              <a:pathLst>
                <a:path extrusionOk="0" h="847" w="8640">
                  <a:moveTo>
                    <a:pt x="8591" y="0"/>
                  </a:moveTo>
                  <a:cubicBezTo>
                    <a:pt x="8277" y="0"/>
                    <a:pt x="6502" y="446"/>
                    <a:pt x="4336" y="446"/>
                  </a:cubicBezTo>
                  <a:cubicBezTo>
                    <a:pt x="2202" y="446"/>
                    <a:pt x="488" y="25"/>
                    <a:pt x="111" y="25"/>
                  </a:cubicBezTo>
                  <a:cubicBezTo>
                    <a:pt x="63" y="25"/>
                    <a:pt x="37" y="31"/>
                    <a:pt x="33" y="46"/>
                  </a:cubicBezTo>
                  <a:cubicBezTo>
                    <a:pt x="0" y="80"/>
                    <a:pt x="467" y="280"/>
                    <a:pt x="1234" y="480"/>
                  </a:cubicBezTo>
                  <a:cubicBezTo>
                    <a:pt x="2001" y="680"/>
                    <a:pt x="3102" y="847"/>
                    <a:pt x="4336" y="847"/>
                  </a:cubicBezTo>
                  <a:cubicBezTo>
                    <a:pt x="5537" y="847"/>
                    <a:pt x="6638" y="680"/>
                    <a:pt x="7439" y="480"/>
                  </a:cubicBezTo>
                  <a:cubicBezTo>
                    <a:pt x="8206" y="280"/>
                    <a:pt x="8640" y="80"/>
                    <a:pt x="8640" y="13"/>
                  </a:cubicBezTo>
                  <a:cubicBezTo>
                    <a:pt x="8637" y="4"/>
                    <a:pt x="8620" y="0"/>
                    <a:pt x="859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6" name="Google Shape;17056;p508"/>
            <p:cNvSpPr/>
            <p:nvPr/>
          </p:nvSpPr>
          <p:spPr>
            <a:xfrm>
              <a:off x="3735375" y="3699975"/>
              <a:ext cx="215975" cy="13200"/>
            </a:xfrm>
            <a:custGeom>
              <a:rect b="b" l="l" r="r" t="t"/>
              <a:pathLst>
                <a:path extrusionOk="0" h="528" w="8639">
                  <a:moveTo>
                    <a:pt x="209" y="0"/>
                  </a:moveTo>
                  <a:cubicBezTo>
                    <a:pt x="94" y="0"/>
                    <a:pt x="32" y="7"/>
                    <a:pt x="32" y="25"/>
                  </a:cubicBezTo>
                  <a:cubicBezTo>
                    <a:pt x="0" y="122"/>
                    <a:pt x="1794" y="527"/>
                    <a:pt x="4072" y="527"/>
                  </a:cubicBezTo>
                  <a:cubicBezTo>
                    <a:pt x="4159" y="527"/>
                    <a:pt x="4247" y="527"/>
                    <a:pt x="4335" y="526"/>
                  </a:cubicBezTo>
                  <a:cubicBezTo>
                    <a:pt x="4424" y="527"/>
                    <a:pt x="4512" y="527"/>
                    <a:pt x="4599" y="527"/>
                  </a:cubicBezTo>
                  <a:cubicBezTo>
                    <a:pt x="6875" y="527"/>
                    <a:pt x="8639" y="122"/>
                    <a:pt x="8639" y="25"/>
                  </a:cubicBezTo>
                  <a:cubicBezTo>
                    <a:pt x="8633" y="7"/>
                    <a:pt x="8567" y="0"/>
                    <a:pt x="8450" y="0"/>
                  </a:cubicBezTo>
                  <a:cubicBezTo>
                    <a:pt x="7955" y="0"/>
                    <a:pt x="6542" y="129"/>
                    <a:pt x="4809" y="129"/>
                  </a:cubicBezTo>
                  <a:cubicBezTo>
                    <a:pt x="4654" y="129"/>
                    <a:pt x="4496" y="127"/>
                    <a:pt x="4335" y="125"/>
                  </a:cubicBezTo>
                  <a:cubicBezTo>
                    <a:pt x="4175" y="127"/>
                    <a:pt x="4017" y="129"/>
                    <a:pt x="3861" y="129"/>
                  </a:cubicBezTo>
                  <a:cubicBezTo>
                    <a:pt x="2126" y="129"/>
                    <a:pt x="694" y="0"/>
                    <a:pt x="20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7" name="Google Shape;17057;p508"/>
            <p:cNvSpPr/>
            <p:nvPr/>
          </p:nvSpPr>
          <p:spPr>
            <a:xfrm>
              <a:off x="3739500" y="3591025"/>
              <a:ext cx="208525" cy="21200"/>
            </a:xfrm>
            <a:custGeom>
              <a:rect b="b" l="l" r="r" t="t"/>
              <a:pathLst>
                <a:path extrusionOk="0" h="848" w="8341">
                  <a:moveTo>
                    <a:pt x="48" y="1"/>
                  </a:moveTo>
                  <a:cubicBezTo>
                    <a:pt x="20" y="1"/>
                    <a:pt x="4" y="5"/>
                    <a:pt x="1" y="13"/>
                  </a:cubicBezTo>
                  <a:cubicBezTo>
                    <a:pt x="1" y="80"/>
                    <a:pt x="434" y="280"/>
                    <a:pt x="1168" y="480"/>
                  </a:cubicBezTo>
                  <a:cubicBezTo>
                    <a:pt x="1936" y="680"/>
                    <a:pt x="2970" y="847"/>
                    <a:pt x="4170" y="847"/>
                  </a:cubicBezTo>
                  <a:cubicBezTo>
                    <a:pt x="5338" y="847"/>
                    <a:pt x="6405" y="680"/>
                    <a:pt x="7173" y="480"/>
                  </a:cubicBezTo>
                  <a:cubicBezTo>
                    <a:pt x="7906" y="280"/>
                    <a:pt x="8340" y="80"/>
                    <a:pt x="8340" y="13"/>
                  </a:cubicBezTo>
                  <a:cubicBezTo>
                    <a:pt x="8337" y="5"/>
                    <a:pt x="8321" y="1"/>
                    <a:pt x="8293" y="1"/>
                  </a:cubicBezTo>
                  <a:cubicBezTo>
                    <a:pt x="7989" y="1"/>
                    <a:pt x="6275" y="447"/>
                    <a:pt x="4170" y="447"/>
                  </a:cubicBezTo>
                  <a:cubicBezTo>
                    <a:pt x="2066" y="447"/>
                    <a:pt x="352" y="1"/>
                    <a:pt x="4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8" name="Google Shape;17058;p508"/>
            <p:cNvSpPr/>
            <p:nvPr/>
          </p:nvSpPr>
          <p:spPr>
            <a:xfrm>
              <a:off x="3743675" y="3481075"/>
              <a:ext cx="200175" cy="13550"/>
            </a:xfrm>
            <a:custGeom>
              <a:rect b="b" l="l" r="r" t="t"/>
              <a:pathLst>
                <a:path extrusionOk="0" h="542" w="8007">
                  <a:moveTo>
                    <a:pt x="299" y="0"/>
                  </a:moveTo>
                  <a:cubicBezTo>
                    <a:pt x="134" y="0"/>
                    <a:pt x="41" y="12"/>
                    <a:pt x="34" y="42"/>
                  </a:cubicBezTo>
                  <a:cubicBezTo>
                    <a:pt x="1" y="142"/>
                    <a:pt x="1769" y="542"/>
                    <a:pt x="4003" y="542"/>
                  </a:cubicBezTo>
                  <a:cubicBezTo>
                    <a:pt x="6238" y="542"/>
                    <a:pt x="8006" y="142"/>
                    <a:pt x="7973" y="42"/>
                  </a:cubicBezTo>
                  <a:cubicBezTo>
                    <a:pt x="7973" y="12"/>
                    <a:pt x="7886" y="0"/>
                    <a:pt x="7726" y="0"/>
                  </a:cubicBezTo>
                  <a:cubicBezTo>
                    <a:pt x="7166" y="0"/>
                    <a:pt x="5716" y="142"/>
                    <a:pt x="4003" y="142"/>
                  </a:cubicBezTo>
                  <a:cubicBezTo>
                    <a:pt x="2317" y="142"/>
                    <a:pt x="873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9" name="Google Shape;17059;p508"/>
            <p:cNvSpPr/>
            <p:nvPr/>
          </p:nvSpPr>
          <p:spPr>
            <a:xfrm>
              <a:off x="3752850" y="3379325"/>
              <a:ext cx="181825" cy="13625"/>
            </a:xfrm>
            <a:custGeom>
              <a:rect b="b" l="l" r="r" t="t"/>
              <a:pathLst>
                <a:path extrusionOk="0" h="545" w="7273">
                  <a:moveTo>
                    <a:pt x="7031" y="1"/>
                  </a:moveTo>
                  <a:cubicBezTo>
                    <a:pt x="6508" y="1"/>
                    <a:pt x="5193" y="142"/>
                    <a:pt x="3636" y="142"/>
                  </a:cubicBezTo>
                  <a:cubicBezTo>
                    <a:pt x="3447" y="145"/>
                    <a:pt x="3262" y="147"/>
                    <a:pt x="3081" y="147"/>
                  </a:cubicBezTo>
                  <a:cubicBezTo>
                    <a:pt x="1911" y="147"/>
                    <a:pt x="931" y="89"/>
                    <a:pt x="408" y="89"/>
                  </a:cubicBezTo>
                  <a:cubicBezTo>
                    <a:pt x="156" y="89"/>
                    <a:pt x="10" y="103"/>
                    <a:pt x="1" y="142"/>
                  </a:cubicBezTo>
                  <a:cubicBezTo>
                    <a:pt x="1" y="237"/>
                    <a:pt x="1454" y="545"/>
                    <a:pt x="3351" y="545"/>
                  </a:cubicBezTo>
                  <a:cubicBezTo>
                    <a:pt x="3445" y="545"/>
                    <a:pt x="3540" y="544"/>
                    <a:pt x="3636" y="542"/>
                  </a:cubicBezTo>
                  <a:cubicBezTo>
                    <a:pt x="5671" y="542"/>
                    <a:pt x="7272" y="142"/>
                    <a:pt x="7272" y="42"/>
                  </a:cubicBezTo>
                  <a:cubicBezTo>
                    <a:pt x="7265" y="12"/>
                    <a:pt x="7180" y="1"/>
                    <a:pt x="7031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0" name="Google Shape;17060;p508"/>
            <p:cNvSpPr/>
            <p:nvPr/>
          </p:nvSpPr>
          <p:spPr>
            <a:xfrm>
              <a:off x="3762925" y="3278900"/>
              <a:ext cx="155075" cy="10675"/>
            </a:xfrm>
            <a:custGeom>
              <a:rect b="b" l="l" r="r" t="t"/>
              <a:pathLst>
                <a:path extrusionOk="0" h="427" w="6203">
                  <a:moveTo>
                    <a:pt x="5497" y="1"/>
                  </a:moveTo>
                  <a:cubicBezTo>
                    <a:pt x="4935" y="1"/>
                    <a:pt x="4072" y="23"/>
                    <a:pt x="3100" y="23"/>
                  </a:cubicBezTo>
                  <a:cubicBezTo>
                    <a:pt x="2675" y="31"/>
                    <a:pt x="2270" y="33"/>
                    <a:pt x="1903" y="33"/>
                  </a:cubicBezTo>
                  <a:cubicBezTo>
                    <a:pt x="1535" y="33"/>
                    <a:pt x="1205" y="31"/>
                    <a:pt x="928" y="31"/>
                  </a:cubicBezTo>
                  <a:cubicBezTo>
                    <a:pt x="373" y="31"/>
                    <a:pt x="31" y="39"/>
                    <a:pt x="31" y="89"/>
                  </a:cubicBezTo>
                  <a:cubicBezTo>
                    <a:pt x="0" y="214"/>
                    <a:pt x="1222" y="426"/>
                    <a:pt x="2770" y="426"/>
                  </a:cubicBezTo>
                  <a:cubicBezTo>
                    <a:pt x="2879" y="426"/>
                    <a:pt x="2989" y="425"/>
                    <a:pt x="3100" y="423"/>
                  </a:cubicBezTo>
                  <a:cubicBezTo>
                    <a:pt x="4835" y="423"/>
                    <a:pt x="6202" y="156"/>
                    <a:pt x="6169" y="56"/>
                  </a:cubicBezTo>
                  <a:cubicBezTo>
                    <a:pt x="6169" y="13"/>
                    <a:pt x="5918" y="1"/>
                    <a:pt x="549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1" name="Google Shape;17061;p508"/>
            <p:cNvSpPr/>
            <p:nvPr/>
          </p:nvSpPr>
          <p:spPr>
            <a:xfrm>
              <a:off x="3763700" y="4070000"/>
              <a:ext cx="147625" cy="15900"/>
            </a:xfrm>
            <a:custGeom>
              <a:rect b="b" l="l" r="r" t="t"/>
              <a:pathLst>
                <a:path extrusionOk="0" h="636" w="5905">
                  <a:moveTo>
                    <a:pt x="166" y="1"/>
                  </a:moveTo>
                  <a:cubicBezTo>
                    <a:pt x="86" y="1"/>
                    <a:pt x="40" y="11"/>
                    <a:pt x="34" y="35"/>
                  </a:cubicBezTo>
                  <a:cubicBezTo>
                    <a:pt x="0" y="135"/>
                    <a:pt x="1268" y="602"/>
                    <a:pt x="2936" y="635"/>
                  </a:cubicBezTo>
                  <a:cubicBezTo>
                    <a:pt x="3770" y="635"/>
                    <a:pt x="4537" y="535"/>
                    <a:pt x="5070" y="402"/>
                  </a:cubicBezTo>
                  <a:cubicBezTo>
                    <a:pt x="5571" y="268"/>
                    <a:pt x="5904" y="101"/>
                    <a:pt x="5871" y="68"/>
                  </a:cubicBezTo>
                  <a:cubicBezTo>
                    <a:pt x="5865" y="46"/>
                    <a:pt x="5825" y="36"/>
                    <a:pt x="5754" y="36"/>
                  </a:cubicBezTo>
                  <a:cubicBezTo>
                    <a:pt x="5422" y="36"/>
                    <a:pt x="4426" y="237"/>
                    <a:pt x="3198" y="237"/>
                  </a:cubicBezTo>
                  <a:cubicBezTo>
                    <a:pt x="3122" y="237"/>
                    <a:pt x="3046" y="236"/>
                    <a:pt x="2969" y="235"/>
                  </a:cubicBezTo>
                  <a:cubicBezTo>
                    <a:pt x="1629" y="208"/>
                    <a:pt x="535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2" name="Google Shape;17062;p508"/>
            <p:cNvSpPr/>
            <p:nvPr/>
          </p:nvSpPr>
          <p:spPr>
            <a:xfrm>
              <a:off x="2728267" y="2123598"/>
              <a:ext cx="2124973" cy="1765515"/>
            </a:xfrm>
            <a:custGeom>
              <a:rect b="b" l="l" r="r" t="t"/>
              <a:pathLst>
                <a:path extrusionOk="0" h="76223" w="88164">
                  <a:moveTo>
                    <a:pt x="5505" y="1"/>
                  </a:moveTo>
                  <a:lnTo>
                    <a:pt x="1" y="6539"/>
                  </a:lnTo>
                  <a:lnTo>
                    <a:pt x="82660" y="76222"/>
                  </a:lnTo>
                  <a:lnTo>
                    <a:pt x="88164" y="69684"/>
                  </a:lnTo>
                  <a:lnTo>
                    <a:pt x="5505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063" name="Google Shape;17063;p508"/>
          <p:cNvPicPr preferRelativeResize="0"/>
          <p:nvPr/>
        </p:nvPicPr>
        <p:blipFill rotWithShape="1">
          <a:blip r:embed="rId3">
            <a:alphaModFix/>
          </a:blip>
          <a:srcRect b="0" l="6759" r="-6760" t="0"/>
          <a:stretch/>
        </p:blipFill>
        <p:spPr>
          <a:xfrm>
            <a:off x="8056525" y="0"/>
            <a:ext cx="1087473" cy="1087473"/>
          </a:xfrm>
          <a:prstGeom prst="rect">
            <a:avLst/>
          </a:prstGeom>
          <a:noFill/>
          <a:ln>
            <a:noFill/>
          </a:ln>
        </p:spPr>
      </p:pic>
      <p:sp>
        <p:nvSpPr>
          <p:cNvPr id="17064" name="Google Shape;17064;p508"/>
          <p:cNvSpPr txBox="1"/>
          <p:nvPr/>
        </p:nvSpPr>
        <p:spPr>
          <a:xfrm>
            <a:off x="3337600" y="323300"/>
            <a:ext cx="2762700" cy="9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rPr>
              <a:t>WHO  Response</a:t>
            </a:r>
            <a:endParaRPr sz="3600">
              <a:solidFill>
                <a:schemeClr val="accent3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17065" name="Google Shape;17065;p508"/>
          <p:cNvSpPr txBox="1"/>
          <p:nvPr/>
        </p:nvSpPr>
        <p:spPr>
          <a:xfrm>
            <a:off x="2307125" y="1587125"/>
            <a:ext cx="6837000" cy="3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F1F1F"/>
              </a:buClr>
              <a:buSzPts val="1600"/>
              <a:buChar char="❏"/>
            </a:pPr>
            <a:r>
              <a:rPr lang="en-GB" sz="1600">
                <a:solidFill>
                  <a:srgbClr val="1F1F1F"/>
                </a:solidFill>
              </a:rPr>
              <a:t>Technical support a</a:t>
            </a:r>
            <a:r>
              <a:rPr lang="en-GB" sz="1600">
                <a:solidFill>
                  <a:srgbClr val="1F1F1F"/>
                </a:solidFill>
              </a:rPr>
              <a:t>nd guidance to countries</a:t>
            </a:r>
            <a:endParaRPr sz="1600">
              <a:solidFill>
                <a:srgbClr val="1F1F1F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600"/>
              <a:buChar char="❏"/>
            </a:pPr>
            <a:r>
              <a:rPr lang="en-GB" sz="1600">
                <a:solidFill>
                  <a:srgbClr val="1F1F1F"/>
                </a:solidFill>
              </a:rPr>
              <a:t>Training on clinical management, diagnosis and vector control at the country and regional level with some of its collaborating centres</a:t>
            </a:r>
            <a:endParaRPr sz="1600">
              <a:solidFill>
                <a:srgbClr val="1F1F1F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600"/>
              <a:buChar char="❏"/>
            </a:pPr>
            <a:r>
              <a:rPr lang="en-GB" sz="1600">
                <a:solidFill>
                  <a:srgbClr val="1F1F1F"/>
                </a:solidFill>
              </a:rPr>
              <a:t>Support countries in the development of dengue prevention and control strategies and adopting the Global Vector Control Response (2017–2030)</a:t>
            </a:r>
            <a:endParaRPr sz="1600">
              <a:solidFill>
                <a:srgbClr val="1F1F1F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600"/>
              <a:buChar char="❏"/>
            </a:pPr>
            <a:r>
              <a:rPr lang="en-GB" sz="1600">
                <a:solidFill>
                  <a:srgbClr val="1F1F1F"/>
                </a:solidFill>
              </a:rPr>
              <a:t>Reviews and recommend the development of new tools</a:t>
            </a:r>
            <a:endParaRPr sz="1600">
              <a:solidFill>
                <a:srgbClr val="1F1F1F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600"/>
              <a:buChar char="❏"/>
            </a:pPr>
            <a:r>
              <a:rPr lang="en-GB" sz="1600">
                <a:solidFill>
                  <a:srgbClr val="1F1F1F"/>
                </a:solidFill>
              </a:rPr>
              <a:t>Gathers official records of dengue and severe dengue from over 100 Member States; and</a:t>
            </a:r>
            <a:endParaRPr sz="1600">
              <a:solidFill>
                <a:srgbClr val="1F1F1F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500"/>
              <a:buChar char="❏"/>
            </a:pPr>
            <a:r>
              <a:rPr lang="en-GB" sz="1500">
                <a:solidFill>
                  <a:srgbClr val="1F1F1F"/>
                </a:solidFill>
              </a:rPr>
              <a:t>Publishes guidelines and handbooks for surveillance, dengue prevention and control for Member States.</a:t>
            </a:r>
            <a:endParaRPr sz="1500">
              <a:solidFill>
                <a:srgbClr val="1F1F1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69" name="Shape 17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0" name="Google Shape;17070;p509"/>
          <p:cNvSpPr txBox="1"/>
          <p:nvPr>
            <p:ph type="title"/>
          </p:nvPr>
        </p:nvSpPr>
        <p:spPr>
          <a:xfrm>
            <a:off x="87500" y="1683975"/>
            <a:ext cx="6107100" cy="15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/>
              <a:t>Current Dengue Status of Bangladesh</a:t>
            </a:r>
            <a:endParaRPr sz="4100"/>
          </a:p>
        </p:txBody>
      </p:sp>
      <p:grpSp>
        <p:nvGrpSpPr>
          <p:cNvPr id="17071" name="Google Shape;17071;p509"/>
          <p:cNvGrpSpPr/>
          <p:nvPr/>
        </p:nvGrpSpPr>
        <p:grpSpPr>
          <a:xfrm>
            <a:off x="5934503" y="1207387"/>
            <a:ext cx="3067288" cy="3729521"/>
            <a:chOff x="3618125" y="778425"/>
            <a:chExt cx="3402050" cy="4136100"/>
          </a:xfrm>
        </p:grpSpPr>
        <p:sp>
          <p:nvSpPr>
            <p:cNvPr id="17072" name="Google Shape;17072;p509"/>
            <p:cNvSpPr/>
            <p:nvPr/>
          </p:nvSpPr>
          <p:spPr>
            <a:xfrm>
              <a:off x="5447175" y="2101375"/>
              <a:ext cx="563100" cy="445325"/>
            </a:xfrm>
            <a:custGeom>
              <a:rect b="b" l="l" r="r" t="t"/>
              <a:pathLst>
                <a:path extrusionOk="0" h="17813" w="22524">
                  <a:moveTo>
                    <a:pt x="21156" y="9788"/>
                  </a:moveTo>
                  <a:cubicBezTo>
                    <a:pt x="20882" y="9089"/>
                    <a:pt x="21551" y="8117"/>
                    <a:pt x="21977" y="7417"/>
                  </a:cubicBezTo>
                  <a:cubicBezTo>
                    <a:pt x="22402" y="6718"/>
                    <a:pt x="22524" y="4895"/>
                    <a:pt x="21156" y="2524"/>
                  </a:cubicBezTo>
                  <a:cubicBezTo>
                    <a:pt x="20578" y="1581"/>
                    <a:pt x="20366" y="700"/>
                    <a:pt x="20305" y="31"/>
                  </a:cubicBezTo>
                  <a:cubicBezTo>
                    <a:pt x="19393" y="366"/>
                    <a:pt x="19089" y="396"/>
                    <a:pt x="19241" y="1764"/>
                  </a:cubicBezTo>
                  <a:cubicBezTo>
                    <a:pt x="19454" y="3588"/>
                    <a:pt x="21885" y="4408"/>
                    <a:pt x="18633" y="5016"/>
                  </a:cubicBezTo>
                  <a:cubicBezTo>
                    <a:pt x="15381" y="5624"/>
                    <a:pt x="15168" y="5837"/>
                    <a:pt x="14135" y="5411"/>
                  </a:cubicBezTo>
                  <a:cubicBezTo>
                    <a:pt x="13131" y="5016"/>
                    <a:pt x="12524" y="2980"/>
                    <a:pt x="11490" y="2767"/>
                  </a:cubicBezTo>
                  <a:cubicBezTo>
                    <a:pt x="10487" y="2554"/>
                    <a:pt x="7204" y="4195"/>
                    <a:pt x="5776" y="4621"/>
                  </a:cubicBezTo>
                  <a:cubicBezTo>
                    <a:pt x="4347" y="5016"/>
                    <a:pt x="5989" y="518"/>
                    <a:pt x="3344" y="122"/>
                  </a:cubicBezTo>
                  <a:cubicBezTo>
                    <a:pt x="2979" y="62"/>
                    <a:pt x="2675" y="31"/>
                    <a:pt x="2402" y="1"/>
                  </a:cubicBezTo>
                  <a:cubicBezTo>
                    <a:pt x="2007" y="882"/>
                    <a:pt x="1794" y="2189"/>
                    <a:pt x="2919" y="3922"/>
                  </a:cubicBezTo>
                  <a:cubicBezTo>
                    <a:pt x="4864" y="6992"/>
                    <a:pt x="4712" y="7691"/>
                    <a:pt x="4165" y="8390"/>
                  </a:cubicBezTo>
                  <a:cubicBezTo>
                    <a:pt x="3618" y="9089"/>
                    <a:pt x="2645" y="10457"/>
                    <a:pt x="1946" y="11308"/>
                  </a:cubicBezTo>
                  <a:cubicBezTo>
                    <a:pt x="1247" y="12129"/>
                    <a:pt x="122" y="12281"/>
                    <a:pt x="274" y="13101"/>
                  </a:cubicBezTo>
                  <a:cubicBezTo>
                    <a:pt x="426" y="13952"/>
                    <a:pt x="1" y="14226"/>
                    <a:pt x="821" y="15746"/>
                  </a:cubicBezTo>
                  <a:cubicBezTo>
                    <a:pt x="1520" y="17022"/>
                    <a:pt x="2493" y="17053"/>
                    <a:pt x="1946" y="17813"/>
                  </a:cubicBezTo>
                  <a:cubicBezTo>
                    <a:pt x="4864" y="17266"/>
                    <a:pt x="11004" y="16992"/>
                    <a:pt x="13283" y="16627"/>
                  </a:cubicBezTo>
                  <a:cubicBezTo>
                    <a:pt x="15958" y="16171"/>
                    <a:pt x="16688" y="16627"/>
                    <a:pt x="18329" y="16323"/>
                  </a:cubicBezTo>
                  <a:cubicBezTo>
                    <a:pt x="19971" y="16019"/>
                    <a:pt x="19241" y="13800"/>
                    <a:pt x="20426" y="13041"/>
                  </a:cubicBezTo>
                  <a:cubicBezTo>
                    <a:pt x="20761" y="12828"/>
                    <a:pt x="21186" y="13041"/>
                    <a:pt x="21551" y="13527"/>
                  </a:cubicBezTo>
                  <a:cubicBezTo>
                    <a:pt x="21825" y="13010"/>
                    <a:pt x="21977" y="12615"/>
                    <a:pt x="21977" y="12281"/>
                  </a:cubicBezTo>
                  <a:cubicBezTo>
                    <a:pt x="21977" y="11582"/>
                    <a:pt x="21430" y="10457"/>
                    <a:pt x="21156" y="978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3" name="Google Shape;17073;p509"/>
            <p:cNvSpPr/>
            <p:nvPr/>
          </p:nvSpPr>
          <p:spPr>
            <a:xfrm>
              <a:off x="4580150" y="1646200"/>
              <a:ext cx="988625" cy="926350"/>
            </a:xfrm>
            <a:custGeom>
              <a:rect b="b" l="l" r="r" t="t"/>
              <a:pathLst>
                <a:path extrusionOk="0" h="37054" w="39545">
                  <a:moveTo>
                    <a:pt x="35502" y="33953"/>
                  </a:moveTo>
                  <a:cubicBezTo>
                    <a:pt x="34682" y="32433"/>
                    <a:pt x="35107" y="32159"/>
                    <a:pt x="34955" y="31308"/>
                  </a:cubicBezTo>
                  <a:cubicBezTo>
                    <a:pt x="34803" y="30488"/>
                    <a:pt x="35928" y="30336"/>
                    <a:pt x="36627" y="29515"/>
                  </a:cubicBezTo>
                  <a:cubicBezTo>
                    <a:pt x="37326" y="28664"/>
                    <a:pt x="38299" y="27296"/>
                    <a:pt x="38846" y="26597"/>
                  </a:cubicBezTo>
                  <a:cubicBezTo>
                    <a:pt x="39393" y="25898"/>
                    <a:pt x="39545" y="25199"/>
                    <a:pt x="37600" y="22129"/>
                  </a:cubicBezTo>
                  <a:cubicBezTo>
                    <a:pt x="36475" y="20396"/>
                    <a:pt x="36688" y="19089"/>
                    <a:pt x="37083" y="18208"/>
                  </a:cubicBezTo>
                  <a:cubicBezTo>
                    <a:pt x="35441" y="18026"/>
                    <a:pt x="35502" y="18269"/>
                    <a:pt x="32493" y="17904"/>
                  </a:cubicBezTo>
                  <a:cubicBezTo>
                    <a:pt x="29028" y="17509"/>
                    <a:pt x="24134" y="12007"/>
                    <a:pt x="22706" y="12007"/>
                  </a:cubicBezTo>
                  <a:cubicBezTo>
                    <a:pt x="21277" y="12007"/>
                    <a:pt x="20456" y="11187"/>
                    <a:pt x="20456" y="11187"/>
                  </a:cubicBezTo>
                  <a:cubicBezTo>
                    <a:pt x="20456" y="11187"/>
                    <a:pt x="20456" y="11095"/>
                    <a:pt x="20456" y="10943"/>
                  </a:cubicBezTo>
                  <a:cubicBezTo>
                    <a:pt x="20183" y="10943"/>
                    <a:pt x="19909" y="10913"/>
                    <a:pt x="19636" y="10852"/>
                  </a:cubicBezTo>
                  <a:cubicBezTo>
                    <a:pt x="17143" y="10305"/>
                    <a:pt x="14620" y="9758"/>
                    <a:pt x="14073" y="8907"/>
                  </a:cubicBezTo>
                  <a:cubicBezTo>
                    <a:pt x="13526" y="8086"/>
                    <a:pt x="12128" y="6688"/>
                    <a:pt x="11581" y="6262"/>
                  </a:cubicBezTo>
                  <a:cubicBezTo>
                    <a:pt x="11490" y="6202"/>
                    <a:pt x="11459" y="6202"/>
                    <a:pt x="11429" y="6202"/>
                  </a:cubicBezTo>
                  <a:cubicBezTo>
                    <a:pt x="11520" y="6323"/>
                    <a:pt x="11398" y="6202"/>
                    <a:pt x="11429" y="6202"/>
                  </a:cubicBezTo>
                  <a:cubicBezTo>
                    <a:pt x="11368" y="6019"/>
                    <a:pt x="11003" y="5472"/>
                    <a:pt x="9757" y="3770"/>
                  </a:cubicBezTo>
                  <a:cubicBezTo>
                    <a:pt x="7113" y="153"/>
                    <a:pt x="6839" y="1"/>
                    <a:pt x="6140" y="275"/>
                  </a:cubicBezTo>
                  <a:cubicBezTo>
                    <a:pt x="5441" y="578"/>
                    <a:pt x="3921" y="2919"/>
                    <a:pt x="3648" y="3496"/>
                  </a:cubicBezTo>
                  <a:cubicBezTo>
                    <a:pt x="3374" y="4044"/>
                    <a:pt x="3222" y="6141"/>
                    <a:pt x="3222" y="6688"/>
                  </a:cubicBezTo>
                  <a:cubicBezTo>
                    <a:pt x="3222" y="7174"/>
                    <a:pt x="1246" y="8390"/>
                    <a:pt x="0" y="9150"/>
                  </a:cubicBezTo>
                  <a:cubicBezTo>
                    <a:pt x="152" y="9515"/>
                    <a:pt x="274" y="9971"/>
                    <a:pt x="274" y="10548"/>
                  </a:cubicBezTo>
                  <a:cubicBezTo>
                    <a:pt x="274" y="13527"/>
                    <a:pt x="547" y="13223"/>
                    <a:pt x="1155" y="14408"/>
                  </a:cubicBezTo>
                  <a:cubicBezTo>
                    <a:pt x="1763" y="15594"/>
                    <a:pt x="3252" y="16506"/>
                    <a:pt x="3252" y="16506"/>
                  </a:cubicBezTo>
                  <a:cubicBezTo>
                    <a:pt x="3252" y="16506"/>
                    <a:pt x="5775" y="15746"/>
                    <a:pt x="6809" y="15594"/>
                  </a:cubicBezTo>
                  <a:cubicBezTo>
                    <a:pt x="7873" y="15442"/>
                    <a:pt x="8025" y="14712"/>
                    <a:pt x="8602" y="16202"/>
                  </a:cubicBezTo>
                  <a:cubicBezTo>
                    <a:pt x="9210" y="17691"/>
                    <a:pt x="9362" y="20670"/>
                    <a:pt x="11277" y="21126"/>
                  </a:cubicBezTo>
                  <a:cubicBezTo>
                    <a:pt x="13222" y="21551"/>
                    <a:pt x="14712" y="22919"/>
                    <a:pt x="14560" y="23497"/>
                  </a:cubicBezTo>
                  <a:cubicBezTo>
                    <a:pt x="14408" y="24105"/>
                    <a:pt x="12918" y="24834"/>
                    <a:pt x="14134" y="25898"/>
                  </a:cubicBezTo>
                  <a:cubicBezTo>
                    <a:pt x="15319" y="26931"/>
                    <a:pt x="15471" y="27813"/>
                    <a:pt x="17113" y="28725"/>
                  </a:cubicBezTo>
                  <a:cubicBezTo>
                    <a:pt x="18754" y="29606"/>
                    <a:pt x="18298" y="30944"/>
                    <a:pt x="20517" y="30670"/>
                  </a:cubicBezTo>
                  <a:cubicBezTo>
                    <a:pt x="22766" y="30366"/>
                    <a:pt x="27387" y="29910"/>
                    <a:pt x="29605" y="32737"/>
                  </a:cubicBezTo>
                  <a:cubicBezTo>
                    <a:pt x="31855" y="35564"/>
                    <a:pt x="31551" y="35564"/>
                    <a:pt x="32736" y="35868"/>
                  </a:cubicBezTo>
                  <a:cubicBezTo>
                    <a:pt x="33952" y="36172"/>
                    <a:pt x="33648" y="37053"/>
                    <a:pt x="35441" y="36324"/>
                  </a:cubicBezTo>
                  <a:cubicBezTo>
                    <a:pt x="35715" y="36202"/>
                    <a:pt x="36110" y="36111"/>
                    <a:pt x="36627" y="36020"/>
                  </a:cubicBezTo>
                  <a:cubicBezTo>
                    <a:pt x="37174" y="35260"/>
                    <a:pt x="36201" y="35229"/>
                    <a:pt x="35502" y="3395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4" name="Google Shape;17074;p509"/>
            <p:cNvSpPr/>
            <p:nvPr/>
          </p:nvSpPr>
          <p:spPr>
            <a:xfrm>
              <a:off x="4358250" y="1301975"/>
              <a:ext cx="860975" cy="617825"/>
            </a:xfrm>
            <a:custGeom>
              <a:rect b="b" l="l" r="r" t="t"/>
              <a:pathLst>
                <a:path extrusionOk="0" h="24713" w="34439">
                  <a:moveTo>
                    <a:pt x="12098" y="20457"/>
                  </a:moveTo>
                  <a:cubicBezTo>
                    <a:pt x="12098" y="19910"/>
                    <a:pt x="12250" y="17813"/>
                    <a:pt x="12524" y="17265"/>
                  </a:cubicBezTo>
                  <a:cubicBezTo>
                    <a:pt x="12797" y="16688"/>
                    <a:pt x="14317" y="14347"/>
                    <a:pt x="15016" y="14044"/>
                  </a:cubicBezTo>
                  <a:cubicBezTo>
                    <a:pt x="15715" y="13770"/>
                    <a:pt x="15989" y="13922"/>
                    <a:pt x="18633" y="17539"/>
                  </a:cubicBezTo>
                  <a:cubicBezTo>
                    <a:pt x="19879" y="19241"/>
                    <a:pt x="20244" y="19788"/>
                    <a:pt x="20305" y="19971"/>
                  </a:cubicBezTo>
                  <a:cubicBezTo>
                    <a:pt x="20335" y="19971"/>
                    <a:pt x="20366" y="19971"/>
                    <a:pt x="20457" y="20031"/>
                  </a:cubicBezTo>
                  <a:cubicBezTo>
                    <a:pt x="21004" y="20457"/>
                    <a:pt x="22402" y="21855"/>
                    <a:pt x="22949" y="22676"/>
                  </a:cubicBezTo>
                  <a:cubicBezTo>
                    <a:pt x="23496" y="23527"/>
                    <a:pt x="26019" y="24074"/>
                    <a:pt x="28512" y="24621"/>
                  </a:cubicBezTo>
                  <a:cubicBezTo>
                    <a:pt x="28785" y="24682"/>
                    <a:pt x="29059" y="24712"/>
                    <a:pt x="29332" y="24712"/>
                  </a:cubicBezTo>
                  <a:cubicBezTo>
                    <a:pt x="29332" y="23831"/>
                    <a:pt x="29484" y="20761"/>
                    <a:pt x="31399" y="19028"/>
                  </a:cubicBezTo>
                  <a:cubicBezTo>
                    <a:pt x="33618" y="16992"/>
                    <a:pt x="34439" y="16597"/>
                    <a:pt x="33223" y="15351"/>
                  </a:cubicBezTo>
                  <a:cubicBezTo>
                    <a:pt x="32007" y="14135"/>
                    <a:pt x="31186" y="14955"/>
                    <a:pt x="30366" y="13922"/>
                  </a:cubicBezTo>
                  <a:cubicBezTo>
                    <a:pt x="29545" y="12919"/>
                    <a:pt x="30974" y="12919"/>
                    <a:pt x="28937" y="12493"/>
                  </a:cubicBezTo>
                  <a:cubicBezTo>
                    <a:pt x="26901" y="12098"/>
                    <a:pt x="27113" y="10062"/>
                    <a:pt x="26080" y="8420"/>
                  </a:cubicBezTo>
                  <a:cubicBezTo>
                    <a:pt x="25077" y="6809"/>
                    <a:pt x="24439" y="6384"/>
                    <a:pt x="24256" y="4560"/>
                  </a:cubicBezTo>
                  <a:cubicBezTo>
                    <a:pt x="24195" y="4043"/>
                    <a:pt x="24104" y="3587"/>
                    <a:pt x="24013" y="3192"/>
                  </a:cubicBezTo>
                  <a:cubicBezTo>
                    <a:pt x="23466" y="3496"/>
                    <a:pt x="22828" y="3952"/>
                    <a:pt x="21855" y="4317"/>
                  </a:cubicBezTo>
                  <a:cubicBezTo>
                    <a:pt x="19606" y="5138"/>
                    <a:pt x="18238" y="4742"/>
                    <a:pt x="17934" y="4043"/>
                  </a:cubicBezTo>
                  <a:cubicBezTo>
                    <a:pt x="17660" y="3344"/>
                    <a:pt x="17539" y="3344"/>
                    <a:pt x="16840" y="1673"/>
                  </a:cubicBezTo>
                  <a:cubicBezTo>
                    <a:pt x="16141" y="1"/>
                    <a:pt x="15594" y="973"/>
                    <a:pt x="14195" y="973"/>
                  </a:cubicBezTo>
                  <a:cubicBezTo>
                    <a:pt x="12797" y="973"/>
                    <a:pt x="12372" y="1247"/>
                    <a:pt x="10426" y="2220"/>
                  </a:cubicBezTo>
                  <a:cubicBezTo>
                    <a:pt x="8481" y="3192"/>
                    <a:pt x="9727" y="2645"/>
                    <a:pt x="8481" y="4317"/>
                  </a:cubicBezTo>
                  <a:cubicBezTo>
                    <a:pt x="7873" y="5138"/>
                    <a:pt x="6657" y="5381"/>
                    <a:pt x="5563" y="5411"/>
                  </a:cubicBezTo>
                  <a:cubicBezTo>
                    <a:pt x="5472" y="5533"/>
                    <a:pt x="5381" y="5654"/>
                    <a:pt x="5259" y="5776"/>
                  </a:cubicBezTo>
                  <a:cubicBezTo>
                    <a:pt x="4256" y="6992"/>
                    <a:pt x="3830" y="6992"/>
                    <a:pt x="3648" y="8025"/>
                  </a:cubicBezTo>
                  <a:cubicBezTo>
                    <a:pt x="3435" y="9028"/>
                    <a:pt x="4469" y="9849"/>
                    <a:pt x="3040" y="11278"/>
                  </a:cubicBezTo>
                  <a:cubicBezTo>
                    <a:pt x="1611" y="12706"/>
                    <a:pt x="578" y="12706"/>
                    <a:pt x="183" y="13314"/>
                  </a:cubicBezTo>
                  <a:cubicBezTo>
                    <a:pt x="61" y="13527"/>
                    <a:pt x="31" y="13800"/>
                    <a:pt x="1" y="14135"/>
                  </a:cubicBezTo>
                  <a:cubicBezTo>
                    <a:pt x="304" y="14469"/>
                    <a:pt x="608" y="14895"/>
                    <a:pt x="943" y="15351"/>
                  </a:cubicBezTo>
                  <a:cubicBezTo>
                    <a:pt x="2280" y="17296"/>
                    <a:pt x="1399" y="15654"/>
                    <a:pt x="2280" y="17296"/>
                  </a:cubicBezTo>
                  <a:cubicBezTo>
                    <a:pt x="3162" y="18937"/>
                    <a:pt x="2584" y="19089"/>
                    <a:pt x="3618" y="19393"/>
                  </a:cubicBezTo>
                  <a:cubicBezTo>
                    <a:pt x="4681" y="19697"/>
                    <a:pt x="4529" y="18785"/>
                    <a:pt x="5411" y="19971"/>
                  </a:cubicBezTo>
                  <a:cubicBezTo>
                    <a:pt x="6140" y="20943"/>
                    <a:pt x="8147" y="21247"/>
                    <a:pt x="8876" y="22919"/>
                  </a:cubicBezTo>
                  <a:cubicBezTo>
                    <a:pt x="10122" y="22159"/>
                    <a:pt x="12098" y="20943"/>
                    <a:pt x="12098" y="2045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5" name="Google Shape;17075;p509"/>
            <p:cNvSpPr/>
            <p:nvPr/>
          </p:nvSpPr>
          <p:spPr>
            <a:xfrm>
              <a:off x="4865100" y="1801225"/>
              <a:ext cx="3075" cy="3075"/>
            </a:xfrm>
            <a:custGeom>
              <a:rect b="b" l="l" r="r" t="t"/>
              <a:pathLst>
                <a:path extrusionOk="0" h="123" w="123">
                  <a:moveTo>
                    <a:pt x="31" y="1"/>
                  </a:moveTo>
                  <a:cubicBezTo>
                    <a:pt x="0" y="1"/>
                    <a:pt x="122" y="122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6" name="Google Shape;17076;p509"/>
            <p:cNvSpPr/>
            <p:nvPr/>
          </p:nvSpPr>
          <p:spPr>
            <a:xfrm>
              <a:off x="4295950" y="778425"/>
              <a:ext cx="791050" cy="658850"/>
            </a:xfrm>
            <a:custGeom>
              <a:rect b="b" l="l" r="r" t="t"/>
              <a:pathLst>
                <a:path extrusionOk="0" h="26354" w="31642">
                  <a:moveTo>
                    <a:pt x="10973" y="25259"/>
                  </a:moveTo>
                  <a:cubicBezTo>
                    <a:pt x="12219" y="23587"/>
                    <a:pt x="10973" y="24134"/>
                    <a:pt x="12918" y="23162"/>
                  </a:cubicBezTo>
                  <a:cubicBezTo>
                    <a:pt x="14864" y="22189"/>
                    <a:pt x="15289" y="21915"/>
                    <a:pt x="16687" y="21915"/>
                  </a:cubicBezTo>
                  <a:cubicBezTo>
                    <a:pt x="18086" y="21915"/>
                    <a:pt x="18633" y="20943"/>
                    <a:pt x="19332" y="22615"/>
                  </a:cubicBezTo>
                  <a:cubicBezTo>
                    <a:pt x="20031" y="24286"/>
                    <a:pt x="20152" y="24286"/>
                    <a:pt x="20426" y="24985"/>
                  </a:cubicBezTo>
                  <a:cubicBezTo>
                    <a:pt x="20730" y="25684"/>
                    <a:pt x="22098" y="26080"/>
                    <a:pt x="24347" y="25259"/>
                  </a:cubicBezTo>
                  <a:cubicBezTo>
                    <a:pt x="25320" y="24894"/>
                    <a:pt x="25958" y="24438"/>
                    <a:pt x="26505" y="24134"/>
                  </a:cubicBezTo>
                  <a:cubicBezTo>
                    <a:pt x="26262" y="23101"/>
                    <a:pt x="25988" y="22402"/>
                    <a:pt x="26140" y="21824"/>
                  </a:cubicBezTo>
                  <a:cubicBezTo>
                    <a:pt x="26323" y="21004"/>
                    <a:pt x="27964" y="24256"/>
                    <a:pt x="28967" y="22037"/>
                  </a:cubicBezTo>
                  <a:cubicBezTo>
                    <a:pt x="30001" y="19788"/>
                    <a:pt x="28967" y="18146"/>
                    <a:pt x="29180" y="17326"/>
                  </a:cubicBezTo>
                  <a:cubicBezTo>
                    <a:pt x="29393" y="16505"/>
                    <a:pt x="28359" y="18572"/>
                    <a:pt x="29393" y="16505"/>
                  </a:cubicBezTo>
                  <a:cubicBezTo>
                    <a:pt x="30396" y="14469"/>
                    <a:pt x="31642" y="14681"/>
                    <a:pt x="31642" y="11216"/>
                  </a:cubicBezTo>
                  <a:cubicBezTo>
                    <a:pt x="31642" y="7751"/>
                    <a:pt x="29605" y="8359"/>
                    <a:pt x="28572" y="7751"/>
                  </a:cubicBezTo>
                  <a:cubicBezTo>
                    <a:pt x="27539" y="7143"/>
                    <a:pt x="27751" y="6930"/>
                    <a:pt x="25928" y="7143"/>
                  </a:cubicBezTo>
                  <a:cubicBezTo>
                    <a:pt x="24073" y="7326"/>
                    <a:pt x="24499" y="6535"/>
                    <a:pt x="22250" y="6930"/>
                  </a:cubicBezTo>
                  <a:cubicBezTo>
                    <a:pt x="20000" y="7326"/>
                    <a:pt x="19180" y="6718"/>
                    <a:pt x="17143" y="5289"/>
                  </a:cubicBezTo>
                  <a:cubicBezTo>
                    <a:pt x="15107" y="3860"/>
                    <a:pt x="15927" y="2432"/>
                    <a:pt x="14104" y="1429"/>
                  </a:cubicBezTo>
                  <a:cubicBezTo>
                    <a:pt x="12250" y="395"/>
                    <a:pt x="6961" y="0"/>
                    <a:pt x="4286" y="1216"/>
                  </a:cubicBezTo>
                  <a:cubicBezTo>
                    <a:pt x="4286" y="1216"/>
                    <a:pt x="1429" y="1611"/>
                    <a:pt x="1034" y="3253"/>
                  </a:cubicBezTo>
                  <a:cubicBezTo>
                    <a:pt x="638" y="4894"/>
                    <a:pt x="0" y="4286"/>
                    <a:pt x="1429" y="5715"/>
                  </a:cubicBezTo>
                  <a:cubicBezTo>
                    <a:pt x="2857" y="7143"/>
                    <a:pt x="3070" y="5715"/>
                    <a:pt x="3678" y="6930"/>
                  </a:cubicBezTo>
                  <a:cubicBezTo>
                    <a:pt x="4286" y="8146"/>
                    <a:pt x="4103" y="10608"/>
                    <a:pt x="4103" y="10608"/>
                  </a:cubicBezTo>
                  <a:cubicBezTo>
                    <a:pt x="4103" y="12432"/>
                    <a:pt x="3283" y="12432"/>
                    <a:pt x="2857" y="13040"/>
                  </a:cubicBezTo>
                  <a:cubicBezTo>
                    <a:pt x="2462" y="13648"/>
                    <a:pt x="1854" y="13648"/>
                    <a:pt x="2067" y="14894"/>
                  </a:cubicBezTo>
                  <a:cubicBezTo>
                    <a:pt x="2249" y="16110"/>
                    <a:pt x="3891" y="17934"/>
                    <a:pt x="3891" y="17934"/>
                  </a:cubicBezTo>
                  <a:cubicBezTo>
                    <a:pt x="3891" y="17934"/>
                    <a:pt x="4894" y="17143"/>
                    <a:pt x="3891" y="19180"/>
                  </a:cubicBezTo>
                  <a:cubicBezTo>
                    <a:pt x="2857" y="21216"/>
                    <a:pt x="3891" y="20791"/>
                    <a:pt x="5714" y="21824"/>
                  </a:cubicBezTo>
                  <a:cubicBezTo>
                    <a:pt x="7569" y="22827"/>
                    <a:pt x="7751" y="22827"/>
                    <a:pt x="7964" y="24256"/>
                  </a:cubicBezTo>
                  <a:cubicBezTo>
                    <a:pt x="8146" y="25532"/>
                    <a:pt x="8663" y="25532"/>
                    <a:pt x="8025" y="26353"/>
                  </a:cubicBezTo>
                  <a:cubicBezTo>
                    <a:pt x="9149" y="26323"/>
                    <a:pt x="10365" y="26080"/>
                    <a:pt x="10973" y="2525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7" name="Google Shape;17077;p509"/>
            <p:cNvSpPr/>
            <p:nvPr/>
          </p:nvSpPr>
          <p:spPr>
            <a:xfrm>
              <a:off x="6346900" y="1762475"/>
              <a:ext cx="673275" cy="1096550"/>
            </a:xfrm>
            <a:custGeom>
              <a:rect b="b" l="l" r="r" t="t"/>
              <a:pathLst>
                <a:path extrusionOk="0" h="43862" w="26931">
                  <a:moveTo>
                    <a:pt x="25897" y="6323"/>
                  </a:moveTo>
                  <a:cubicBezTo>
                    <a:pt x="25077" y="5715"/>
                    <a:pt x="24864" y="6110"/>
                    <a:pt x="24256" y="5107"/>
                  </a:cubicBezTo>
                  <a:cubicBezTo>
                    <a:pt x="23648" y="4073"/>
                    <a:pt x="22007" y="0"/>
                    <a:pt x="18359" y="821"/>
                  </a:cubicBezTo>
                  <a:cubicBezTo>
                    <a:pt x="14681" y="1642"/>
                    <a:pt x="14681" y="1034"/>
                    <a:pt x="14073" y="2645"/>
                  </a:cubicBezTo>
                  <a:cubicBezTo>
                    <a:pt x="13465" y="4286"/>
                    <a:pt x="13253" y="6536"/>
                    <a:pt x="12219" y="6931"/>
                  </a:cubicBezTo>
                  <a:cubicBezTo>
                    <a:pt x="11216" y="7356"/>
                    <a:pt x="12037" y="6931"/>
                    <a:pt x="10183" y="7751"/>
                  </a:cubicBezTo>
                  <a:cubicBezTo>
                    <a:pt x="8359" y="8572"/>
                    <a:pt x="10183" y="7539"/>
                    <a:pt x="8359" y="8572"/>
                  </a:cubicBezTo>
                  <a:cubicBezTo>
                    <a:pt x="6505" y="9605"/>
                    <a:pt x="5502" y="9180"/>
                    <a:pt x="4286" y="10609"/>
                  </a:cubicBezTo>
                  <a:cubicBezTo>
                    <a:pt x="3040" y="12037"/>
                    <a:pt x="3648" y="11824"/>
                    <a:pt x="3648" y="12858"/>
                  </a:cubicBezTo>
                  <a:cubicBezTo>
                    <a:pt x="3648" y="13466"/>
                    <a:pt x="3800" y="14013"/>
                    <a:pt x="3739" y="14560"/>
                  </a:cubicBezTo>
                  <a:cubicBezTo>
                    <a:pt x="4529" y="15381"/>
                    <a:pt x="5593" y="16201"/>
                    <a:pt x="6444" y="15806"/>
                  </a:cubicBezTo>
                  <a:cubicBezTo>
                    <a:pt x="7994" y="15107"/>
                    <a:pt x="7417" y="14834"/>
                    <a:pt x="8967" y="14438"/>
                  </a:cubicBezTo>
                  <a:cubicBezTo>
                    <a:pt x="10487" y="14013"/>
                    <a:pt x="10213" y="13739"/>
                    <a:pt x="11885" y="13587"/>
                  </a:cubicBezTo>
                  <a:cubicBezTo>
                    <a:pt x="13557" y="13435"/>
                    <a:pt x="12857" y="15411"/>
                    <a:pt x="14256" y="14286"/>
                  </a:cubicBezTo>
                  <a:cubicBezTo>
                    <a:pt x="15623" y="13162"/>
                    <a:pt x="18268" y="7751"/>
                    <a:pt x="20213" y="8846"/>
                  </a:cubicBezTo>
                  <a:cubicBezTo>
                    <a:pt x="22189" y="9970"/>
                    <a:pt x="22462" y="11368"/>
                    <a:pt x="21490" y="12068"/>
                  </a:cubicBezTo>
                  <a:cubicBezTo>
                    <a:pt x="20517" y="12767"/>
                    <a:pt x="19393" y="13040"/>
                    <a:pt x="17721" y="14560"/>
                  </a:cubicBezTo>
                  <a:cubicBezTo>
                    <a:pt x="16049" y="16080"/>
                    <a:pt x="15076" y="17083"/>
                    <a:pt x="14924" y="18177"/>
                  </a:cubicBezTo>
                  <a:cubicBezTo>
                    <a:pt x="14803" y="19302"/>
                    <a:pt x="15076" y="19423"/>
                    <a:pt x="13830" y="20548"/>
                  </a:cubicBezTo>
                  <a:cubicBezTo>
                    <a:pt x="12584" y="21673"/>
                    <a:pt x="11611" y="21095"/>
                    <a:pt x="11611" y="22493"/>
                  </a:cubicBezTo>
                  <a:cubicBezTo>
                    <a:pt x="11611" y="23891"/>
                    <a:pt x="11611" y="27630"/>
                    <a:pt x="9939" y="28481"/>
                  </a:cubicBezTo>
                  <a:cubicBezTo>
                    <a:pt x="8268" y="29302"/>
                    <a:pt x="8663" y="29454"/>
                    <a:pt x="7842" y="29302"/>
                  </a:cubicBezTo>
                  <a:cubicBezTo>
                    <a:pt x="7386" y="29241"/>
                    <a:pt x="6961" y="28147"/>
                    <a:pt x="6353" y="27508"/>
                  </a:cubicBezTo>
                  <a:cubicBezTo>
                    <a:pt x="6353" y="27964"/>
                    <a:pt x="6170" y="28329"/>
                    <a:pt x="5289" y="28967"/>
                  </a:cubicBezTo>
                  <a:cubicBezTo>
                    <a:pt x="3648" y="30214"/>
                    <a:pt x="2857" y="29575"/>
                    <a:pt x="1429" y="32250"/>
                  </a:cubicBezTo>
                  <a:cubicBezTo>
                    <a:pt x="0" y="34895"/>
                    <a:pt x="4468" y="33040"/>
                    <a:pt x="5502" y="33861"/>
                  </a:cubicBezTo>
                  <a:cubicBezTo>
                    <a:pt x="6505" y="34682"/>
                    <a:pt x="6930" y="34469"/>
                    <a:pt x="6718" y="35898"/>
                  </a:cubicBezTo>
                  <a:cubicBezTo>
                    <a:pt x="6505" y="37326"/>
                    <a:pt x="4894" y="35503"/>
                    <a:pt x="6505" y="37326"/>
                  </a:cubicBezTo>
                  <a:cubicBezTo>
                    <a:pt x="8146" y="39180"/>
                    <a:pt x="7933" y="38968"/>
                    <a:pt x="9575" y="40001"/>
                  </a:cubicBezTo>
                  <a:cubicBezTo>
                    <a:pt x="11216" y="41004"/>
                    <a:pt x="11216" y="43861"/>
                    <a:pt x="13253" y="42645"/>
                  </a:cubicBezTo>
                  <a:cubicBezTo>
                    <a:pt x="15289" y="41430"/>
                    <a:pt x="14894" y="41004"/>
                    <a:pt x="14468" y="40183"/>
                  </a:cubicBezTo>
                  <a:cubicBezTo>
                    <a:pt x="14073" y="39393"/>
                    <a:pt x="14073" y="37965"/>
                    <a:pt x="14468" y="37144"/>
                  </a:cubicBezTo>
                  <a:cubicBezTo>
                    <a:pt x="14894" y="36323"/>
                    <a:pt x="15289" y="35533"/>
                    <a:pt x="15289" y="34895"/>
                  </a:cubicBezTo>
                  <a:cubicBezTo>
                    <a:pt x="15289" y="33861"/>
                    <a:pt x="12432" y="31430"/>
                    <a:pt x="13648" y="30609"/>
                  </a:cubicBezTo>
                  <a:cubicBezTo>
                    <a:pt x="14894" y="29788"/>
                    <a:pt x="16110" y="30001"/>
                    <a:pt x="16718" y="28785"/>
                  </a:cubicBezTo>
                  <a:cubicBezTo>
                    <a:pt x="17326" y="27539"/>
                    <a:pt x="17538" y="26110"/>
                    <a:pt x="17538" y="26110"/>
                  </a:cubicBezTo>
                  <a:lnTo>
                    <a:pt x="17538" y="24682"/>
                  </a:lnTo>
                  <a:lnTo>
                    <a:pt x="18359" y="22645"/>
                  </a:lnTo>
                  <a:cubicBezTo>
                    <a:pt x="18359" y="22645"/>
                    <a:pt x="19362" y="22037"/>
                    <a:pt x="19788" y="20609"/>
                  </a:cubicBezTo>
                  <a:cubicBezTo>
                    <a:pt x="20183" y="19180"/>
                    <a:pt x="18541" y="16748"/>
                    <a:pt x="19788" y="15502"/>
                  </a:cubicBezTo>
                  <a:cubicBezTo>
                    <a:pt x="21003" y="14286"/>
                    <a:pt x="20791" y="14499"/>
                    <a:pt x="22007" y="14286"/>
                  </a:cubicBezTo>
                  <a:cubicBezTo>
                    <a:pt x="23253" y="14074"/>
                    <a:pt x="23861" y="14074"/>
                    <a:pt x="25077" y="13678"/>
                  </a:cubicBezTo>
                  <a:cubicBezTo>
                    <a:pt x="26292" y="13253"/>
                    <a:pt x="24469" y="13466"/>
                    <a:pt x="25684" y="10396"/>
                  </a:cubicBezTo>
                  <a:cubicBezTo>
                    <a:pt x="26931" y="7356"/>
                    <a:pt x="26718" y="6931"/>
                    <a:pt x="25897" y="632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8" name="Google Shape;17078;p509"/>
            <p:cNvSpPr/>
            <p:nvPr/>
          </p:nvSpPr>
          <p:spPr>
            <a:xfrm>
              <a:off x="4471475" y="4034550"/>
              <a:ext cx="640625" cy="879975"/>
            </a:xfrm>
            <a:custGeom>
              <a:rect b="b" l="l" r="r" t="t"/>
              <a:pathLst>
                <a:path extrusionOk="0" h="35199" w="25625">
                  <a:moveTo>
                    <a:pt x="19393" y="2310"/>
                  </a:moveTo>
                  <a:cubicBezTo>
                    <a:pt x="18694" y="2310"/>
                    <a:pt x="17022" y="2736"/>
                    <a:pt x="17022" y="2736"/>
                  </a:cubicBezTo>
                  <a:cubicBezTo>
                    <a:pt x="17022" y="2736"/>
                    <a:pt x="16748" y="2645"/>
                    <a:pt x="16414" y="2553"/>
                  </a:cubicBezTo>
                  <a:cubicBezTo>
                    <a:pt x="16414" y="2736"/>
                    <a:pt x="16353" y="2918"/>
                    <a:pt x="16232" y="3070"/>
                  </a:cubicBezTo>
                  <a:cubicBezTo>
                    <a:pt x="15776" y="3678"/>
                    <a:pt x="15198" y="4560"/>
                    <a:pt x="14742" y="5471"/>
                  </a:cubicBezTo>
                  <a:cubicBezTo>
                    <a:pt x="14286" y="6353"/>
                    <a:pt x="12797" y="4256"/>
                    <a:pt x="12372" y="6505"/>
                  </a:cubicBezTo>
                  <a:cubicBezTo>
                    <a:pt x="11916" y="8754"/>
                    <a:pt x="12493" y="9028"/>
                    <a:pt x="11460" y="9788"/>
                  </a:cubicBezTo>
                  <a:cubicBezTo>
                    <a:pt x="10426" y="10517"/>
                    <a:pt x="9241" y="10517"/>
                    <a:pt x="8481" y="10973"/>
                  </a:cubicBezTo>
                  <a:cubicBezTo>
                    <a:pt x="7751" y="11429"/>
                    <a:pt x="6536" y="11733"/>
                    <a:pt x="5654" y="12462"/>
                  </a:cubicBezTo>
                  <a:cubicBezTo>
                    <a:pt x="4742" y="13222"/>
                    <a:pt x="4621" y="12766"/>
                    <a:pt x="2675" y="14256"/>
                  </a:cubicBezTo>
                  <a:cubicBezTo>
                    <a:pt x="1186" y="15411"/>
                    <a:pt x="1095" y="15137"/>
                    <a:pt x="0" y="15228"/>
                  </a:cubicBezTo>
                  <a:cubicBezTo>
                    <a:pt x="152" y="15502"/>
                    <a:pt x="335" y="15776"/>
                    <a:pt x="548" y="16019"/>
                  </a:cubicBezTo>
                  <a:cubicBezTo>
                    <a:pt x="2371" y="18268"/>
                    <a:pt x="2797" y="17873"/>
                    <a:pt x="3587" y="19301"/>
                  </a:cubicBezTo>
                  <a:cubicBezTo>
                    <a:pt x="4408" y="20730"/>
                    <a:pt x="3800" y="22767"/>
                    <a:pt x="4013" y="23982"/>
                  </a:cubicBezTo>
                  <a:cubicBezTo>
                    <a:pt x="4225" y="25198"/>
                    <a:pt x="3800" y="29697"/>
                    <a:pt x="5229" y="31125"/>
                  </a:cubicBezTo>
                  <a:cubicBezTo>
                    <a:pt x="6657" y="32554"/>
                    <a:pt x="7083" y="32341"/>
                    <a:pt x="8694" y="33162"/>
                  </a:cubicBezTo>
                  <a:cubicBezTo>
                    <a:pt x="10335" y="33983"/>
                    <a:pt x="9302" y="33983"/>
                    <a:pt x="10730" y="34590"/>
                  </a:cubicBezTo>
                  <a:cubicBezTo>
                    <a:pt x="12159" y="35198"/>
                    <a:pt x="14195" y="30700"/>
                    <a:pt x="16657" y="28481"/>
                  </a:cubicBezTo>
                  <a:cubicBezTo>
                    <a:pt x="19119" y="26232"/>
                    <a:pt x="16870" y="25806"/>
                    <a:pt x="17691" y="24195"/>
                  </a:cubicBezTo>
                  <a:cubicBezTo>
                    <a:pt x="18481" y="22554"/>
                    <a:pt x="19910" y="21520"/>
                    <a:pt x="20943" y="20304"/>
                  </a:cubicBezTo>
                  <a:cubicBezTo>
                    <a:pt x="21946" y="19089"/>
                    <a:pt x="21764" y="19089"/>
                    <a:pt x="22584" y="17235"/>
                  </a:cubicBezTo>
                  <a:cubicBezTo>
                    <a:pt x="23375" y="15411"/>
                    <a:pt x="22584" y="13982"/>
                    <a:pt x="22767" y="12554"/>
                  </a:cubicBezTo>
                  <a:cubicBezTo>
                    <a:pt x="22980" y="11125"/>
                    <a:pt x="24408" y="6019"/>
                    <a:pt x="25016" y="4803"/>
                  </a:cubicBezTo>
                  <a:cubicBezTo>
                    <a:pt x="25624" y="3587"/>
                    <a:pt x="25624" y="2766"/>
                    <a:pt x="25442" y="1733"/>
                  </a:cubicBezTo>
                  <a:cubicBezTo>
                    <a:pt x="25259" y="912"/>
                    <a:pt x="24560" y="639"/>
                    <a:pt x="24195" y="0"/>
                  </a:cubicBezTo>
                  <a:cubicBezTo>
                    <a:pt x="23648" y="152"/>
                    <a:pt x="23132" y="395"/>
                    <a:pt x="22736" y="791"/>
                  </a:cubicBezTo>
                  <a:cubicBezTo>
                    <a:pt x="21338" y="2158"/>
                    <a:pt x="20092" y="2310"/>
                    <a:pt x="19393" y="231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9" name="Google Shape;17079;p509"/>
            <p:cNvSpPr/>
            <p:nvPr/>
          </p:nvSpPr>
          <p:spPr>
            <a:xfrm>
              <a:off x="4642450" y="3169025"/>
              <a:ext cx="1003075" cy="933925"/>
            </a:xfrm>
            <a:custGeom>
              <a:rect b="b" l="l" r="r" t="t"/>
              <a:pathLst>
                <a:path extrusionOk="0" h="37357" w="40123">
                  <a:moveTo>
                    <a:pt x="39606" y="3040"/>
                  </a:moveTo>
                  <a:cubicBezTo>
                    <a:pt x="38360" y="3253"/>
                    <a:pt x="37296" y="3557"/>
                    <a:pt x="36779" y="3952"/>
                  </a:cubicBezTo>
                  <a:cubicBezTo>
                    <a:pt x="35108" y="5198"/>
                    <a:pt x="32615" y="5897"/>
                    <a:pt x="32038" y="6445"/>
                  </a:cubicBezTo>
                  <a:cubicBezTo>
                    <a:pt x="31490" y="7022"/>
                    <a:pt x="30366" y="6870"/>
                    <a:pt x="29819" y="7995"/>
                  </a:cubicBezTo>
                  <a:cubicBezTo>
                    <a:pt x="29272" y="9089"/>
                    <a:pt x="28299" y="9515"/>
                    <a:pt x="27600" y="9788"/>
                  </a:cubicBezTo>
                  <a:cubicBezTo>
                    <a:pt x="26901" y="10062"/>
                    <a:pt x="27721" y="10062"/>
                    <a:pt x="25776" y="10639"/>
                  </a:cubicBezTo>
                  <a:cubicBezTo>
                    <a:pt x="24591" y="10973"/>
                    <a:pt x="23831" y="10700"/>
                    <a:pt x="23314" y="10001"/>
                  </a:cubicBezTo>
                  <a:cubicBezTo>
                    <a:pt x="21338" y="9818"/>
                    <a:pt x="18633" y="7904"/>
                    <a:pt x="18633" y="7904"/>
                  </a:cubicBezTo>
                  <a:lnTo>
                    <a:pt x="17144" y="3131"/>
                  </a:lnTo>
                  <a:cubicBezTo>
                    <a:pt x="17144" y="3131"/>
                    <a:pt x="16840" y="2068"/>
                    <a:pt x="15350" y="1642"/>
                  </a:cubicBezTo>
                  <a:cubicBezTo>
                    <a:pt x="13861" y="1186"/>
                    <a:pt x="13131" y="730"/>
                    <a:pt x="12372" y="578"/>
                  </a:cubicBezTo>
                  <a:cubicBezTo>
                    <a:pt x="11642" y="457"/>
                    <a:pt x="11338" y="1"/>
                    <a:pt x="9849" y="730"/>
                  </a:cubicBezTo>
                  <a:cubicBezTo>
                    <a:pt x="8359" y="1490"/>
                    <a:pt x="6870" y="1490"/>
                    <a:pt x="6870" y="1490"/>
                  </a:cubicBezTo>
                  <a:cubicBezTo>
                    <a:pt x="6870" y="1490"/>
                    <a:pt x="1338" y="4317"/>
                    <a:pt x="3283" y="7600"/>
                  </a:cubicBezTo>
                  <a:cubicBezTo>
                    <a:pt x="5229" y="10882"/>
                    <a:pt x="6414" y="10578"/>
                    <a:pt x="5806" y="12524"/>
                  </a:cubicBezTo>
                  <a:cubicBezTo>
                    <a:pt x="5229" y="14439"/>
                    <a:pt x="4469" y="14013"/>
                    <a:pt x="4469" y="16080"/>
                  </a:cubicBezTo>
                  <a:cubicBezTo>
                    <a:pt x="4469" y="18177"/>
                    <a:pt x="4317" y="18481"/>
                    <a:pt x="4621" y="19515"/>
                  </a:cubicBezTo>
                  <a:cubicBezTo>
                    <a:pt x="4925" y="20548"/>
                    <a:pt x="5533" y="21308"/>
                    <a:pt x="4469" y="21916"/>
                  </a:cubicBezTo>
                  <a:cubicBezTo>
                    <a:pt x="3435" y="22493"/>
                    <a:pt x="760" y="21916"/>
                    <a:pt x="1186" y="24743"/>
                  </a:cubicBezTo>
                  <a:cubicBezTo>
                    <a:pt x="1642" y="27569"/>
                    <a:pt x="0" y="32038"/>
                    <a:pt x="3131" y="32767"/>
                  </a:cubicBezTo>
                  <a:cubicBezTo>
                    <a:pt x="6262" y="33527"/>
                    <a:pt x="7295" y="33983"/>
                    <a:pt x="8359" y="35168"/>
                  </a:cubicBezTo>
                  <a:cubicBezTo>
                    <a:pt x="9119" y="36019"/>
                    <a:pt x="9545" y="36658"/>
                    <a:pt x="9575" y="37174"/>
                  </a:cubicBezTo>
                  <a:cubicBezTo>
                    <a:pt x="9909" y="37266"/>
                    <a:pt x="10183" y="37357"/>
                    <a:pt x="10183" y="37357"/>
                  </a:cubicBezTo>
                  <a:cubicBezTo>
                    <a:pt x="10183" y="37357"/>
                    <a:pt x="11855" y="36931"/>
                    <a:pt x="12554" y="36931"/>
                  </a:cubicBezTo>
                  <a:cubicBezTo>
                    <a:pt x="13253" y="36931"/>
                    <a:pt x="14499" y="36779"/>
                    <a:pt x="15897" y="35412"/>
                  </a:cubicBezTo>
                  <a:cubicBezTo>
                    <a:pt x="16293" y="35016"/>
                    <a:pt x="16809" y="34773"/>
                    <a:pt x="17356" y="34621"/>
                  </a:cubicBezTo>
                  <a:cubicBezTo>
                    <a:pt x="17265" y="34469"/>
                    <a:pt x="17204" y="34317"/>
                    <a:pt x="17174" y="34135"/>
                  </a:cubicBezTo>
                  <a:cubicBezTo>
                    <a:pt x="16961" y="33101"/>
                    <a:pt x="16536" y="31886"/>
                    <a:pt x="16961" y="30852"/>
                  </a:cubicBezTo>
                  <a:cubicBezTo>
                    <a:pt x="17356" y="29849"/>
                    <a:pt x="16749" y="29028"/>
                    <a:pt x="17356" y="27782"/>
                  </a:cubicBezTo>
                  <a:cubicBezTo>
                    <a:pt x="17964" y="26566"/>
                    <a:pt x="14712" y="28421"/>
                    <a:pt x="17569" y="24530"/>
                  </a:cubicBezTo>
                  <a:cubicBezTo>
                    <a:pt x="20426" y="20670"/>
                    <a:pt x="22463" y="21673"/>
                    <a:pt x="23679" y="21278"/>
                  </a:cubicBezTo>
                  <a:cubicBezTo>
                    <a:pt x="24925" y="20852"/>
                    <a:pt x="27782" y="19241"/>
                    <a:pt x="27782" y="19241"/>
                  </a:cubicBezTo>
                  <a:cubicBezTo>
                    <a:pt x="27782" y="19241"/>
                    <a:pt x="27357" y="17995"/>
                    <a:pt x="29393" y="16384"/>
                  </a:cubicBezTo>
                  <a:cubicBezTo>
                    <a:pt x="31430" y="14743"/>
                    <a:pt x="36354" y="9241"/>
                    <a:pt x="38573" y="6566"/>
                  </a:cubicBezTo>
                  <a:cubicBezTo>
                    <a:pt x="40123" y="4773"/>
                    <a:pt x="39667" y="3922"/>
                    <a:pt x="39606" y="304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0" name="Google Shape;17080;p509"/>
            <p:cNvSpPr/>
            <p:nvPr/>
          </p:nvSpPr>
          <p:spPr>
            <a:xfrm>
              <a:off x="6212400" y="1956250"/>
              <a:ext cx="696075" cy="542575"/>
            </a:xfrm>
            <a:custGeom>
              <a:rect b="b" l="l" r="r" t="t"/>
              <a:pathLst>
                <a:path extrusionOk="0" h="21703" w="27843">
                  <a:moveTo>
                    <a:pt x="13222" y="21551"/>
                  </a:moveTo>
                  <a:cubicBezTo>
                    <a:pt x="14043" y="21703"/>
                    <a:pt x="13648" y="21551"/>
                    <a:pt x="15319" y="20730"/>
                  </a:cubicBezTo>
                  <a:cubicBezTo>
                    <a:pt x="16991" y="19879"/>
                    <a:pt x="16991" y="16140"/>
                    <a:pt x="16991" y="14742"/>
                  </a:cubicBezTo>
                  <a:cubicBezTo>
                    <a:pt x="16991" y="13344"/>
                    <a:pt x="17964" y="13922"/>
                    <a:pt x="19210" y="12797"/>
                  </a:cubicBezTo>
                  <a:cubicBezTo>
                    <a:pt x="20456" y="11672"/>
                    <a:pt x="20183" y="11551"/>
                    <a:pt x="20304" y="10426"/>
                  </a:cubicBezTo>
                  <a:cubicBezTo>
                    <a:pt x="20456" y="9332"/>
                    <a:pt x="21429" y="8329"/>
                    <a:pt x="23101" y="6809"/>
                  </a:cubicBezTo>
                  <a:cubicBezTo>
                    <a:pt x="24773" y="5289"/>
                    <a:pt x="25897" y="5016"/>
                    <a:pt x="26870" y="4317"/>
                  </a:cubicBezTo>
                  <a:cubicBezTo>
                    <a:pt x="27842" y="3617"/>
                    <a:pt x="27569" y="2219"/>
                    <a:pt x="25593" y="1095"/>
                  </a:cubicBezTo>
                  <a:cubicBezTo>
                    <a:pt x="23648" y="0"/>
                    <a:pt x="21003" y="5411"/>
                    <a:pt x="19636" y="6535"/>
                  </a:cubicBezTo>
                  <a:cubicBezTo>
                    <a:pt x="18237" y="7660"/>
                    <a:pt x="18937" y="5684"/>
                    <a:pt x="17265" y="5836"/>
                  </a:cubicBezTo>
                  <a:cubicBezTo>
                    <a:pt x="15593" y="5988"/>
                    <a:pt x="15867" y="6262"/>
                    <a:pt x="14347" y="6687"/>
                  </a:cubicBezTo>
                  <a:cubicBezTo>
                    <a:pt x="12797" y="7083"/>
                    <a:pt x="13374" y="7356"/>
                    <a:pt x="11824" y="8055"/>
                  </a:cubicBezTo>
                  <a:cubicBezTo>
                    <a:pt x="10973" y="8450"/>
                    <a:pt x="9909" y="7630"/>
                    <a:pt x="9119" y="6809"/>
                  </a:cubicBezTo>
                  <a:cubicBezTo>
                    <a:pt x="9088" y="7174"/>
                    <a:pt x="8967" y="7569"/>
                    <a:pt x="8632" y="7964"/>
                  </a:cubicBezTo>
                  <a:cubicBezTo>
                    <a:pt x="7812" y="8997"/>
                    <a:pt x="8420" y="7964"/>
                    <a:pt x="7204" y="8359"/>
                  </a:cubicBezTo>
                  <a:cubicBezTo>
                    <a:pt x="5988" y="8785"/>
                    <a:pt x="5988" y="8572"/>
                    <a:pt x="4742" y="8572"/>
                  </a:cubicBezTo>
                  <a:cubicBezTo>
                    <a:pt x="3526" y="8572"/>
                    <a:pt x="5562" y="7751"/>
                    <a:pt x="3526" y="8572"/>
                  </a:cubicBezTo>
                  <a:cubicBezTo>
                    <a:pt x="1611" y="9332"/>
                    <a:pt x="3313" y="9210"/>
                    <a:pt x="1793" y="9362"/>
                  </a:cubicBezTo>
                  <a:cubicBezTo>
                    <a:pt x="1733" y="9514"/>
                    <a:pt x="1581" y="9697"/>
                    <a:pt x="1398" y="9879"/>
                  </a:cubicBezTo>
                  <a:cubicBezTo>
                    <a:pt x="152" y="10973"/>
                    <a:pt x="0" y="10578"/>
                    <a:pt x="152" y="11399"/>
                  </a:cubicBezTo>
                  <a:cubicBezTo>
                    <a:pt x="274" y="12250"/>
                    <a:pt x="152" y="11824"/>
                    <a:pt x="547" y="12949"/>
                  </a:cubicBezTo>
                  <a:cubicBezTo>
                    <a:pt x="851" y="13739"/>
                    <a:pt x="638" y="14651"/>
                    <a:pt x="182" y="15381"/>
                  </a:cubicBezTo>
                  <a:cubicBezTo>
                    <a:pt x="608" y="16870"/>
                    <a:pt x="942" y="17143"/>
                    <a:pt x="2097" y="17143"/>
                  </a:cubicBezTo>
                  <a:cubicBezTo>
                    <a:pt x="3526" y="17143"/>
                    <a:pt x="3739" y="16748"/>
                    <a:pt x="4955" y="17356"/>
                  </a:cubicBezTo>
                  <a:cubicBezTo>
                    <a:pt x="6170" y="17964"/>
                    <a:pt x="11885" y="16536"/>
                    <a:pt x="11702" y="18177"/>
                  </a:cubicBezTo>
                  <a:cubicBezTo>
                    <a:pt x="11611" y="18906"/>
                    <a:pt x="11733" y="19362"/>
                    <a:pt x="11733" y="19757"/>
                  </a:cubicBezTo>
                  <a:cubicBezTo>
                    <a:pt x="12310" y="20396"/>
                    <a:pt x="12766" y="21490"/>
                    <a:pt x="13222" y="2155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1" name="Google Shape;17081;p509"/>
            <p:cNvSpPr/>
            <p:nvPr/>
          </p:nvSpPr>
          <p:spPr>
            <a:xfrm>
              <a:off x="5834725" y="2063400"/>
              <a:ext cx="422525" cy="839700"/>
            </a:xfrm>
            <a:custGeom>
              <a:rect b="b" l="l" r="r" t="t"/>
              <a:pathLst>
                <a:path extrusionOk="0" h="33588" w="16901">
                  <a:moveTo>
                    <a:pt x="15654" y="8663"/>
                  </a:moveTo>
                  <a:cubicBezTo>
                    <a:pt x="15259" y="7538"/>
                    <a:pt x="15381" y="7964"/>
                    <a:pt x="15259" y="7113"/>
                  </a:cubicBezTo>
                  <a:cubicBezTo>
                    <a:pt x="15107" y="6292"/>
                    <a:pt x="15259" y="6687"/>
                    <a:pt x="16505" y="5593"/>
                  </a:cubicBezTo>
                  <a:cubicBezTo>
                    <a:pt x="16688" y="5411"/>
                    <a:pt x="16840" y="5228"/>
                    <a:pt x="16900" y="5076"/>
                  </a:cubicBezTo>
                  <a:cubicBezTo>
                    <a:pt x="16809" y="5076"/>
                    <a:pt x="16718" y="5107"/>
                    <a:pt x="16596" y="5107"/>
                  </a:cubicBezTo>
                  <a:cubicBezTo>
                    <a:pt x="14560" y="5319"/>
                    <a:pt x="12919" y="5502"/>
                    <a:pt x="11915" y="3678"/>
                  </a:cubicBezTo>
                  <a:cubicBezTo>
                    <a:pt x="10882" y="1854"/>
                    <a:pt x="10487" y="1034"/>
                    <a:pt x="8846" y="821"/>
                  </a:cubicBezTo>
                  <a:cubicBezTo>
                    <a:pt x="7204" y="608"/>
                    <a:pt x="7812" y="0"/>
                    <a:pt x="5988" y="1034"/>
                  </a:cubicBezTo>
                  <a:cubicBezTo>
                    <a:pt x="5502" y="1277"/>
                    <a:pt x="5107" y="1459"/>
                    <a:pt x="4803" y="1550"/>
                  </a:cubicBezTo>
                  <a:cubicBezTo>
                    <a:pt x="4864" y="2219"/>
                    <a:pt x="5076" y="3100"/>
                    <a:pt x="5654" y="4043"/>
                  </a:cubicBezTo>
                  <a:cubicBezTo>
                    <a:pt x="7022" y="6414"/>
                    <a:pt x="6900" y="8237"/>
                    <a:pt x="6475" y="8936"/>
                  </a:cubicBezTo>
                  <a:cubicBezTo>
                    <a:pt x="6049" y="9636"/>
                    <a:pt x="5380" y="10608"/>
                    <a:pt x="5654" y="11307"/>
                  </a:cubicBezTo>
                  <a:cubicBezTo>
                    <a:pt x="5928" y="11976"/>
                    <a:pt x="6475" y="13101"/>
                    <a:pt x="6475" y="13800"/>
                  </a:cubicBezTo>
                  <a:cubicBezTo>
                    <a:pt x="6475" y="14134"/>
                    <a:pt x="6323" y="14529"/>
                    <a:pt x="6049" y="15046"/>
                  </a:cubicBezTo>
                  <a:cubicBezTo>
                    <a:pt x="6931" y="16171"/>
                    <a:pt x="7569" y="18724"/>
                    <a:pt x="6414" y="19788"/>
                  </a:cubicBezTo>
                  <a:cubicBezTo>
                    <a:pt x="4772" y="21277"/>
                    <a:pt x="2827" y="22007"/>
                    <a:pt x="2827" y="22007"/>
                  </a:cubicBezTo>
                  <a:cubicBezTo>
                    <a:pt x="2827" y="22007"/>
                    <a:pt x="1034" y="22614"/>
                    <a:pt x="882" y="23344"/>
                  </a:cubicBezTo>
                  <a:cubicBezTo>
                    <a:pt x="760" y="24104"/>
                    <a:pt x="0" y="24560"/>
                    <a:pt x="304" y="25289"/>
                  </a:cubicBezTo>
                  <a:cubicBezTo>
                    <a:pt x="608" y="26049"/>
                    <a:pt x="1490" y="27539"/>
                    <a:pt x="1794" y="28116"/>
                  </a:cubicBezTo>
                  <a:cubicBezTo>
                    <a:pt x="2037" y="28633"/>
                    <a:pt x="1885" y="29940"/>
                    <a:pt x="456" y="30456"/>
                  </a:cubicBezTo>
                  <a:cubicBezTo>
                    <a:pt x="699" y="30669"/>
                    <a:pt x="1034" y="30882"/>
                    <a:pt x="1459" y="31064"/>
                  </a:cubicBezTo>
                  <a:cubicBezTo>
                    <a:pt x="3982" y="32037"/>
                    <a:pt x="3283" y="31764"/>
                    <a:pt x="4377" y="32584"/>
                  </a:cubicBezTo>
                  <a:cubicBezTo>
                    <a:pt x="5198" y="33192"/>
                    <a:pt x="5624" y="33131"/>
                    <a:pt x="5806" y="33587"/>
                  </a:cubicBezTo>
                  <a:cubicBezTo>
                    <a:pt x="6140" y="32888"/>
                    <a:pt x="6201" y="32584"/>
                    <a:pt x="6596" y="32432"/>
                  </a:cubicBezTo>
                  <a:cubicBezTo>
                    <a:pt x="7204" y="32250"/>
                    <a:pt x="8025" y="30821"/>
                    <a:pt x="10487" y="30608"/>
                  </a:cubicBezTo>
                  <a:cubicBezTo>
                    <a:pt x="12919" y="30396"/>
                    <a:pt x="12919" y="28359"/>
                    <a:pt x="12919" y="28359"/>
                  </a:cubicBezTo>
                  <a:cubicBezTo>
                    <a:pt x="12919" y="28359"/>
                    <a:pt x="13344" y="25289"/>
                    <a:pt x="13131" y="24681"/>
                  </a:cubicBezTo>
                  <a:cubicBezTo>
                    <a:pt x="12919" y="24073"/>
                    <a:pt x="13131" y="22858"/>
                    <a:pt x="13131" y="22250"/>
                  </a:cubicBezTo>
                  <a:cubicBezTo>
                    <a:pt x="13131" y="21642"/>
                    <a:pt x="12311" y="21642"/>
                    <a:pt x="11095" y="19788"/>
                  </a:cubicBezTo>
                  <a:cubicBezTo>
                    <a:pt x="9879" y="17964"/>
                    <a:pt x="10669" y="17143"/>
                    <a:pt x="10669" y="15927"/>
                  </a:cubicBezTo>
                  <a:cubicBezTo>
                    <a:pt x="10669" y="14681"/>
                    <a:pt x="10882" y="15502"/>
                    <a:pt x="10061" y="14073"/>
                  </a:cubicBezTo>
                  <a:cubicBezTo>
                    <a:pt x="9241" y="12645"/>
                    <a:pt x="8238" y="13253"/>
                    <a:pt x="8633" y="12037"/>
                  </a:cubicBezTo>
                  <a:cubicBezTo>
                    <a:pt x="9058" y="10821"/>
                    <a:pt x="8238" y="10000"/>
                    <a:pt x="10061" y="9605"/>
                  </a:cubicBezTo>
                  <a:cubicBezTo>
                    <a:pt x="11915" y="9180"/>
                    <a:pt x="14347" y="7143"/>
                    <a:pt x="14955" y="9788"/>
                  </a:cubicBezTo>
                  <a:cubicBezTo>
                    <a:pt x="15077" y="10304"/>
                    <a:pt x="15198" y="10730"/>
                    <a:pt x="15289" y="11095"/>
                  </a:cubicBezTo>
                  <a:cubicBezTo>
                    <a:pt x="15745" y="10365"/>
                    <a:pt x="15958" y="9453"/>
                    <a:pt x="15654" y="866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2" name="Google Shape;17082;p509"/>
            <p:cNvSpPr/>
            <p:nvPr/>
          </p:nvSpPr>
          <p:spPr>
            <a:xfrm>
              <a:off x="5225300" y="2736650"/>
              <a:ext cx="754575" cy="706725"/>
            </a:xfrm>
            <a:custGeom>
              <a:rect b="b" l="l" r="r" t="t"/>
              <a:pathLst>
                <a:path extrusionOk="0" h="28269" w="30183">
                  <a:moveTo>
                    <a:pt x="28754" y="5654"/>
                  </a:moveTo>
                  <a:cubicBezTo>
                    <a:pt x="27660" y="4834"/>
                    <a:pt x="28359" y="5107"/>
                    <a:pt x="25836" y="4134"/>
                  </a:cubicBezTo>
                  <a:cubicBezTo>
                    <a:pt x="25411" y="3952"/>
                    <a:pt x="25076" y="3739"/>
                    <a:pt x="24833" y="3526"/>
                  </a:cubicBezTo>
                  <a:cubicBezTo>
                    <a:pt x="24529" y="3618"/>
                    <a:pt x="24195" y="3709"/>
                    <a:pt x="23769" y="3739"/>
                  </a:cubicBezTo>
                  <a:cubicBezTo>
                    <a:pt x="21399" y="3891"/>
                    <a:pt x="20213" y="2523"/>
                    <a:pt x="19301" y="2250"/>
                  </a:cubicBezTo>
                  <a:cubicBezTo>
                    <a:pt x="18420" y="1946"/>
                    <a:pt x="17234" y="882"/>
                    <a:pt x="16474" y="1186"/>
                  </a:cubicBezTo>
                  <a:cubicBezTo>
                    <a:pt x="15745" y="1490"/>
                    <a:pt x="16019" y="1"/>
                    <a:pt x="14681" y="1338"/>
                  </a:cubicBezTo>
                  <a:cubicBezTo>
                    <a:pt x="13344" y="2675"/>
                    <a:pt x="11550" y="5502"/>
                    <a:pt x="9483" y="7144"/>
                  </a:cubicBezTo>
                  <a:cubicBezTo>
                    <a:pt x="7386" y="8785"/>
                    <a:pt x="7690" y="7144"/>
                    <a:pt x="6930" y="9241"/>
                  </a:cubicBezTo>
                  <a:cubicBezTo>
                    <a:pt x="6201" y="11338"/>
                    <a:pt x="5897" y="12980"/>
                    <a:pt x="6049" y="13709"/>
                  </a:cubicBezTo>
                  <a:cubicBezTo>
                    <a:pt x="6201" y="14469"/>
                    <a:pt x="5167" y="14469"/>
                    <a:pt x="4863" y="15654"/>
                  </a:cubicBezTo>
                  <a:cubicBezTo>
                    <a:pt x="4559" y="16840"/>
                    <a:pt x="2614" y="16688"/>
                    <a:pt x="2918" y="18329"/>
                  </a:cubicBezTo>
                  <a:cubicBezTo>
                    <a:pt x="3222" y="19971"/>
                    <a:pt x="4559" y="21308"/>
                    <a:pt x="4103" y="21916"/>
                  </a:cubicBezTo>
                  <a:cubicBezTo>
                    <a:pt x="3678" y="22493"/>
                    <a:pt x="2188" y="24439"/>
                    <a:pt x="2188" y="24439"/>
                  </a:cubicBezTo>
                  <a:cubicBezTo>
                    <a:pt x="2188" y="24439"/>
                    <a:pt x="2766" y="26840"/>
                    <a:pt x="821" y="27265"/>
                  </a:cubicBezTo>
                  <a:cubicBezTo>
                    <a:pt x="578" y="27326"/>
                    <a:pt x="304" y="27326"/>
                    <a:pt x="0" y="27296"/>
                  </a:cubicBezTo>
                  <a:cubicBezTo>
                    <a:pt x="517" y="27995"/>
                    <a:pt x="1277" y="28268"/>
                    <a:pt x="2462" y="27934"/>
                  </a:cubicBezTo>
                  <a:cubicBezTo>
                    <a:pt x="4407" y="27357"/>
                    <a:pt x="3587" y="27357"/>
                    <a:pt x="4286" y="27083"/>
                  </a:cubicBezTo>
                  <a:cubicBezTo>
                    <a:pt x="4985" y="26810"/>
                    <a:pt x="5958" y="26384"/>
                    <a:pt x="6505" y="25290"/>
                  </a:cubicBezTo>
                  <a:cubicBezTo>
                    <a:pt x="7052" y="24165"/>
                    <a:pt x="8176" y="24317"/>
                    <a:pt x="8724" y="23740"/>
                  </a:cubicBezTo>
                  <a:cubicBezTo>
                    <a:pt x="9301" y="23192"/>
                    <a:pt x="11794" y="22493"/>
                    <a:pt x="13465" y="21247"/>
                  </a:cubicBezTo>
                  <a:cubicBezTo>
                    <a:pt x="13982" y="20852"/>
                    <a:pt x="15046" y="20548"/>
                    <a:pt x="16292" y="20335"/>
                  </a:cubicBezTo>
                  <a:cubicBezTo>
                    <a:pt x="16262" y="19910"/>
                    <a:pt x="16292" y="19484"/>
                    <a:pt x="16687" y="18967"/>
                  </a:cubicBezTo>
                  <a:cubicBezTo>
                    <a:pt x="17933" y="17356"/>
                    <a:pt x="18329" y="16931"/>
                    <a:pt x="20365" y="16931"/>
                  </a:cubicBezTo>
                  <a:cubicBezTo>
                    <a:pt x="22402" y="16931"/>
                    <a:pt x="24651" y="16110"/>
                    <a:pt x="24651" y="16110"/>
                  </a:cubicBezTo>
                  <a:cubicBezTo>
                    <a:pt x="24651" y="16110"/>
                    <a:pt x="25684" y="15502"/>
                    <a:pt x="26900" y="12858"/>
                  </a:cubicBezTo>
                  <a:cubicBezTo>
                    <a:pt x="28116" y="10214"/>
                    <a:pt x="28116" y="10001"/>
                    <a:pt x="29332" y="8177"/>
                  </a:cubicBezTo>
                  <a:cubicBezTo>
                    <a:pt x="29757" y="7539"/>
                    <a:pt x="30031" y="7052"/>
                    <a:pt x="30183" y="6657"/>
                  </a:cubicBezTo>
                  <a:cubicBezTo>
                    <a:pt x="30001" y="6201"/>
                    <a:pt x="29575" y="6262"/>
                    <a:pt x="28754" y="565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3" name="Google Shape;17083;p509"/>
            <p:cNvSpPr/>
            <p:nvPr/>
          </p:nvSpPr>
          <p:spPr>
            <a:xfrm>
              <a:off x="4277700" y="3340775"/>
              <a:ext cx="610975" cy="1079050"/>
            </a:xfrm>
            <a:custGeom>
              <a:rect b="b" l="l" r="r" t="t"/>
              <a:pathLst>
                <a:path extrusionOk="0" h="43162" w="24439">
                  <a:moveTo>
                    <a:pt x="13557" y="2766"/>
                  </a:moveTo>
                  <a:cubicBezTo>
                    <a:pt x="12037" y="5806"/>
                    <a:pt x="13040" y="5562"/>
                    <a:pt x="10517" y="7082"/>
                  </a:cubicBezTo>
                  <a:cubicBezTo>
                    <a:pt x="7964" y="8602"/>
                    <a:pt x="3162" y="8845"/>
                    <a:pt x="2888" y="12918"/>
                  </a:cubicBezTo>
                  <a:cubicBezTo>
                    <a:pt x="2645" y="16961"/>
                    <a:pt x="3648" y="17721"/>
                    <a:pt x="1642" y="18997"/>
                  </a:cubicBezTo>
                  <a:cubicBezTo>
                    <a:pt x="1156" y="19271"/>
                    <a:pt x="608" y="19636"/>
                    <a:pt x="1" y="20000"/>
                  </a:cubicBezTo>
                  <a:cubicBezTo>
                    <a:pt x="1216" y="21429"/>
                    <a:pt x="2645" y="23101"/>
                    <a:pt x="2797" y="24590"/>
                  </a:cubicBezTo>
                  <a:cubicBezTo>
                    <a:pt x="2979" y="27052"/>
                    <a:pt x="3800" y="30304"/>
                    <a:pt x="3800" y="31125"/>
                  </a:cubicBezTo>
                  <a:cubicBezTo>
                    <a:pt x="3800" y="31946"/>
                    <a:pt x="4226" y="32159"/>
                    <a:pt x="5016" y="33587"/>
                  </a:cubicBezTo>
                  <a:cubicBezTo>
                    <a:pt x="5837" y="35016"/>
                    <a:pt x="5229" y="33374"/>
                    <a:pt x="6049" y="35806"/>
                  </a:cubicBezTo>
                  <a:cubicBezTo>
                    <a:pt x="6779" y="37995"/>
                    <a:pt x="6536" y="40791"/>
                    <a:pt x="7751" y="42979"/>
                  </a:cubicBezTo>
                  <a:cubicBezTo>
                    <a:pt x="8846" y="42888"/>
                    <a:pt x="8937" y="43162"/>
                    <a:pt x="10426" y="42007"/>
                  </a:cubicBezTo>
                  <a:cubicBezTo>
                    <a:pt x="12372" y="40517"/>
                    <a:pt x="12524" y="40973"/>
                    <a:pt x="13405" y="40213"/>
                  </a:cubicBezTo>
                  <a:cubicBezTo>
                    <a:pt x="14287" y="39484"/>
                    <a:pt x="15502" y="39180"/>
                    <a:pt x="16232" y="38724"/>
                  </a:cubicBezTo>
                  <a:cubicBezTo>
                    <a:pt x="16992" y="38268"/>
                    <a:pt x="18177" y="38268"/>
                    <a:pt x="19211" y="37539"/>
                  </a:cubicBezTo>
                  <a:cubicBezTo>
                    <a:pt x="20244" y="36779"/>
                    <a:pt x="19667" y="36505"/>
                    <a:pt x="20123" y="34256"/>
                  </a:cubicBezTo>
                  <a:cubicBezTo>
                    <a:pt x="20548" y="32007"/>
                    <a:pt x="22037" y="34104"/>
                    <a:pt x="22493" y="33222"/>
                  </a:cubicBezTo>
                  <a:cubicBezTo>
                    <a:pt x="22949" y="32311"/>
                    <a:pt x="23527" y="31429"/>
                    <a:pt x="23983" y="30821"/>
                  </a:cubicBezTo>
                  <a:cubicBezTo>
                    <a:pt x="24439" y="30244"/>
                    <a:pt x="23983" y="29484"/>
                    <a:pt x="22949" y="28298"/>
                  </a:cubicBezTo>
                  <a:cubicBezTo>
                    <a:pt x="21885" y="27113"/>
                    <a:pt x="20852" y="26657"/>
                    <a:pt x="17721" y="25897"/>
                  </a:cubicBezTo>
                  <a:cubicBezTo>
                    <a:pt x="14590" y="25168"/>
                    <a:pt x="16232" y="20699"/>
                    <a:pt x="15776" y="17873"/>
                  </a:cubicBezTo>
                  <a:cubicBezTo>
                    <a:pt x="15350" y="15016"/>
                    <a:pt x="18025" y="15623"/>
                    <a:pt x="19059" y="15016"/>
                  </a:cubicBezTo>
                  <a:cubicBezTo>
                    <a:pt x="20123" y="14438"/>
                    <a:pt x="19515" y="13678"/>
                    <a:pt x="19211" y="12645"/>
                  </a:cubicBezTo>
                  <a:cubicBezTo>
                    <a:pt x="18907" y="11611"/>
                    <a:pt x="19059" y="11307"/>
                    <a:pt x="19059" y="9210"/>
                  </a:cubicBezTo>
                  <a:cubicBezTo>
                    <a:pt x="19059" y="7143"/>
                    <a:pt x="19819" y="7569"/>
                    <a:pt x="20396" y="5654"/>
                  </a:cubicBezTo>
                  <a:cubicBezTo>
                    <a:pt x="21004" y="3708"/>
                    <a:pt x="19819" y="4012"/>
                    <a:pt x="17873" y="730"/>
                  </a:cubicBezTo>
                  <a:cubicBezTo>
                    <a:pt x="17721" y="486"/>
                    <a:pt x="17630" y="243"/>
                    <a:pt x="17569" y="0"/>
                  </a:cubicBezTo>
                  <a:cubicBezTo>
                    <a:pt x="15867" y="578"/>
                    <a:pt x="14195" y="1459"/>
                    <a:pt x="13557" y="276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4" name="Google Shape;17084;p509"/>
            <p:cNvSpPr/>
            <p:nvPr/>
          </p:nvSpPr>
          <p:spPr>
            <a:xfrm>
              <a:off x="3618125" y="2397750"/>
              <a:ext cx="823750" cy="690000"/>
            </a:xfrm>
            <a:custGeom>
              <a:rect b="b" l="l" r="r" t="t"/>
              <a:pathLst>
                <a:path extrusionOk="0" h="27600" w="32950">
                  <a:moveTo>
                    <a:pt x="26779" y="7265"/>
                  </a:moveTo>
                  <a:cubicBezTo>
                    <a:pt x="25806" y="6322"/>
                    <a:pt x="26384" y="5927"/>
                    <a:pt x="25624" y="3830"/>
                  </a:cubicBezTo>
                  <a:cubicBezTo>
                    <a:pt x="24833" y="1733"/>
                    <a:pt x="24073" y="1520"/>
                    <a:pt x="22159" y="760"/>
                  </a:cubicBezTo>
                  <a:cubicBezTo>
                    <a:pt x="20244" y="0"/>
                    <a:pt x="19848" y="578"/>
                    <a:pt x="17356" y="1338"/>
                  </a:cubicBezTo>
                  <a:cubicBezTo>
                    <a:pt x="16292" y="1672"/>
                    <a:pt x="15380" y="1398"/>
                    <a:pt x="14651" y="973"/>
                  </a:cubicBezTo>
                  <a:cubicBezTo>
                    <a:pt x="14377" y="1611"/>
                    <a:pt x="13982" y="2067"/>
                    <a:pt x="13465" y="2128"/>
                  </a:cubicBezTo>
                  <a:cubicBezTo>
                    <a:pt x="12037" y="2341"/>
                    <a:pt x="10395" y="1945"/>
                    <a:pt x="10395" y="1945"/>
                  </a:cubicBezTo>
                  <a:cubicBezTo>
                    <a:pt x="10395" y="1945"/>
                    <a:pt x="9575" y="2736"/>
                    <a:pt x="8754" y="3374"/>
                  </a:cubicBezTo>
                  <a:cubicBezTo>
                    <a:pt x="7933" y="3982"/>
                    <a:pt x="6322" y="3374"/>
                    <a:pt x="6322" y="3374"/>
                  </a:cubicBezTo>
                  <a:cubicBezTo>
                    <a:pt x="6322" y="3374"/>
                    <a:pt x="4681" y="3374"/>
                    <a:pt x="3465" y="3769"/>
                  </a:cubicBezTo>
                  <a:cubicBezTo>
                    <a:pt x="2249" y="4164"/>
                    <a:pt x="1003" y="3556"/>
                    <a:pt x="608" y="4803"/>
                  </a:cubicBezTo>
                  <a:cubicBezTo>
                    <a:pt x="182" y="6019"/>
                    <a:pt x="0" y="7022"/>
                    <a:pt x="182" y="7629"/>
                  </a:cubicBezTo>
                  <a:cubicBezTo>
                    <a:pt x="395" y="8268"/>
                    <a:pt x="1003" y="9696"/>
                    <a:pt x="2249" y="9484"/>
                  </a:cubicBezTo>
                  <a:cubicBezTo>
                    <a:pt x="3465" y="9271"/>
                    <a:pt x="3678" y="9271"/>
                    <a:pt x="5107" y="9271"/>
                  </a:cubicBezTo>
                  <a:cubicBezTo>
                    <a:pt x="6535" y="9271"/>
                    <a:pt x="6110" y="9484"/>
                    <a:pt x="7143" y="9879"/>
                  </a:cubicBezTo>
                  <a:cubicBezTo>
                    <a:pt x="8146" y="10304"/>
                    <a:pt x="8572" y="9058"/>
                    <a:pt x="9180" y="9879"/>
                  </a:cubicBezTo>
                  <a:cubicBezTo>
                    <a:pt x="10395" y="11520"/>
                    <a:pt x="10608" y="12128"/>
                    <a:pt x="9575" y="12554"/>
                  </a:cubicBezTo>
                  <a:cubicBezTo>
                    <a:pt x="8572" y="12949"/>
                    <a:pt x="7751" y="12554"/>
                    <a:pt x="6930" y="12554"/>
                  </a:cubicBezTo>
                  <a:cubicBezTo>
                    <a:pt x="6110" y="12554"/>
                    <a:pt x="5289" y="11307"/>
                    <a:pt x="4894" y="11915"/>
                  </a:cubicBezTo>
                  <a:cubicBezTo>
                    <a:pt x="4468" y="12554"/>
                    <a:pt x="3465" y="12736"/>
                    <a:pt x="3860" y="13557"/>
                  </a:cubicBezTo>
                  <a:cubicBezTo>
                    <a:pt x="4286" y="14377"/>
                    <a:pt x="4073" y="16019"/>
                    <a:pt x="5107" y="16414"/>
                  </a:cubicBezTo>
                  <a:cubicBezTo>
                    <a:pt x="6110" y="16809"/>
                    <a:pt x="6930" y="16019"/>
                    <a:pt x="8146" y="17022"/>
                  </a:cubicBezTo>
                  <a:cubicBezTo>
                    <a:pt x="9362" y="18055"/>
                    <a:pt x="8754" y="18450"/>
                    <a:pt x="9362" y="19271"/>
                  </a:cubicBezTo>
                  <a:cubicBezTo>
                    <a:pt x="10000" y="20092"/>
                    <a:pt x="10395" y="20912"/>
                    <a:pt x="11003" y="21307"/>
                  </a:cubicBezTo>
                  <a:cubicBezTo>
                    <a:pt x="11611" y="21733"/>
                    <a:pt x="11429" y="22128"/>
                    <a:pt x="12645" y="21733"/>
                  </a:cubicBezTo>
                  <a:cubicBezTo>
                    <a:pt x="13861" y="21307"/>
                    <a:pt x="14468" y="22128"/>
                    <a:pt x="15897" y="21733"/>
                  </a:cubicBezTo>
                  <a:cubicBezTo>
                    <a:pt x="17326" y="21307"/>
                    <a:pt x="19180" y="20912"/>
                    <a:pt x="20000" y="19058"/>
                  </a:cubicBezTo>
                  <a:cubicBezTo>
                    <a:pt x="20791" y="17234"/>
                    <a:pt x="20183" y="17022"/>
                    <a:pt x="21611" y="16414"/>
                  </a:cubicBezTo>
                  <a:cubicBezTo>
                    <a:pt x="23040" y="15806"/>
                    <a:pt x="23861" y="14165"/>
                    <a:pt x="24469" y="15806"/>
                  </a:cubicBezTo>
                  <a:cubicBezTo>
                    <a:pt x="25077" y="17447"/>
                    <a:pt x="24681" y="18055"/>
                    <a:pt x="23861" y="19058"/>
                  </a:cubicBezTo>
                  <a:cubicBezTo>
                    <a:pt x="23040" y="20092"/>
                    <a:pt x="22037" y="19879"/>
                    <a:pt x="21824" y="21095"/>
                  </a:cubicBezTo>
                  <a:cubicBezTo>
                    <a:pt x="21611" y="22341"/>
                    <a:pt x="20791" y="24377"/>
                    <a:pt x="20791" y="25198"/>
                  </a:cubicBezTo>
                  <a:cubicBezTo>
                    <a:pt x="20791" y="25229"/>
                    <a:pt x="20791" y="25320"/>
                    <a:pt x="20791" y="25441"/>
                  </a:cubicBezTo>
                  <a:cubicBezTo>
                    <a:pt x="21429" y="26019"/>
                    <a:pt x="22067" y="26657"/>
                    <a:pt x="22554" y="26900"/>
                  </a:cubicBezTo>
                  <a:cubicBezTo>
                    <a:pt x="23952" y="27599"/>
                    <a:pt x="24377" y="27326"/>
                    <a:pt x="25654" y="26323"/>
                  </a:cubicBezTo>
                  <a:cubicBezTo>
                    <a:pt x="26931" y="25320"/>
                    <a:pt x="27052" y="25472"/>
                    <a:pt x="26779" y="23921"/>
                  </a:cubicBezTo>
                  <a:cubicBezTo>
                    <a:pt x="26505" y="22371"/>
                    <a:pt x="27052" y="22067"/>
                    <a:pt x="27630" y="19818"/>
                  </a:cubicBezTo>
                  <a:cubicBezTo>
                    <a:pt x="28207" y="17569"/>
                    <a:pt x="28633" y="18116"/>
                    <a:pt x="29180" y="16839"/>
                  </a:cubicBezTo>
                  <a:cubicBezTo>
                    <a:pt x="29757" y="15593"/>
                    <a:pt x="29332" y="14590"/>
                    <a:pt x="29332" y="13313"/>
                  </a:cubicBezTo>
                  <a:cubicBezTo>
                    <a:pt x="29332" y="12037"/>
                    <a:pt x="30183" y="11915"/>
                    <a:pt x="31034" y="11064"/>
                  </a:cubicBezTo>
                  <a:cubicBezTo>
                    <a:pt x="31794" y="10304"/>
                    <a:pt x="32767" y="9210"/>
                    <a:pt x="32949" y="8177"/>
                  </a:cubicBezTo>
                  <a:cubicBezTo>
                    <a:pt x="31703" y="8541"/>
                    <a:pt x="30609" y="9453"/>
                    <a:pt x="30031" y="9575"/>
                  </a:cubicBezTo>
                  <a:cubicBezTo>
                    <a:pt x="29058" y="9757"/>
                    <a:pt x="27721" y="8237"/>
                    <a:pt x="26779" y="7265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5" name="Google Shape;17085;p509"/>
            <p:cNvSpPr/>
            <p:nvPr/>
          </p:nvSpPr>
          <p:spPr>
            <a:xfrm>
              <a:off x="3852150" y="1655325"/>
              <a:ext cx="1010700" cy="986375"/>
            </a:xfrm>
            <a:custGeom>
              <a:rect b="b" l="l" r="r" t="t"/>
              <a:pathLst>
                <a:path extrusionOk="0" h="39455" w="40428">
                  <a:moveTo>
                    <a:pt x="40397" y="20761"/>
                  </a:moveTo>
                  <a:cubicBezTo>
                    <a:pt x="38482" y="20305"/>
                    <a:pt x="38330" y="17326"/>
                    <a:pt x="37722" y="15837"/>
                  </a:cubicBezTo>
                  <a:cubicBezTo>
                    <a:pt x="37145" y="14347"/>
                    <a:pt x="36993" y="15077"/>
                    <a:pt x="35929" y="15229"/>
                  </a:cubicBezTo>
                  <a:cubicBezTo>
                    <a:pt x="34895" y="15381"/>
                    <a:pt x="32372" y="16141"/>
                    <a:pt x="32372" y="16141"/>
                  </a:cubicBezTo>
                  <a:cubicBezTo>
                    <a:pt x="32372" y="16141"/>
                    <a:pt x="30883" y="15229"/>
                    <a:pt x="30275" y="14043"/>
                  </a:cubicBezTo>
                  <a:cubicBezTo>
                    <a:pt x="29667" y="12858"/>
                    <a:pt x="29394" y="13162"/>
                    <a:pt x="29394" y="10183"/>
                  </a:cubicBezTo>
                  <a:cubicBezTo>
                    <a:pt x="29394" y="7204"/>
                    <a:pt x="26536" y="7052"/>
                    <a:pt x="25655" y="5837"/>
                  </a:cubicBezTo>
                  <a:cubicBezTo>
                    <a:pt x="24773" y="4651"/>
                    <a:pt x="24925" y="5563"/>
                    <a:pt x="23862" y="5259"/>
                  </a:cubicBezTo>
                  <a:cubicBezTo>
                    <a:pt x="22828" y="4955"/>
                    <a:pt x="23406" y="4803"/>
                    <a:pt x="22524" y="3162"/>
                  </a:cubicBezTo>
                  <a:cubicBezTo>
                    <a:pt x="21643" y="1520"/>
                    <a:pt x="22524" y="3162"/>
                    <a:pt x="21187" y="1217"/>
                  </a:cubicBezTo>
                  <a:cubicBezTo>
                    <a:pt x="20852" y="761"/>
                    <a:pt x="20548" y="335"/>
                    <a:pt x="20245" y="1"/>
                  </a:cubicBezTo>
                  <a:cubicBezTo>
                    <a:pt x="20184" y="700"/>
                    <a:pt x="20123" y="1551"/>
                    <a:pt x="18998" y="1855"/>
                  </a:cubicBezTo>
                  <a:cubicBezTo>
                    <a:pt x="17357" y="2250"/>
                    <a:pt x="14895" y="2858"/>
                    <a:pt x="14712" y="4074"/>
                  </a:cubicBezTo>
                  <a:cubicBezTo>
                    <a:pt x="14500" y="5320"/>
                    <a:pt x="16323" y="6749"/>
                    <a:pt x="15108" y="8177"/>
                  </a:cubicBezTo>
                  <a:cubicBezTo>
                    <a:pt x="13892" y="9606"/>
                    <a:pt x="13466" y="9180"/>
                    <a:pt x="12463" y="9788"/>
                  </a:cubicBezTo>
                  <a:cubicBezTo>
                    <a:pt x="11430" y="10396"/>
                    <a:pt x="11035" y="10214"/>
                    <a:pt x="10609" y="10822"/>
                  </a:cubicBezTo>
                  <a:cubicBezTo>
                    <a:pt x="10214" y="11429"/>
                    <a:pt x="10609" y="11642"/>
                    <a:pt x="10214" y="12463"/>
                  </a:cubicBezTo>
                  <a:cubicBezTo>
                    <a:pt x="9819" y="13253"/>
                    <a:pt x="7965" y="12463"/>
                    <a:pt x="7965" y="12463"/>
                  </a:cubicBezTo>
                  <a:cubicBezTo>
                    <a:pt x="7965" y="12463"/>
                    <a:pt x="4500" y="11429"/>
                    <a:pt x="3496" y="12037"/>
                  </a:cubicBezTo>
                  <a:cubicBezTo>
                    <a:pt x="2463" y="12645"/>
                    <a:pt x="1855" y="14074"/>
                    <a:pt x="1430" y="16110"/>
                  </a:cubicBezTo>
                  <a:cubicBezTo>
                    <a:pt x="1034" y="18177"/>
                    <a:pt x="1" y="19180"/>
                    <a:pt x="822" y="20214"/>
                  </a:cubicBezTo>
                  <a:cubicBezTo>
                    <a:pt x="1642" y="21217"/>
                    <a:pt x="2250" y="22250"/>
                    <a:pt x="3679" y="23071"/>
                  </a:cubicBezTo>
                  <a:cubicBezTo>
                    <a:pt x="5107" y="23861"/>
                    <a:pt x="5928" y="25107"/>
                    <a:pt x="5928" y="26931"/>
                  </a:cubicBezTo>
                  <a:cubicBezTo>
                    <a:pt x="5928" y="28086"/>
                    <a:pt x="5776" y="29636"/>
                    <a:pt x="5290" y="30670"/>
                  </a:cubicBezTo>
                  <a:cubicBezTo>
                    <a:pt x="6019" y="31095"/>
                    <a:pt x="6931" y="31369"/>
                    <a:pt x="7995" y="31035"/>
                  </a:cubicBezTo>
                  <a:cubicBezTo>
                    <a:pt x="10487" y="30275"/>
                    <a:pt x="10883" y="29697"/>
                    <a:pt x="12798" y="30457"/>
                  </a:cubicBezTo>
                  <a:cubicBezTo>
                    <a:pt x="14712" y="31217"/>
                    <a:pt x="15472" y="31430"/>
                    <a:pt x="16263" y="33527"/>
                  </a:cubicBezTo>
                  <a:cubicBezTo>
                    <a:pt x="17023" y="35624"/>
                    <a:pt x="16445" y="36019"/>
                    <a:pt x="17418" y="36962"/>
                  </a:cubicBezTo>
                  <a:cubicBezTo>
                    <a:pt x="18360" y="37934"/>
                    <a:pt x="19697" y="39454"/>
                    <a:pt x="20670" y="39272"/>
                  </a:cubicBezTo>
                  <a:cubicBezTo>
                    <a:pt x="21248" y="39150"/>
                    <a:pt x="22342" y="38238"/>
                    <a:pt x="23588" y="37874"/>
                  </a:cubicBezTo>
                  <a:cubicBezTo>
                    <a:pt x="23618" y="37752"/>
                    <a:pt x="23649" y="37630"/>
                    <a:pt x="23649" y="37509"/>
                  </a:cubicBezTo>
                  <a:cubicBezTo>
                    <a:pt x="23649" y="36384"/>
                    <a:pt x="23649" y="34682"/>
                    <a:pt x="24925" y="32554"/>
                  </a:cubicBezTo>
                  <a:cubicBezTo>
                    <a:pt x="26172" y="30427"/>
                    <a:pt x="26050" y="32129"/>
                    <a:pt x="26901" y="31855"/>
                  </a:cubicBezTo>
                  <a:cubicBezTo>
                    <a:pt x="27752" y="31551"/>
                    <a:pt x="29302" y="32402"/>
                    <a:pt x="30427" y="32129"/>
                  </a:cubicBezTo>
                  <a:cubicBezTo>
                    <a:pt x="31552" y="31855"/>
                    <a:pt x="32251" y="31156"/>
                    <a:pt x="32828" y="29880"/>
                  </a:cubicBezTo>
                  <a:cubicBezTo>
                    <a:pt x="33406" y="28603"/>
                    <a:pt x="32828" y="28603"/>
                    <a:pt x="33527" y="27326"/>
                  </a:cubicBezTo>
                  <a:cubicBezTo>
                    <a:pt x="34257" y="26050"/>
                    <a:pt x="35807" y="26050"/>
                    <a:pt x="38056" y="25077"/>
                  </a:cubicBezTo>
                  <a:cubicBezTo>
                    <a:pt x="40336" y="24074"/>
                    <a:pt x="39333" y="24773"/>
                    <a:pt x="39759" y="22098"/>
                  </a:cubicBezTo>
                  <a:cubicBezTo>
                    <a:pt x="39850" y="21460"/>
                    <a:pt x="40123" y="21034"/>
                    <a:pt x="40427" y="20761"/>
                  </a:cubicBezTo>
                  <a:cubicBezTo>
                    <a:pt x="40427" y="20761"/>
                    <a:pt x="40427" y="20761"/>
                    <a:pt x="40397" y="207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6" name="Google Shape;17086;p509"/>
            <p:cNvSpPr/>
            <p:nvPr/>
          </p:nvSpPr>
          <p:spPr>
            <a:xfrm>
              <a:off x="4096075" y="2827075"/>
              <a:ext cx="1044900" cy="1013725"/>
            </a:xfrm>
            <a:custGeom>
              <a:rect b="b" l="l" r="r" t="t"/>
              <a:pathLst>
                <a:path extrusionOk="0" h="40549" w="41796">
                  <a:moveTo>
                    <a:pt x="39850" y="13132"/>
                  </a:moveTo>
                  <a:cubicBezTo>
                    <a:pt x="39090" y="11977"/>
                    <a:pt x="40640" y="10426"/>
                    <a:pt x="41218" y="9089"/>
                  </a:cubicBezTo>
                  <a:cubicBezTo>
                    <a:pt x="41795" y="7752"/>
                    <a:pt x="41005" y="4682"/>
                    <a:pt x="40063" y="3131"/>
                  </a:cubicBezTo>
                  <a:cubicBezTo>
                    <a:pt x="39090" y="1612"/>
                    <a:pt x="38148" y="2007"/>
                    <a:pt x="38148" y="2007"/>
                  </a:cubicBezTo>
                  <a:cubicBezTo>
                    <a:pt x="38148" y="2007"/>
                    <a:pt x="29302" y="4104"/>
                    <a:pt x="27965" y="4104"/>
                  </a:cubicBezTo>
                  <a:cubicBezTo>
                    <a:pt x="26628" y="4104"/>
                    <a:pt x="26445" y="3709"/>
                    <a:pt x="25290" y="2767"/>
                  </a:cubicBezTo>
                  <a:cubicBezTo>
                    <a:pt x="24135" y="1794"/>
                    <a:pt x="23740" y="1034"/>
                    <a:pt x="22403" y="1034"/>
                  </a:cubicBezTo>
                  <a:cubicBezTo>
                    <a:pt x="21065" y="1034"/>
                    <a:pt x="18968" y="2007"/>
                    <a:pt x="15898" y="2007"/>
                  </a:cubicBezTo>
                  <a:cubicBezTo>
                    <a:pt x="14044" y="2007"/>
                    <a:pt x="11582" y="882"/>
                    <a:pt x="9910" y="1"/>
                  </a:cubicBezTo>
                  <a:cubicBezTo>
                    <a:pt x="9424" y="882"/>
                    <a:pt x="9029" y="609"/>
                    <a:pt x="8512" y="2645"/>
                  </a:cubicBezTo>
                  <a:cubicBezTo>
                    <a:pt x="7934" y="4894"/>
                    <a:pt x="7387" y="5198"/>
                    <a:pt x="7661" y="6748"/>
                  </a:cubicBezTo>
                  <a:cubicBezTo>
                    <a:pt x="7934" y="8299"/>
                    <a:pt x="7813" y="8147"/>
                    <a:pt x="6536" y="9150"/>
                  </a:cubicBezTo>
                  <a:cubicBezTo>
                    <a:pt x="5259" y="10153"/>
                    <a:pt x="4834" y="10426"/>
                    <a:pt x="3436" y="9727"/>
                  </a:cubicBezTo>
                  <a:cubicBezTo>
                    <a:pt x="2919" y="9484"/>
                    <a:pt x="2311" y="8846"/>
                    <a:pt x="1673" y="8268"/>
                  </a:cubicBezTo>
                  <a:cubicBezTo>
                    <a:pt x="1460" y="10031"/>
                    <a:pt x="1" y="18968"/>
                    <a:pt x="2281" y="21278"/>
                  </a:cubicBezTo>
                  <a:cubicBezTo>
                    <a:pt x="4743" y="23740"/>
                    <a:pt x="5351" y="23922"/>
                    <a:pt x="6171" y="26566"/>
                  </a:cubicBezTo>
                  <a:cubicBezTo>
                    <a:pt x="6992" y="29241"/>
                    <a:pt x="6992" y="30852"/>
                    <a:pt x="6779" y="32706"/>
                  </a:cubicBezTo>
                  <a:cubicBezTo>
                    <a:pt x="6566" y="34530"/>
                    <a:pt x="4955" y="36567"/>
                    <a:pt x="5563" y="38208"/>
                  </a:cubicBezTo>
                  <a:cubicBezTo>
                    <a:pt x="5807" y="38846"/>
                    <a:pt x="6506" y="39667"/>
                    <a:pt x="7266" y="40548"/>
                  </a:cubicBezTo>
                  <a:cubicBezTo>
                    <a:pt x="7873" y="40184"/>
                    <a:pt x="8421" y="39819"/>
                    <a:pt x="8907" y="39545"/>
                  </a:cubicBezTo>
                  <a:cubicBezTo>
                    <a:pt x="10913" y="38269"/>
                    <a:pt x="9910" y="37509"/>
                    <a:pt x="10153" y="33466"/>
                  </a:cubicBezTo>
                  <a:cubicBezTo>
                    <a:pt x="10427" y="29393"/>
                    <a:pt x="15229" y="29150"/>
                    <a:pt x="17782" y="27630"/>
                  </a:cubicBezTo>
                  <a:cubicBezTo>
                    <a:pt x="20305" y="26110"/>
                    <a:pt x="19302" y="26354"/>
                    <a:pt x="20822" y="23314"/>
                  </a:cubicBezTo>
                  <a:cubicBezTo>
                    <a:pt x="21460" y="22007"/>
                    <a:pt x="23132" y="21126"/>
                    <a:pt x="24834" y="20548"/>
                  </a:cubicBezTo>
                  <a:cubicBezTo>
                    <a:pt x="23983" y="17600"/>
                    <a:pt x="28725" y="15168"/>
                    <a:pt x="28725" y="15168"/>
                  </a:cubicBezTo>
                  <a:cubicBezTo>
                    <a:pt x="28725" y="15168"/>
                    <a:pt x="30214" y="15168"/>
                    <a:pt x="31704" y="14408"/>
                  </a:cubicBezTo>
                  <a:cubicBezTo>
                    <a:pt x="33193" y="13679"/>
                    <a:pt x="33497" y="14135"/>
                    <a:pt x="34227" y="14256"/>
                  </a:cubicBezTo>
                  <a:cubicBezTo>
                    <a:pt x="34986" y="14408"/>
                    <a:pt x="35716" y="14864"/>
                    <a:pt x="37205" y="15320"/>
                  </a:cubicBezTo>
                  <a:cubicBezTo>
                    <a:pt x="38695" y="15746"/>
                    <a:pt x="38999" y="16809"/>
                    <a:pt x="38999" y="16809"/>
                  </a:cubicBezTo>
                  <a:lnTo>
                    <a:pt x="39181" y="17357"/>
                  </a:lnTo>
                  <a:cubicBezTo>
                    <a:pt x="39880" y="16627"/>
                    <a:pt x="40427" y="15806"/>
                    <a:pt x="40640" y="15229"/>
                  </a:cubicBezTo>
                  <a:cubicBezTo>
                    <a:pt x="41005" y="14074"/>
                    <a:pt x="40640" y="14256"/>
                    <a:pt x="39850" y="1313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7" name="Google Shape;17087;p509"/>
            <p:cNvSpPr/>
            <p:nvPr/>
          </p:nvSpPr>
          <p:spPr>
            <a:xfrm>
              <a:off x="4343800" y="2174325"/>
              <a:ext cx="1692325" cy="1255375"/>
            </a:xfrm>
            <a:custGeom>
              <a:rect b="b" l="l" r="r" t="t"/>
              <a:pathLst>
                <a:path extrusionOk="0" h="50215" w="67693">
                  <a:moveTo>
                    <a:pt x="64561" y="10123"/>
                  </a:moveTo>
                  <a:cubicBezTo>
                    <a:pt x="63376" y="10882"/>
                    <a:pt x="64106" y="13101"/>
                    <a:pt x="62464" y="13405"/>
                  </a:cubicBezTo>
                  <a:cubicBezTo>
                    <a:pt x="60823" y="13709"/>
                    <a:pt x="60093" y="13253"/>
                    <a:pt x="57388" y="13709"/>
                  </a:cubicBezTo>
                  <a:cubicBezTo>
                    <a:pt x="54713" y="14135"/>
                    <a:pt x="46658" y="14439"/>
                    <a:pt x="44895" y="15199"/>
                  </a:cubicBezTo>
                  <a:cubicBezTo>
                    <a:pt x="43102" y="15928"/>
                    <a:pt x="43406" y="15047"/>
                    <a:pt x="42190" y="14743"/>
                  </a:cubicBezTo>
                  <a:cubicBezTo>
                    <a:pt x="41005" y="14439"/>
                    <a:pt x="41309" y="14439"/>
                    <a:pt x="39059" y="11612"/>
                  </a:cubicBezTo>
                  <a:cubicBezTo>
                    <a:pt x="36841" y="8785"/>
                    <a:pt x="32220" y="9241"/>
                    <a:pt x="29971" y="9545"/>
                  </a:cubicBezTo>
                  <a:cubicBezTo>
                    <a:pt x="27752" y="9819"/>
                    <a:pt x="28208" y="8481"/>
                    <a:pt x="26567" y="7600"/>
                  </a:cubicBezTo>
                  <a:cubicBezTo>
                    <a:pt x="24925" y="6688"/>
                    <a:pt x="24773" y="5806"/>
                    <a:pt x="23588" y="4773"/>
                  </a:cubicBezTo>
                  <a:cubicBezTo>
                    <a:pt x="22372" y="3709"/>
                    <a:pt x="23862" y="2980"/>
                    <a:pt x="24014" y="2372"/>
                  </a:cubicBezTo>
                  <a:cubicBezTo>
                    <a:pt x="24166" y="1794"/>
                    <a:pt x="22707" y="457"/>
                    <a:pt x="20761" y="1"/>
                  </a:cubicBezTo>
                  <a:cubicBezTo>
                    <a:pt x="20457" y="274"/>
                    <a:pt x="20184" y="700"/>
                    <a:pt x="20093" y="1338"/>
                  </a:cubicBezTo>
                  <a:cubicBezTo>
                    <a:pt x="19667" y="4013"/>
                    <a:pt x="20670" y="3314"/>
                    <a:pt x="18390" y="4287"/>
                  </a:cubicBezTo>
                  <a:cubicBezTo>
                    <a:pt x="16141" y="5290"/>
                    <a:pt x="14591" y="5290"/>
                    <a:pt x="13861" y="6566"/>
                  </a:cubicBezTo>
                  <a:cubicBezTo>
                    <a:pt x="13162" y="7843"/>
                    <a:pt x="13740" y="7843"/>
                    <a:pt x="13162" y="9120"/>
                  </a:cubicBezTo>
                  <a:cubicBezTo>
                    <a:pt x="12585" y="10366"/>
                    <a:pt x="11886" y="11095"/>
                    <a:pt x="10761" y="11369"/>
                  </a:cubicBezTo>
                  <a:cubicBezTo>
                    <a:pt x="9636" y="11642"/>
                    <a:pt x="8086" y="10791"/>
                    <a:pt x="7235" y="11095"/>
                  </a:cubicBezTo>
                  <a:cubicBezTo>
                    <a:pt x="6384" y="11369"/>
                    <a:pt x="6506" y="9667"/>
                    <a:pt x="5259" y="11794"/>
                  </a:cubicBezTo>
                  <a:cubicBezTo>
                    <a:pt x="3983" y="13922"/>
                    <a:pt x="3983" y="15624"/>
                    <a:pt x="3983" y="16749"/>
                  </a:cubicBezTo>
                  <a:cubicBezTo>
                    <a:pt x="3983" y="17873"/>
                    <a:pt x="2858" y="19150"/>
                    <a:pt x="2007" y="20001"/>
                  </a:cubicBezTo>
                  <a:cubicBezTo>
                    <a:pt x="1156" y="20852"/>
                    <a:pt x="305" y="20974"/>
                    <a:pt x="305" y="22250"/>
                  </a:cubicBezTo>
                  <a:cubicBezTo>
                    <a:pt x="305" y="23527"/>
                    <a:pt x="730" y="24530"/>
                    <a:pt x="153" y="25776"/>
                  </a:cubicBezTo>
                  <a:cubicBezTo>
                    <a:pt x="92" y="25898"/>
                    <a:pt x="62" y="26019"/>
                    <a:pt x="1" y="26111"/>
                  </a:cubicBezTo>
                  <a:cubicBezTo>
                    <a:pt x="1673" y="26992"/>
                    <a:pt x="4135" y="28117"/>
                    <a:pt x="5989" y="28117"/>
                  </a:cubicBezTo>
                  <a:cubicBezTo>
                    <a:pt x="9059" y="28117"/>
                    <a:pt x="11156" y="27144"/>
                    <a:pt x="12494" y="27144"/>
                  </a:cubicBezTo>
                  <a:cubicBezTo>
                    <a:pt x="13861" y="27144"/>
                    <a:pt x="14226" y="27904"/>
                    <a:pt x="15381" y="28877"/>
                  </a:cubicBezTo>
                  <a:cubicBezTo>
                    <a:pt x="16536" y="29819"/>
                    <a:pt x="16719" y="30214"/>
                    <a:pt x="18056" y="30214"/>
                  </a:cubicBezTo>
                  <a:cubicBezTo>
                    <a:pt x="19393" y="30214"/>
                    <a:pt x="28239" y="28117"/>
                    <a:pt x="28239" y="28117"/>
                  </a:cubicBezTo>
                  <a:cubicBezTo>
                    <a:pt x="28239" y="28117"/>
                    <a:pt x="29181" y="27722"/>
                    <a:pt x="30154" y="29241"/>
                  </a:cubicBezTo>
                  <a:cubicBezTo>
                    <a:pt x="31096" y="30792"/>
                    <a:pt x="31886" y="33862"/>
                    <a:pt x="31309" y="35199"/>
                  </a:cubicBezTo>
                  <a:cubicBezTo>
                    <a:pt x="30731" y="36536"/>
                    <a:pt x="29181" y="38087"/>
                    <a:pt x="29941" y="39242"/>
                  </a:cubicBezTo>
                  <a:cubicBezTo>
                    <a:pt x="30731" y="40366"/>
                    <a:pt x="31096" y="40184"/>
                    <a:pt x="30731" y="41339"/>
                  </a:cubicBezTo>
                  <a:cubicBezTo>
                    <a:pt x="30518" y="41916"/>
                    <a:pt x="29971" y="42737"/>
                    <a:pt x="29272" y="43467"/>
                  </a:cubicBezTo>
                  <a:lnTo>
                    <a:pt x="30579" y="47692"/>
                  </a:lnTo>
                  <a:cubicBezTo>
                    <a:pt x="30579" y="47692"/>
                    <a:pt x="34166" y="50214"/>
                    <a:pt x="36081" y="49758"/>
                  </a:cubicBezTo>
                  <a:cubicBezTo>
                    <a:pt x="38026" y="49333"/>
                    <a:pt x="37448" y="46932"/>
                    <a:pt x="37448" y="46932"/>
                  </a:cubicBezTo>
                  <a:cubicBezTo>
                    <a:pt x="37448" y="46932"/>
                    <a:pt x="38938" y="44986"/>
                    <a:pt x="39363" y="44409"/>
                  </a:cubicBezTo>
                  <a:cubicBezTo>
                    <a:pt x="39819" y="43801"/>
                    <a:pt x="38482" y="42464"/>
                    <a:pt x="38178" y="40822"/>
                  </a:cubicBezTo>
                  <a:cubicBezTo>
                    <a:pt x="37874" y="39181"/>
                    <a:pt x="39819" y="39333"/>
                    <a:pt x="40123" y="38147"/>
                  </a:cubicBezTo>
                  <a:cubicBezTo>
                    <a:pt x="40427" y="36962"/>
                    <a:pt x="41461" y="36962"/>
                    <a:pt x="41309" y="36202"/>
                  </a:cubicBezTo>
                  <a:cubicBezTo>
                    <a:pt x="41157" y="35473"/>
                    <a:pt x="41461" y="33831"/>
                    <a:pt x="42190" y="31734"/>
                  </a:cubicBezTo>
                  <a:cubicBezTo>
                    <a:pt x="42950" y="29637"/>
                    <a:pt x="42646" y="31278"/>
                    <a:pt x="44743" y="29637"/>
                  </a:cubicBezTo>
                  <a:cubicBezTo>
                    <a:pt x="46810" y="27995"/>
                    <a:pt x="48604" y="25168"/>
                    <a:pt x="49941" y="23831"/>
                  </a:cubicBezTo>
                  <a:cubicBezTo>
                    <a:pt x="51279" y="22494"/>
                    <a:pt x="51005" y="23983"/>
                    <a:pt x="51734" y="23679"/>
                  </a:cubicBezTo>
                  <a:cubicBezTo>
                    <a:pt x="52494" y="23375"/>
                    <a:pt x="53680" y="24439"/>
                    <a:pt x="54561" y="24743"/>
                  </a:cubicBezTo>
                  <a:cubicBezTo>
                    <a:pt x="55473" y="25016"/>
                    <a:pt x="56659" y="26384"/>
                    <a:pt x="59029" y="26232"/>
                  </a:cubicBezTo>
                  <a:cubicBezTo>
                    <a:pt x="61431" y="26080"/>
                    <a:pt x="61735" y="24287"/>
                    <a:pt x="61431" y="23679"/>
                  </a:cubicBezTo>
                  <a:cubicBezTo>
                    <a:pt x="61127" y="23102"/>
                    <a:pt x="60245" y="21612"/>
                    <a:pt x="59941" y="20852"/>
                  </a:cubicBezTo>
                  <a:cubicBezTo>
                    <a:pt x="59637" y="20123"/>
                    <a:pt x="60397" y="19667"/>
                    <a:pt x="60519" y="18907"/>
                  </a:cubicBezTo>
                  <a:cubicBezTo>
                    <a:pt x="60671" y="18177"/>
                    <a:pt x="62464" y="17570"/>
                    <a:pt x="62464" y="17570"/>
                  </a:cubicBezTo>
                  <a:cubicBezTo>
                    <a:pt x="62464" y="17570"/>
                    <a:pt x="64409" y="16840"/>
                    <a:pt x="66051" y="15351"/>
                  </a:cubicBezTo>
                  <a:cubicBezTo>
                    <a:pt x="67692" y="13861"/>
                    <a:pt x="65747" y="9393"/>
                    <a:pt x="64561" y="1012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88" name="Google Shape;17088;p509"/>
          <p:cNvSpPr/>
          <p:nvPr/>
        </p:nvSpPr>
        <p:spPr>
          <a:xfrm>
            <a:off x="5502575" y="2678200"/>
            <a:ext cx="313800" cy="3138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89" name="Google Shape;17089;p509"/>
          <p:cNvGrpSpPr/>
          <p:nvPr/>
        </p:nvGrpSpPr>
        <p:grpSpPr>
          <a:xfrm flipH="1">
            <a:off x="4351185" y="3203933"/>
            <a:ext cx="2366227" cy="1394930"/>
            <a:chOff x="1719725" y="1914550"/>
            <a:chExt cx="4604450" cy="2714400"/>
          </a:xfrm>
        </p:grpSpPr>
        <p:sp>
          <p:nvSpPr>
            <p:cNvPr id="17090" name="Google Shape;17090;p509"/>
            <p:cNvSpPr/>
            <p:nvPr/>
          </p:nvSpPr>
          <p:spPr>
            <a:xfrm>
              <a:off x="3735350" y="2420250"/>
              <a:ext cx="2195475" cy="547525"/>
            </a:xfrm>
            <a:custGeom>
              <a:rect b="b" l="l" r="r" t="t"/>
              <a:pathLst>
                <a:path extrusionOk="0" h="21901" w="87819">
                  <a:moveTo>
                    <a:pt x="60584" y="0"/>
                  </a:moveTo>
                  <a:cubicBezTo>
                    <a:pt x="39707" y="0"/>
                    <a:pt x="9065" y="5360"/>
                    <a:pt x="0" y="12186"/>
                  </a:cubicBezTo>
                  <a:lnTo>
                    <a:pt x="4637" y="14521"/>
                  </a:lnTo>
                  <a:cubicBezTo>
                    <a:pt x="4637" y="14521"/>
                    <a:pt x="22756" y="21900"/>
                    <a:pt x="42889" y="21900"/>
                  </a:cubicBezTo>
                  <a:cubicBezTo>
                    <a:pt x="54154" y="21900"/>
                    <a:pt x="66049" y="19591"/>
                    <a:pt x="75754" y="12386"/>
                  </a:cubicBezTo>
                  <a:cubicBezTo>
                    <a:pt x="87818" y="3457"/>
                    <a:pt x="77350" y="0"/>
                    <a:pt x="6058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1" name="Google Shape;17091;p509"/>
            <p:cNvSpPr/>
            <p:nvPr/>
          </p:nvSpPr>
          <p:spPr>
            <a:xfrm>
              <a:off x="2996475" y="1914550"/>
              <a:ext cx="399375" cy="1315850"/>
            </a:xfrm>
            <a:custGeom>
              <a:rect b="b" l="l" r="r" t="t"/>
              <a:pathLst>
                <a:path extrusionOk="0" h="52634" w="15975">
                  <a:moveTo>
                    <a:pt x="1685" y="1"/>
                  </a:moveTo>
                  <a:cubicBezTo>
                    <a:pt x="1108" y="1"/>
                    <a:pt x="544" y="305"/>
                    <a:pt x="368" y="1392"/>
                  </a:cubicBezTo>
                  <a:cubicBezTo>
                    <a:pt x="1" y="3860"/>
                    <a:pt x="10308" y="50527"/>
                    <a:pt x="12276" y="52195"/>
                  </a:cubicBezTo>
                  <a:cubicBezTo>
                    <a:pt x="12629" y="52495"/>
                    <a:pt x="12987" y="52634"/>
                    <a:pt x="13324" y="52634"/>
                  </a:cubicBezTo>
                  <a:cubicBezTo>
                    <a:pt x="14864" y="52634"/>
                    <a:pt x="15974" y="49728"/>
                    <a:pt x="14277" y="45924"/>
                  </a:cubicBezTo>
                  <a:cubicBezTo>
                    <a:pt x="14277" y="45924"/>
                    <a:pt x="6338" y="6162"/>
                    <a:pt x="3170" y="491"/>
                  </a:cubicBezTo>
                  <a:cubicBezTo>
                    <a:pt x="3170" y="491"/>
                    <a:pt x="2418" y="1"/>
                    <a:pt x="168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2" name="Google Shape;17092;p509"/>
            <p:cNvSpPr/>
            <p:nvPr/>
          </p:nvSpPr>
          <p:spPr>
            <a:xfrm>
              <a:off x="2588125" y="1925850"/>
              <a:ext cx="499275" cy="901650"/>
            </a:xfrm>
            <a:custGeom>
              <a:rect b="b" l="l" r="r" t="t"/>
              <a:pathLst>
                <a:path extrusionOk="0" h="36066" w="19971">
                  <a:moveTo>
                    <a:pt x="17586" y="1"/>
                  </a:moveTo>
                  <a:cubicBezTo>
                    <a:pt x="15092" y="1"/>
                    <a:pt x="1" y="35866"/>
                    <a:pt x="1591" y="36065"/>
                  </a:cubicBezTo>
                  <a:cubicBezTo>
                    <a:pt x="1595" y="36066"/>
                    <a:pt x="1599" y="36066"/>
                    <a:pt x="1604" y="36066"/>
                  </a:cubicBezTo>
                  <a:cubicBezTo>
                    <a:pt x="3295" y="36066"/>
                    <a:pt x="16902" y="3674"/>
                    <a:pt x="17102" y="2975"/>
                  </a:cubicBezTo>
                  <a:cubicBezTo>
                    <a:pt x="17102" y="2975"/>
                    <a:pt x="19971" y="540"/>
                    <a:pt x="17636" y="6"/>
                  </a:cubicBezTo>
                  <a:cubicBezTo>
                    <a:pt x="17620" y="3"/>
                    <a:pt x="17603" y="1"/>
                    <a:pt x="17586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3" name="Google Shape;17093;p509"/>
            <p:cNvSpPr/>
            <p:nvPr/>
          </p:nvSpPr>
          <p:spPr>
            <a:xfrm>
              <a:off x="1719725" y="2757500"/>
              <a:ext cx="954425" cy="599800"/>
            </a:xfrm>
            <a:custGeom>
              <a:rect b="b" l="l" r="r" t="t"/>
              <a:pathLst>
                <a:path extrusionOk="0" h="23992" w="38177">
                  <a:moveTo>
                    <a:pt x="37386" y="1"/>
                  </a:moveTo>
                  <a:cubicBezTo>
                    <a:pt x="37020" y="1"/>
                    <a:pt x="36527" y="231"/>
                    <a:pt x="36527" y="231"/>
                  </a:cubicBezTo>
                  <a:cubicBezTo>
                    <a:pt x="26553" y="14608"/>
                    <a:pt x="10508" y="21246"/>
                    <a:pt x="5271" y="22080"/>
                  </a:cubicBezTo>
                  <a:cubicBezTo>
                    <a:pt x="1" y="22947"/>
                    <a:pt x="2202" y="23914"/>
                    <a:pt x="2202" y="23914"/>
                  </a:cubicBezTo>
                  <a:cubicBezTo>
                    <a:pt x="2741" y="23967"/>
                    <a:pt x="3281" y="23992"/>
                    <a:pt x="3823" y="23992"/>
                  </a:cubicBezTo>
                  <a:cubicBezTo>
                    <a:pt x="19497" y="23992"/>
                    <a:pt x="36327" y="2799"/>
                    <a:pt x="36327" y="2799"/>
                  </a:cubicBezTo>
                  <a:cubicBezTo>
                    <a:pt x="38177" y="477"/>
                    <a:pt x="37913" y="1"/>
                    <a:pt x="37386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4" name="Google Shape;17094;p509"/>
            <p:cNvSpPr/>
            <p:nvPr/>
          </p:nvSpPr>
          <p:spPr>
            <a:xfrm>
              <a:off x="2507950" y="2348750"/>
              <a:ext cx="1046600" cy="1019925"/>
            </a:xfrm>
            <a:custGeom>
              <a:rect b="b" l="l" r="r" t="t"/>
              <a:pathLst>
                <a:path extrusionOk="0" h="40797" w="41864">
                  <a:moveTo>
                    <a:pt x="3300" y="1"/>
                  </a:moveTo>
                  <a:cubicBezTo>
                    <a:pt x="2745" y="1"/>
                    <a:pt x="1" y="109"/>
                    <a:pt x="661" y="2270"/>
                  </a:cubicBezTo>
                  <a:cubicBezTo>
                    <a:pt x="1429" y="4672"/>
                    <a:pt x="35253" y="40364"/>
                    <a:pt x="38288" y="40765"/>
                  </a:cubicBezTo>
                  <a:cubicBezTo>
                    <a:pt x="38439" y="40786"/>
                    <a:pt x="38583" y="40797"/>
                    <a:pt x="38722" y="40797"/>
                  </a:cubicBezTo>
                  <a:cubicBezTo>
                    <a:pt x="41357" y="40797"/>
                    <a:pt x="41864" y="37012"/>
                    <a:pt x="37554" y="34160"/>
                  </a:cubicBezTo>
                  <a:cubicBezTo>
                    <a:pt x="37554" y="34160"/>
                    <a:pt x="9701" y="3271"/>
                    <a:pt x="3397" y="2"/>
                  </a:cubicBezTo>
                  <a:cubicBezTo>
                    <a:pt x="3397" y="2"/>
                    <a:pt x="3362" y="1"/>
                    <a:pt x="3300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5" name="Google Shape;17095;p509"/>
            <p:cNvSpPr/>
            <p:nvPr/>
          </p:nvSpPr>
          <p:spPr>
            <a:xfrm>
              <a:off x="2466125" y="2370125"/>
              <a:ext cx="136275" cy="1014650"/>
            </a:xfrm>
            <a:custGeom>
              <a:rect b="b" l="l" r="r" t="t"/>
              <a:pathLst>
                <a:path extrusionOk="0" h="40586" w="5451">
                  <a:moveTo>
                    <a:pt x="3654" y="0"/>
                  </a:moveTo>
                  <a:cubicBezTo>
                    <a:pt x="3458" y="0"/>
                    <a:pt x="3220" y="36"/>
                    <a:pt x="2935" y="114"/>
                  </a:cubicBezTo>
                  <a:cubicBezTo>
                    <a:pt x="91" y="908"/>
                    <a:pt x="1" y="40586"/>
                    <a:pt x="1852" y="40586"/>
                  </a:cubicBezTo>
                  <a:cubicBezTo>
                    <a:pt x="1868" y="40586"/>
                    <a:pt x="1884" y="40583"/>
                    <a:pt x="1901" y="40577"/>
                  </a:cubicBezTo>
                  <a:cubicBezTo>
                    <a:pt x="3802" y="39876"/>
                    <a:pt x="3836" y="3717"/>
                    <a:pt x="3769" y="2983"/>
                  </a:cubicBezTo>
                  <a:cubicBezTo>
                    <a:pt x="3769" y="2983"/>
                    <a:pt x="5450" y="0"/>
                    <a:pt x="3654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6" name="Google Shape;17096;p509"/>
            <p:cNvSpPr/>
            <p:nvPr/>
          </p:nvSpPr>
          <p:spPr>
            <a:xfrm>
              <a:off x="1743125" y="3307025"/>
              <a:ext cx="790650" cy="1004175"/>
            </a:xfrm>
            <a:custGeom>
              <a:rect b="b" l="l" r="r" t="t"/>
              <a:pathLst>
                <a:path extrusionOk="0" h="40167" w="31626">
                  <a:moveTo>
                    <a:pt x="30993" y="0"/>
                  </a:moveTo>
                  <a:cubicBezTo>
                    <a:pt x="30534" y="0"/>
                    <a:pt x="29820" y="732"/>
                    <a:pt x="29820" y="732"/>
                  </a:cubicBezTo>
                  <a:cubicBezTo>
                    <a:pt x="25350" y="18812"/>
                    <a:pt x="10306" y="33322"/>
                    <a:pt x="4769" y="36892"/>
                  </a:cubicBezTo>
                  <a:cubicBezTo>
                    <a:pt x="0" y="39947"/>
                    <a:pt x="1465" y="40167"/>
                    <a:pt x="1985" y="40167"/>
                  </a:cubicBezTo>
                  <a:cubicBezTo>
                    <a:pt x="2073" y="40167"/>
                    <a:pt x="2134" y="40161"/>
                    <a:pt x="2134" y="40161"/>
                  </a:cubicBezTo>
                  <a:cubicBezTo>
                    <a:pt x="21181" y="32889"/>
                    <a:pt x="30821" y="3101"/>
                    <a:pt x="30821" y="3101"/>
                  </a:cubicBezTo>
                  <a:cubicBezTo>
                    <a:pt x="31626" y="637"/>
                    <a:pt x="31421" y="0"/>
                    <a:pt x="30993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7" name="Google Shape;17097;p509"/>
            <p:cNvSpPr/>
            <p:nvPr/>
          </p:nvSpPr>
          <p:spPr>
            <a:xfrm>
              <a:off x="2857200" y="2481375"/>
              <a:ext cx="2486800" cy="1405950"/>
            </a:xfrm>
            <a:custGeom>
              <a:rect b="b" l="l" r="r" t="t"/>
              <a:pathLst>
                <a:path extrusionOk="0" h="56238" w="99472">
                  <a:moveTo>
                    <a:pt x="14144" y="1"/>
                  </a:moveTo>
                  <a:lnTo>
                    <a:pt x="14144" y="1"/>
                  </a:lnTo>
                  <a:cubicBezTo>
                    <a:pt x="8073" y="902"/>
                    <a:pt x="701" y="7640"/>
                    <a:pt x="368" y="14011"/>
                  </a:cubicBezTo>
                  <a:cubicBezTo>
                    <a:pt x="1" y="20916"/>
                    <a:pt x="4371" y="29455"/>
                    <a:pt x="9875" y="33425"/>
                  </a:cubicBezTo>
                  <a:cubicBezTo>
                    <a:pt x="13280" y="35871"/>
                    <a:pt x="17478" y="37135"/>
                    <a:pt x="21673" y="37135"/>
                  </a:cubicBezTo>
                  <a:cubicBezTo>
                    <a:pt x="24628" y="37135"/>
                    <a:pt x="27582" y="36508"/>
                    <a:pt x="30256" y="35226"/>
                  </a:cubicBezTo>
                  <a:cubicBezTo>
                    <a:pt x="32797" y="33987"/>
                    <a:pt x="35460" y="32143"/>
                    <a:pt x="38157" y="32143"/>
                  </a:cubicBezTo>
                  <a:cubicBezTo>
                    <a:pt x="38292" y="32143"/>
                    <a:pt x="38427" y="32148"/>
                    <a:pt x="38562" y="32157"/>
                  </a:cubicBezTo>
                  <a:cubicBezTo>
                    <a:pt x="44166" y="36093"/>
                    <a:pt x="48502" y="41364"/>
                    <a:pt x="52972" y="46468"/>
                  </a:cubicBezTo>
                  <a:cubicBezTo>
                    <a:pt x="55874" y="49770"/>
                    <a:pt x="59110" y="52839"/>
                    <a:pt x="63179" y="54540"/>
                  </a:cubicBezTo>
                  <a:cubicBezTo>
                    <a:pt x="65985" y="55739"/>
                    <a:pt x="69037" y="56237"/>
                    <a:pt x="72099" y="56237"/>
                  </a:cubicBezTo>
                  <a:cubicBezTo>
                    <a:pt x="73807" y="56237"/>
                    <a:pt x="75517" y="56082"/>
                    <a:pt x="77189" y="55808"/>
                  </a:cubicBezTo>
                  <a:cubicBezTo>
                    <a:pt x="81893" y="55040"/>
                    <a:pt x="86429" y="53406"/>
                    <a:pt x="90899" y="51805"/>
                  </a:cubicBezTo>
                  <a:cubicBezTo>
                    <a:pt x="92967" y="51037"/>
                    <a:pt x="95102" y="50237"/>
                    <a:pt x="96737" y="48769"/>
                  </a:cubicBezTo>
                  <a:cubicBezTo>
                    <a:pt x="98405" y="47301"/>
                    <a:pt x="99472" y="44966"/>
                    <a:pt x="98805" y="42865"/>
                  </a:cubicBezTo>
                  <a:lnTo>
                    <a:pt x="98805" y="42865"/>
                  </a:lnTo>
                  <a:cubicBezTo>
                    <a:pt x="97138" y="43568"/>
                    <a:pt x="95334" y="43870"/>
                    <a:pt x="93508" y="43870"/>
                  </a:cubicBezTo>
                  <a:cubicBezTo>
                    <a:pt x="91608" y="43870"/>
                    <a:pt x="89684" y="43543"/>
                    <a:pt x="87864" y="42998"/>
                  </a:cubicBezTo>
                  <a:cubicBezTo>
                    <a:pt x="84294" y="41898"/>
                    <a:pt x="81059" y="39996"/>
                    <a:pt x="77823" y="38095"/>
                  </a:cubicBezTo>
                  <a:cubicBezTo>
                    <a:pt x="66348" y="31357"/>
                    <a:pt x="54873" y="24619"/>
                    <a:pt x="43432" y="17880"/>
                  </a:cubicBezTo>
                  <a:cubicBezTo>
                    <a:pt x="43132" y="17714"/>
                    <a:pt x="42832" y="17547"/>
                    <a:pt x="42498" y="17347"/>
                  </a:cubicBezTo>
                  <a:cubicBezTo>
                    <a:pt x="42498" y="17013"/>
                    <a:pt x="42465" y="16646"/>
                    <a:pt x="42398" y="16279"/>
                  </a:cubicBezTo>
                  <a:cubicBezTo>
                    <a:pt x="41731" y="10842"/>
                    <a:pt x="38061" y="5405"/>
                    <a:pt x="32691" y="4437"/>
                  </a:cubicBezTo>
                  <a:cubicBezTo>
                    <a:pt x="33125" y="4037"/>
                    <a:pt x="33558" y="3603"/>
                    <a:pt x="33992" y="3203"/>
                  </a:cubicBezTo>
                  <a:cubicBezTo>
                    <a:pt x="30392" y="1916"/>
                    <a:pt x="26910" y="1445"/>
                    <a:pt x="23400" y="1445"/>
                  </a:cubicBezTo>
                  <a:cubicBezTo>
                    <a:pt x="20176" y="1445"/>
                    <a:pt x="16929" y="1842"/>
                    <a:pt x="13544" y="2369"/>
                  </a:cubicBezTo>
                  <a:cubicBezTo>
                    <a:pt x="13744" y="1602"/>
                    <a:pt x="13944" y="768"/>
                    <a:pt x="1414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8" name="Google Shape;17098;p509"/>
            <p:cNvSpPr/>
            <p:nvPr/>
          </p:nvSpPr>
          <p:spPr>
            <a:xfrm>
              <a:off x="2857200" y="2726550"/>
              <a:ext cx="2475125" cy="1160775"/>
            </a:xfrm>
            <a:custGeom>
              <a:rect b="b" l="l" r="r" t="t"/>
              <a:pathLst>
                <a:path extrusionOk="0" h="46431" w="99005">
                  <a:moveTo>
                    <a:pt x="71852" y="32558"/>
                  </a:moveTo>
                  <a:cubicBezTo>
                    <a:pt x="71766" y="32691"/>
                    <a:pt x="71689" y="32828"/>
                    <a:pt x="71620" y="32968"/>
                  </a:cubicBezTo>
                  <a:lnTo>
                    <a:pt x="71620" y="32968"/>
                  </a:lnTo>
                  <a:cubicBezTo>
                    <a:pt x="71701" y="32834"/>
                    <a:pt x="71779" y="32698"/>
                    <a:pt x="71852" y="32558"/>
                  </a:cubicBezTo>
                  <a:close/>
                  <a:moveTo>
                    <a:pt x="1535" y="1"/>
                  </a:moveTo>
                  <a:cubicBezTo>
                    <a:pt x="868" y="1369"/>
                    <a:pt x="435" y="2803"/>
                    <a:pt x="368" y="4204"/>
                  </a:cubicBezTo>
                  <a:cubicBezTo>
                    <a:pt x="1" y="11109"/>
                    <a:pt x="4371" y="19648"/>
                    <a:pt x="9875" y="23618"/>
                  </a:cubicBezTo>
                  <a:cubicBezTo>
                    <a:pt x="13280" y="26064"/>
                    <a:pt x="17478" y="27328"/>
                    <a:pt x="21673" y="27328"/>
                  </a:cubicBezTo>
                  <a:cubicBezTo>
                    <a:pt x="24628" y="27328"/>
                    <a:pt x="27582" y="26701"/>
                    <a:pt x="30256" y="25419"/>
                  </a:cubicBezTo>
                  <a:cubicBezTo>
                    <a:pt x="32797" y="24180"/>
                    <a:pt x="35460" y="22336"/>
                    <a:pt x="38157" y="22336"/>
                  </a:cubicBezTo>
                  <a:cubicBezTo>
                    <a:pt x="38292" y="22336"/>
                    <a:pt x="38427" y="22341"/>
                    <a:pt x="38562" y="22350"/>
                  </a:cubicBezTo>
                  <a:cubicBezTo>
                    <a:pt x="44166" y="26286"/>
                    <a:pt x="48502" y="31557"/>
                    <a:pt x="52972" y="36661"/>
                  </a:cubicBezTo>
                  <a:cubicBezTo>
                    <a:pt x="55874" y="39963"/>
                    <a:pt x="59110" y="42998"/>
                    <a:pt x="63179" y="44733"/>
                  </a:cubicBezTo>
                  <a:cubicBezTo>
                    <a:pt x="65985" y="45932"/>
                    <a:pt x="69037" y="46430"/>
                    <a:pt x="72099" y="46430"/>
                  </a:cubicBezTo>
                  <a:cubicBezTo>
                    <a:pt x="73807" y="46430"/>
                    <a:pt x="75517" y="46275"/>
                    <a:pt x="77189" y="46001"/>
                  </a:cubicBezTo>
                  <a:cubicBezTo>
                    <a:pt x="81893" y="45233"/>
                    <a:pt x="86429" y="43599"/>
                    <a:pt x="90899" y="41998"/>
                  </a:cubicBezTo>
                  <a:cubicBezTo>
                    <a:pt x="92967" y="41230"/>
                    <a:pt x="95102" y="40430"/>
                    <a:pt x="96737" y="38962"/>
                  </a:cubicBezTo>
                  <a:cubicBezTo>
                    <a:pt x="97971" y="37895"/>
                    <a:pt x="98838" y="36360"/>
                    <a:pt x="99005" y="34792"/>
                  </a:cubicBezTo>
                  <a:lnTo>
                    <a:pt x="99005" y="34792"/>
                  </a:lnTo>
                  <a:cubicBezTo>
                    <a:pt x="94735" y="38562"/>
                    <a:pt x="88898" y="40597"/>
                    <a:pt x="83194" y="41364"/>
                  </a:cubicBezTo>
                  <a:cubicBezTo>
                    <a:pt x="82121" y="41507"/>
                    <a:pt x="81018" y="41607"/>
                    <a:pt x="79925" y="41607"/>
                  </a:cubicBezTo>
                  <a:cubicBezTo>
                    <a:pt x="77960" y="41607"/>
                    <a:pt x="76026" y="41283"/>
                    <a:pt x="74354" y="40296"/>
                  </a:cubicBezTo>
                  <a:cubicBezTo>
                    <a:pt x="71890" y="38843"/>
                    <a:pt x="70383" y="35474"/>
                    <a:pt x="71620" y="32968"/>
                  </a:cubicBezTo>
                  <a:lnTo>
                    <a:pt x="71620" y="32968"/>
                  </a:lnTo>
                  <a:cubicBezTo>
                    <a:pt x="69954" y="35708"/>
                    <a:pt x="66743" y="37136"/>
                    <a:pt x="63522" y="37136"/>
                  </a:cubicBezTo>
                  <a:cubicBezTo>
                    <a:pt x="61355" y="37136"/>
                    <a:pt x="59183" y="36489"/>
                    <a:pt x="57475" y="35159"/>
                  </a:cubicBezTo>
                  <a:cubicBezTo>
                    <a:pt x="53072" y="31757"/>
                    <a:pt x="52038" y="25052"/>
                    <a:pt x="54507" y="20082"/>
                  </a:cubicBezTo>
                  <a:lnTo>
                    <a:pt x="54507" y="20082"/>
                  </a:lnTo>
                  <a:cubicBezTo>
                    <a:pt x="53456" y="22023"/>
                    <a:pt x="51233" y="23042"/>
                    <a:pt x="49004" y="23042"/>
                  </a:cubicBezTo>
                  <a:cubicBezTo>
                    <a:pt x="47977" y="23042"/>
                    <a:pt x="46949" y="22826"/>
                    <a:pt x="46034" y="22384"/>
                  </a:cubicBezTo>
                  <a:cubicBezTo>
                    <a:pt x="43098" y="21016"/>
                    <a:pt x="41264" y="17947"/>
                    <a:pt x="40563" y="14778"/>
                  </a:cubicBezTo>
                  <a:cubicBezTo>
                    <a:pt x="39896" y="11609"/>
                    <a:pt x="40163" y="8340"/>
                    <a:pt x="40463" y="5105"/>
                  </a:cubicBezTo>
                  <a:lnTo>
                    <a:pt x="40463" y="5105"/>
                  </a:lnTo>
                  <a:cubicBezTo>
                    <a:pt x="38562" y="5638"/>
                    <a:pt x="37594" y="8173"/>
                    <a:pt x="38629" y="9808"/>
                  </a:cubicBezTo>
                  <a:cubicBezTo>
                    <a:pt x="37795" y="9875"/>
                    <a:pt x="36927" y="9908"/>
                    <a:pt x="36060" y="9975"/>
                  </a:cubicBezTo>
                  <a:cubicBezTo>
                    <a:pt x="37328" y="12843"/>
                    <a:pt x="35827" y="16379"/>
                    <a:pt x="33291" y="18181"/>
                  </a:cubicBezTo>
                  <a:cubicBezTo>
                    <a:pt x="30959" y="19846"/>
                    <a:pt x="28023" y="20330"/>
                    <a:pt x="25180" y="20330"/>
                  </a:cubicBezTo>
                  <a:cubicBezTo>
                    <a:pt x="24891" y="20330"/>
                    <a:pt x="24604" y="20325"/>
                    <a:pt x="24318" y="20315"/>
                  </a:cubicBezTo>
                  <a:cubicBezTo>
                    <a:pt x="16680" y="20015"/>
                    <a:pt x="8941" y="16513"/>
                    <a:pt x="4671" y="10175"/>
                  </a:cubicBezTo>
                  <a:cubicBezTo>
                    <a:pt x="2670" y="7206"/>
                    <a:pt x="1569" y="3604"/>
                    <a:pt x="1535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9" name="Google Shape;17099;p509"/>
            <p:cNvSpPr/>
            <p:nvPr/>
          </p:nvSpPr>
          <p:spPr>
            <a:xfrm>
              <a:off x="2529475" y="2652500"/>
              <a:ext cx="418650" cy="422425"/>
            </a:xfrm>
            <a:custGeom>
              <a:rect b="b" l="l" r="r" t="t"/>
              <a:pathLst>
                <a:path extrusionOk="0" h="16897" w="16746">
                  <a:moveTo>
                    <a:pt x="8169" y="0"/>
                  </a:moveTo>
                  <a:cubicBezTo>
                    <a:pt x="6553" y="0"/>
                    <a:pt x="4987" y="391"/>
                    <a:pt x="3837" y="1228"/>
                  </a:cubicBezTo>
                  <a:cubicBezTo>
                    <a:pt x="968" y="3263"/>
                    <a:pt x="1" y="7399"/>
                    <a:pt x="1235" y="10668"/>
                  </a:cubicBezTo>
                  <a:cubicBezTo>
                    <a:pt x="2502" y="13937"/>
                    <a:pt x="5738" y="16272"/>
                    <a:pt x="9207" y="16806"/>
                  </a:cubicBezTo>
                  <a:cubicBezTo>
                    <a:pt x="9604" y="16863"/>
                    <a:pt x="10008" y="16896"/>
                    <a:pt x="10411" y="16896"/>
                  </a:cubicBezTo>
                  <a:cubicBezTo>
                    <a:pt x="11194" y="16896"/>
                    <a:pt x="11972" y="16770"/>
                    <a:pt x="12676" y="16439"/>
                  </a:cubicBezTo>
                  <a:cubicBezTo>
                    <a:pt x="14211" y="15739"/>
                    <a:pt x="15145" y="14171"/>
                    <a:pt x="15645" y="12570"/>
                  </a:cubicBezTo>
                  <a:cubicBezTo>
                    <a:pt x="16679" y="9468"/>
                    <a:pt x="16746" y="4364"/>
                    <a:pt x="14077" y="1996"/>
                  </a:cubicBezTo>
                  <a:cubicBezTo>
                    <a:pt x="12621" y="712"/>
                    <a:pt x="10350" y="0"/>
                    <a:pt x="8169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0" name="Google Shape;17100;p509"/>
            <p:cNvSpPr/>
            <p:nvPr/>
          </p:nvSpPr>
          <p:spPr>
            <a:xfrm>
              <a:off x="2671250" y="2738650"/>
              <a:ext cx="406150" cy="423375"/>
            </a:xfrm>
            <a:custGeom>
              <a:rect b="b" l="l" r="r" t="t"/>
              <a:pathLst>
                <a:path extrusionOk="0" h="16935" w="16246">
                  <a:moveTo>
                    <a:pt x="9115" y="1"/>
                  </a:moveTo>
                  <a:cubicBezTo>
                    <a:pt x="8840" y="1"/>
                    <a:pt x="8521" y="220"/>
                    <a:pt x="8406" y="518"/>
                  </a:cubicBezTo>
                  <a:cubicBezTo>
                    <a:pt x="8273" y="918"/>
                    <a:pt x="8440" y="1385"/>
                    <a:pt x="8573" y="1785"/>
                  </a:cubicBezTo>
                  <a:cubicBezTo>
                    <a:pt x="8673" y="2219"/>
                    <a:pt x="8740" y="2719"/>
                    <a:pt x="8473" y="3053"/>
                  </a:cubicBezTo>
                  <a:cubicBezTo>
                    <a:pt x="6839" y="3053"/>
                    <a:pt x="5171" y="3220"/>
                    <a:pt x="3703" y="3887"/>
                  </a:cubicBezTo>
                  <a:cubicBezTo>
                    <a:pt x="2235" y="4554"/>
                    <a:pt x="934" y="5788"/>
                    <a:pt x="501" y="7356"/>
                  </a:cubicBezTo>
                  <a:cubicBezTo>
                    <a:pt x="0" y="9191"/>
                    <a:pt x="734" y="11192"/>
                    <a:pt x="1868" y="12726"/>
                  </a:cubicBezTo>
                  <a:cubicBezTo>
                    <a:pt x="3303" y="14661"/>
                    <a:pt x="5404" y="16095"/>
                    <a:pt x="7773" y="16663"/>
                  </a:cubicBezTo>
                  <a:cubicBezTo>
                    <a:pt x="8509" y="16832"/>
                    <a:pt x="9381" y="16935"/>
                    <a:pt x="10277" y="16935"/>
                  </a:cubicBezTo>
                  <a:cubicBezTo>
                    <a:pt x="11858" y="16935"/>
                    <a:pt x="13516" y="16613"/>
                    <a:pt x="14644" y="15762"/>
                  </a:cubicBezTo>
                  <a:cubicBezTo>
                    <a:pt x="16245" y="14528"/>
                    <a:pt x="16245" y="11325"/>
                    <a:pt x="16045" y="9557"/>
                  </a:cubicBezTo>
                  <a:cubicBezTo>
                    <a:pt x="15878" y="7623"/>
                    <a:pt x="14911" y="5655"/>
                    <a:pt x="13210" y="4754"/>
                  </a:cubicBezTo>
                  <a:cubicBezTo>
                    <a:pt x="12376" y="4287"/>
                    <a:pt x="11442" y="4120"/>
                    <a:pt x="10608" y="3653"/>
                  </a:cubicBezTo>
                  <a:cubicBezTo>
                    <a:pt x="9774" y="3186"/>
                    <a:pt x="9073" y="2252"/>
                    <a:pt x="9340" y="1352"/>
                  </a:cubicBezTo>
                  <a:cubicBezTo>
                    <a:pt x="9440" y="951"/>
                    <a:pt x="9707" y="484"/>
                    <a:pt x="9440" y="151"/>
                  </a:cubicBezTo>
                  <a:cubicBezTo>
                    <a:pt x="9357" y="46"/>
                    <a:pt x="9241" y="1"/>
                    <a:pt x="9115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1" name="Google Shape;17101;p509"/>
            <p:cNvSpPr/>
            <p:nvPr/>
          </p:nvSpPr>
          <p:spPr>
            <a:xfrm>
              <a:off x="2541975" y="2673900"/>
              <a:ext cx="217825" cy="322575"/>
            </a:xfrm>
            <a:custGeom>
              <a:rect b="b" l="l" r="r" t="t"/>
              <a:pathLst>
                <a:path extrusionOk="0" h="12903" w="8713">
                  <a:moveTo>
                    <a:pt x="5256" y="0"/>
                  </a:moveTo>
                  <a:cubicBezTo>
                    <a:pt x="4187" y="0"/>
                    <a:pt x="3159" y="547"/>
                    <a:pt x="2369" y="1273"/>
                  </a:cubicBezTo>
                  <a:cubicBezTo>
                    <a:pt x="1535" y="2040"/>
                    <a:pt x="935" y="3008"/>
                    <a:pt x="335" y="3975"/>
                  </a:cubicBezTo>
                  <a:cubicBezTo>
                    <a:pt x="168" y="4242"/>
                    <a:pt x="1" y="4575"/>
                    <a:pt x="101" y="4876"/>
                  </a:cubicBezTo>
                  <a:cubicBezTo>
                    <a:pt x="201" y="5209"/>
                    <a:pt x="568" y="5343"/>
                    <a:pt x="868" y="5476"/>
                  </a:cubicBezTo>
                  <a:cubicBezTo>
                    <a:pt x="3237" y="6410"/>
                    <a:pt x="5005" y="8645"/>
                    <a:pt x="5438" y="11180"/>
                  </a:cubicBezTo>
                  <a:cubicBezTo>
                    <a:pt x="5642" y="12412"/>
                    <a:pt x="6171" y="12902"/>
                    <a:pt x="6716" y="12902"/>
                  </a:cubicBezTo>
                  <a:cubicBezTo>
                    <a:pt x="7690" y="12902"/>
                    <a:pt x="8713" y="11336"/>
                    <a:pt x="8007" y="9646"/>
                  </a:cubicBezTo>
                  <a:cubicBezTo>
                    <a:pt x="7766" y="9104"/>
                    <a:pt x="4261" y="3639"/>
                    <a:pt x="2994" y="3639"/>
                  </a:cubicBezTo>
                  <a:cubicBezTo>
                    <a:pt x="2858" y="3639"/>
                    <a:pt x="2748" y="3702"/>
                    <a:pt x="2671" y="3839"/>
                  </a:cubicBezTo>
                  <a:lnTo>
                    <a:pt x="2671" y="3839"/>
                  </a:lnTo>
                  <a:cubicBezTo>
                    <a:pt x="3438" y="2472"/>
                    <a:pt x="4371" y="1172"/>
                    <a:pt x="5438" y="5"/>
                  </a:cubicBezTo>
                  <a:cubicBezTo>
                    <a:pt x="5377" y="2"/>
                    <a:pt x="5317" y="0"/>
                    <a:pt x="5256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2" name="Google Shape;17102;p509"/>
            <p:cNvSpPr/>
            <p:nvPr/>
          </p:nvSpPr>
          <p:spPr>
            <a:xfrm>
              <a:off x="2396050" y="2799150"/>
              <a:ext cx="315250" cy="283275"/>
            </a:xfrm>
            <a:custGeom>
              <a:rect b="b" l="l" r="r" t="t"/>
              <a:pathLst>
                <a:path extrusionOk="0" h="11331" w="12610">
                  <a:moveTo>
                    <a:pt x="5886" y="0"/>
                  </a:moveTo>
                  <a:cubicBezTo>
                    <a:pt x="4877" y="0"/>
                    <a:pt x="3892" y="286"/>
                    <a:pt x="3069" y="933"/>
                  </a:cubicBezTo>
                  <a:cubicBezTo>
                    <a:pt x="768" y="2768"/>
                    <a:pt x="0" y="6737"/>
                    <a:pt x="1802" y="9005"/>
                  </a:cubicBezTo>
                  <a:cubicBezTo>
                    <a:pt x="2922" y="10442"/>
                    <a:pt x="5059" y="11331"/>
                    <a:pt x="7069" y="11331"/>
                  </a:cubicBezTo>
                  <a:cubicBezTo>
                    <a:pt x="8232" y="11331"/>
                    <a:pt x="9352" y="11033"/>
                    <a:pt x="10208" y="10373"/>
                  </a:cubicBezTo>
                  <a:cubicBezTo>
                    <a:pt x="12509" y="8538"/>
                    <a:pt x="12609" y="4702"/>
                    <a:pt x="10842" y="2434"/>
                  </a:cubicBezTo>
                  <a:cubicBezTo>
                    <a:pt x="9675" y="965"/>
                    <a:pt x="7740" y="0"/>
                    <a:pt x="5886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3" name="Google Shape;17103;p509"/>
            <p:cNvSpPr/>
            <p:nvPr/>
          </p:nvSpPr>
          <p:spPr>
            <a:xfrm>
              <a:off x="2416075" y="2820725"/>
              <a:ext cx="236025" cy="211675"/>
            </a:xfrm>
            <a:custGeom>
              <a:rect b="b" l="l" r="r" t="t"/>
              <a:pathLst>
                <a:path extrusionOk="0" h="8467" w="9441">
                  <a:moveTo>
                    <a:pt x="4450" y="1"/>
                  </a:moveTo>
                  <a:cubicBezTo>
                    <a:pt x="3692" y="1"/>
                    <a:pt x="2952" y="217"/>
                    <a:pt x="2335" y="704"/>
                  </a:cubicBezTo>
                  <a:cubicBezTo>
                    <a:pt x="600" y="2071"/>
                    <a:pt x="0" y="5040"/>
                    <a:pt x="1334" y="6741"/>
                  </a:cubicBezTo>
                  <a:cubicBezTo>
                    <a:pt x="2201" y="7798"/>
                    <a:pt x="3804" y="8467"/>
                    <a:pt x="5304" y="8467"/>
                  </a:cubicBezTo>
                  <a:cubicBezTo>
                    <a:pt x="6171" y="8467"/>
                    <a:pt x="7003" y="8243"/>
                    <a:pt x="7639" y="7742"/>
                  </a:cubicBezTo>
                  <a:cubicBezTo>
                    <a:pt x="9373" y="6375"/>
                    <a:pt x="9440" y="3506"/>
                    <a:pt x="8106" y="1805"/>
                  </a:cubicBezTo>
                  <a:cubicBezTo>
                    <a:pt x="7246" y="709"/>
                    <a:pt x="5820" y="1"/>
                    <a:pt x="445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4" name="Google Shape;17104;p509"/>
            <p:cNvSpPr/>
            <p:nvPr/>
          </p:nvSpPr>
          <p:spPr>
            <a:xfrm>
              <a:off x="2652900" y="2840525"/>
              <a:ext cx="391125" cy="360700"/>
            </a:xfrm>
            <a:custGeom>
              <a:rect b="b" l="l" r="r" t="t"/>
              <a:pathLst>
                <a:path extrusionOk="0" h="14428" w="15645">
                  <a:moveTo>
                    <a:pt x="7655" y="1"/>
                  </a:moveTo>
                  <a:cubicBezTo>
                    <a:pt x="7022" y="1"/>
                    <a:pt x="6388" y="110"/>
                    <a:pt x="5771" y="345"/>
                  </a:cubicBezTo>
                  <a:cubicBezTo>
                    <a:pt x="2335" y="1646"/>
                    <a:pt x="0" y="6050"/>
                    <a:pt x="1268" y="9385"/>
                  </a:cubicBezTo>
                  <a:cubicBezTo>
                    <a:pt x="2310" y="12154"/>
                    <a:pt x="5695" y="14427"/>
                    <a:pt x="8775" y="14427"/>
                  </a:cubicBezTo>
                  <a:cubicBezTo>
                    <a:pt x="9443" y="14427"/>
                    <a:pt x="10096" y="14320"/>
                    <a:pt x="10708" y="14089"/>
                  </a:cubicBezTo>
                  <a:cubicBezTo>
                    <a:pt x="14111" y="12788"/>
                    <a:pt x="15645" y="8284"/>
                    <a:pt x="14377" y="4949"/>
                  </a:cubicBezTo>
                  <a:cubicBezTo>
                    <a:pt x="13340" y="2218"/>
                    <a:pt x="10513" y="1"/>
                    <a:pt x="7655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5" name="Google Shape;17105;p509"/>
            <p:cNvSpPr/>
            <p:nvPr/>
          </p:nvSpPr>
          <p:spPr>
            <a:xfrm>
              <a:off x="2682925" y="2862200"/>
              <a:ext cx="287725" cy="264350"/>
            </a:xfrm>
            <a:custGeom>
              <a:rect b="b" l="l" r="r" t="t"/>
              <a:pathLst>
                <a:path extrusionOk="0" h="10574" w="11509">
                  <a:moveTo>
                    <a:pt x="5640" y="1"/>
                  </a:moveTo>
                  <a:cubicBezTo>
                    <a:pt x="5180" y="1"/>
                    <a:pt x="4719" y="78"/>
                    <a:pt x="4270" y="246"/>
                  </a:cubicBezTo>
                  <a:cubicBezTo>
                    <a:pt x="1735" y="1213"/>
                    <a:pt x="0" y="4449"/>
                    <a:pt x="934" y="6884"/>
                  </a:cubicBezTo>
                  <a:cubicBezTo>
                    <a:pt x="1700" y="8908"/>
                    <a:pt x="4194" y="10574"/>
                    <a:pt x="6446" y="10574"/>
                  </a:cubicBezTo>
                  <a:cubicBezTo>
                    <a:pt x="6940" y="10574"/>
                    <a:pt x="7423" y="10494"/>
                    <a:pt x="7873" y="10320"/>
                  </a:cubicBezTo>
                  <a:cubicBezTo>
                    <a:pt x="10374" y="9352"/>
                    <a:pt x="11509" y="6083"/>
                    <a:pt x="10575" y="3615"/>
                  </a:cubicBezTo>
                  <a:cubicBezTo>
                    <a:pt x="9808" y="1617"/>
                    <a:pt x="7739" y="1"/>
                    <a:pt x="564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6" name="Google Shape;17106;p509"/>
            <p:cNvSpPr/>
            <p:nvPr/>
          </p:nvSpPr>
          <p:spPr>
            <a:xfrm>
              <a:off x="2979900" y="2599800"/>
              <a:ext cx="198400" cy="128725"/>
            </a:xfrm>
            <a:custGeom>
              <a:rect b="b" l="l" r="r" t="t"/>
              <a:pathLst>
                <a:path extrusionOk="0" h="5149" w="7936">
                  <a:moveTo>
                    <a:pt x="7935" y="1"/>
                  </a:moveTo>
                  <a:cubicBezTo>
                    <a:pt x="6001" y="1"/>
                    <a:pt x="4099" y="701"/>
                    <a:pt x="2565" y="1869"/>
                  </a:cubicBezTo>
                  <a:cubicBezTo>
                    <a:pt x="2098" y="2236"/>
                    <a:pt x="1097" y="2969"/>
                    <a:pt x="764" y="3470"/>
                  </a:cubicBezTo>
                  <a:cubicBezTo>
                    <a:pt x="732" y="3533"/>
                    <a:pt x="0" y="5149"/>
                    <a:pt x="254" y="5149"/>
                  </a:cubicBezTo>
                  <a:cubicBezTo>
                    <a:pt x="266" y="5149"/>
                    <a:pt x="280" y="5145"/>
                    <a:pt x="297" y="5138"/>
                  </a:cubicBezTo>
                  <a:cubicBezTo>
                    <a:pt x="3065" y="3837"/>
                    <a:pt x="5667" y="2102"/>
                    <a:pt x="793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7" name="Google Shape;17107;p509"/>
            <p:cNvSpPr/>
            <p:nvPr/>
          </p:nvSpPr>
          <p:spPr>
            <a:xfrm>
              <a:off x="3200325" y="2611900"/>
              <a:ext cx="254000" cy="71275"/>
            </a:xfrm>
            <a:custGeom>
              <a:rect b="b" l="l" r="r" t="t"/>
              <a:pathLst>
                <a:path extrusionOk="0" h="2851" w="10160">
                  <a:moveTo>
                    <a:pt x="5579" y="1"/>
                  </a:moveTo>
                  <a:cubicBezTo>
                    <a:pt x="3293" y="1"/>
                    <a:pt x="965" y="367"/>
                    <a:pt x="419" y="1585"/>
                  </a:cubicBezTo>
                  <a:cubicBezTo>
                    <a:pt x="0" y="2514"/>
                    <a:pt x="526" y="2851"/>
                    <a:pt x="1515" y="2851"/>
                  </a:cubicBezTo>
                  <a:cubicBezTo>
                    <a:pt x="4134" y="2851"/>
                    <a:pt x="10003" y="484"/>
                    <a:pt x="10158" y="484"/>
                  </a:cubicBezTo>
                  <a:cubicBezTo>
                    <a:pt x="10159" y="484"/>
                    <a:pt x="10159" y="484"/>
                    <a:pt x="10160" y="484"/>
                  </a:cubicBezTo>
                  <a:cubicBezTo>
                    <a:pt x="9370" y="256"/>
                    <a:pt x="7489" y="1"/>
                    <a:pt x="5579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8" name="Google Shape;17108;p509"/>
            <p:cNvSpPr/>
            <p:nvPr/>
          </p:nvSpPr>
          <p:spPr>
            <a:xfrm>
              <a:off x="3150750" y="2755350"/>
              <a:ext cx="164325" cy="58000"/>
            </a:xfrm>
            <a:custGeom>
              <a:rect b="b" l="l" r="r" t="t"/>
              <a:pathLst>
                <a:path extrusionOk="0" h="2320" w="6573">
                  <a:moveTo>
                    <a:pt x="1528" y="1"/>
                  </a:moveTo>
                  <a:cubicBezTo>
                    <a:pt x="1263" y="1"/>
                    <a:pt x="998" y="17"/>
                    <a:pt x="735" y="50"/>
                  </a:cubicBezTo>
                  <a:lnTo>
                    <a:pt x="634" y="417"/>
                  </a:lnTo>
                  <a:cubicBezTo>
                    <a:pt x="665" y="266"/>
                    <a:pt x="546" y="197"/>
                    <a:pt x="406" y="197"/>
                  </a:cubicBezTo>
                  <a:cubicBezTo>
                    <a:pt x="235" y="197"/>
                    <a:pt x="34" y="300"/>
                    <a:pt x="34" y="483"/>
                  </a:cubicBezTo>
                  <a:cubicBezTo>
                    <a:pt x="1" y="817"/>
                    <a:pt x="334" y="1050"/>
                    <a:pt x="634" y="1184"/>
                  </a:cubicBezTo>
                  <a:cubicBezTo>
                    <a:pt x="2110" y="1935"/>
                    <a:pt x="3738" y="2320"/>
                    <a:pt x="5377" y="2320"/>
                  </a:cubicBezTo>
                  <a:cubicBezTo>
                    <a:pt x="5775" y="2320"/>
                    <a:pt x="6174" y="2297"/>
                    <a:pt x="6572" y="2251"/>
                  </a:cubicBezTo>
                  <a:cubicBezTo>
                    <a:pt x="5315" y="818"/>
                    <a:pt x="3416" y="1"/>
                    <a:pt x="1528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9" name="Google Shape;17109;p509"/>
            <p:cNvSpPr/>
            <p:nvPr/>
          </p:nvSpPr>
          <p:spPr>
            <a:xfrm>
              <a:off x="3522250" y="2655050"/>
              <a:ext cx="233950" cy="65125"/>
            </a:xfrm>
            <a:custGeom>
              <a:rect b="b" l="l" r="r" t="t"/>
              <a:pathLst>
                <a:path extrusionOk="0" h="2605" w="9358">
                  <a:moveTo>
                    <a:pt x="2543" y="1"/>
                  </a:moveTo>
                  <a:cubicBezTo>
                    <a:pt x="1545" y="1"/>
                    <a:pt x="762" y="271"/>
                    <a:pt x="485" y="993"/>
                  </a:cubicBezTo>
                  <a:cubicBezTo>
                    <a:pt x="1" y="2257"/>
                    <a:pt x="1230" y="2605"/>
                    <a:pt x="2917" y="2605"/>
                  </a:cubicBezTo>
                  <a:cubicBezTo>
                    <a:pt x="4984" y="2605"/>
                    <a:pt x="7739" y="2083"/>
                    <a:pt x="8878" y="2083"/>
                  </a:cubicBezTo>
                  <a:cubicBezTo>
                    <a:pt x="9115" y="2083"/>
                    <a:pt x="9282" y="2105"/>
                    <a:pt x="9358" y="2160"/>
                  </a:cubicBezTo>
                  <a:cubicBezTo>
                    <a:pt x="8489" y="1527"/>
                    <a:pt x="4912" y="1"/>
                    <a:pt x="254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0" name="Google Shape;17110;p509"/>
            <p:cNvSpPr/>
            <p:nvPr/>
          </p:nvSpPr>
          <p:spPr>
            <a:xfrm>
              <a:off x="3551050" y="2803275"/>
              <a:ext cx="190150" cy="130950"/>
            </a:xfrm>
            <a:custGeom>
              <a:rect b="b" l="l" r="r" t="t"/>
              <a:pathLst>
                <a:path extrusionOk="0" h="5238" w="7606">
                  <a:moveTo>
                    <a:pt x="167" y="1"/>
                  </a:moveTo>
                  <a:lnTo>
                    <a:pt x="167" y="1"/>
                  </a:lnTo>
                  <a:cubicBezTo>
                    <a:pt x="0" y="635"/>
                    <a:pt x="267" y="968"/>
                    <a:pt x="834" y="1268"/>
                  </a:cubicBezTo>
                  <a:cubicBezTo>
                    <a:pt x="3102" y="2603"/>
                    <a:pt x="5337" y="3937"/>
                    <a:pt x="7606" y="5238"/>
                  </a:cubicBezTo>
                  <a:cubicBezTo>
                    <a:pt x="6405" y="2069"/>
                    <a:pt x="3302" y="434"/>
                    <a:pt x="16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1" name="Google Shape;17111;p509"/>
            <p:cNvSpPr/>
            <p:nvPr/>
          </p:nvSpPr>
          <p:spPr>
            <a:xfrm>
              <a:off x="3381750" y="2735725"/>
              <a:ext cx="119275" cy="49725"/>
            </a:xfrm>
            <a:custGeom>
              <a:rect b="b" l="l" r="r" t="t"/>
              <a:pathLst>
                <a:path extrusionOk="0" h="1989" w="4771">
                  <a:moveTo>
                    <a:pt x="1635" y="34"/>
                  </a:moveTo>
                  <a:lnTo>
                    <a:pt x="1695" y="41"/>
                  </a:lnTo>
                  <a:lnTo>
                    <a:pt x="1695" y="41"/>
                  </a:lnTo>
                  <a:cubicBezTo>
                    <a:pt x="1675" y="39"/>
                    <a:pt x="1655" y="36"/>
                    <a:pt x="1635" y="34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555" y="1230"/>
                    <a:pt x="1927" y="1988"/>
                    <a:pt x="3274" y="1988"/>
                  </a:cubicBezTo>
                  <a:cubicBezTo>
                    <a:pt x="3793" y="1988"/>
                    <a:pt x="4307" y="1876"/>
                    <a:pt x="4771" y="1635"/>
                  </a:cubicBezTo>
                  <a:cubicBezTo>
                    <a:pt x="4055" y="860"/>
                    <a:pt x="3074" y="299"/>
                    <a:pt x="2016" y="92"/>
                  </a:cubicBezTo>
                  <a:lnTo>
                    <a:pt x="2016" y="92"/>
                  </a:lnTo>
                  <a:cubicBezTo>
                    <a:pt x="2078" y="95"/>
                    <a:pt x="2140" y="98"/>
                    <a:pt x="2202" y="101"/>
                  </a:cubicBezTo>
                  <a:lnTo>
                    <a:pt x="1695" y="41"/>
                  </a:lnTo>
                  <a:lnTo>
                    <a:pt x="1695" y="41"/>
                  </a:lnTo>
                  <a:cubicBezTo>
                    <a:pt x="1802" y="55"/>
                    <a:pt x="1910" y="72"/>
                    <a:pt x="2016" y="92"/>
                  </a:cubicBezTo>
                  <a:lnTo>
                    <a:pt x="2016" y="92"/>
                  </a:lnTo>
                  <a:cubicBezTo>
                    <a:pt x="1344" y="62"/>
                    <a:pt x="672" y="3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2" name="Google Shape;17112;p509"/>
            <p:cNvSpPr/>
            <p:nvPr/>
          </p:nvSpPr>
          <p:spPr>
            <a:xfrm>
              <a:off x="3267500" y="2813300"/>
              <a:ext cx="612125" cy="483125"/>
            </a:xfrm>
            <a:custGeom>
              <a:rect b="b" l="l" r="r" t="t"/>
              <a:pathLst>
                <a:path extrusionOk="0" h="19325" w="24485">
                  <a:moveTo>
                    <a:pt x="24485" y="0"/>
                  </a:moveTo>
                  <a:lnTo>
                    <a:pt x="24485" y="0"/>
                  </a:lnTo>
                  <a:cubicBezTo>
                    <a:pt x="20048" y="3236"/>
                    <a:pt x="15612" y="6505"/>
                    <a:pt x="11609" y="10274"/>
                  </a:cubicBezTo>
                  <a:cubicBezTo>
                    <a:pt x="9241" y="12476"/>
                    <a:pt x="6839" y="14944"/>
                    <a:pt x="3670" y="15511"/>
                  </a:cubicBezTo>
                  <a:cubicBezTo>
                    <a:pt x="2469" y="15745"/>
                    <a:pt x="1168" y="15678"/>
                    <a:pt x="167" y="16345"/>
                  </a:cubicBezTo>
                  <a:cubicBezTo>
                    <a:pt x="1" y="16445"/>
                    <a:pt x="2202" y="18180"/>
                    <a:pt x="2402" y="18313"/>
                  </a:cubicBezTo>
                  <a:cubicBezTo>
                    <a:pt x="3270" y="18814"/>
                    <a:pt x="4337" y="19247"/>
                    <a:pt x="5338" y="19314"/>
                  </a:cubicBezTo>
                  <a:cubicBezTo>
                    <a:pt x="5411" y="19321"/>
                    <a:pt x="5484" y="19324"/>
                    <a:pt x="5557" y="19324"/>
                  </a:cubicBezTo>
                  <a:cubicBezTo>
                    <a:pt x="7259" y="19324"/>
                    <a:pt x="8660" y="17502"/>
                    <a:pt x="9908" y="16479"/>
                  </a:cubicBezTo>
                  <a:cubicBezTo>
                    <a:pt x="13544" y="13510"/>
                    <a:pt x="16879" y="10141"/>
                    <a:pt x="19848" y="6471"/>
                  </a:cubicBezTo>
                  <a:cubicBezTo>
                    <a:pt x="21516" y="4403"/>
                    <a:pt x="23050" y="2235"/>
                    <a:pt x="2448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3" name="Google Shape;17113;p509"/>
            <p:cNvSpPr/>
            <p:nvPr/>
          </p:nvSpPr>
          <p:spPr>
            <a:xfrm>
              <a:off x="4155650" y="3100925"/>
              <a:ext cx="180975" cy="572175"/>
            </a:xfrm>
            <a:custGeom>
              <a:rect b="b" l="l" r="r" t="t"/>
              <a:pathLst>
                <a:path extrusionOk="0" h="22887" w="7239">
                  <a:moveTo>
                    <a:pt x="2553" y="1"/>
                  </a:moveTo>
                  <a:cubicBezTo>
                    <a:pt x="2514" y="1"/>
                    <a:pt x="2475" y="2"/>
                    <a:pt x="2435" y="3"/>
                  </a:cubicBezTo>
                  <a:cubicBezTo>
                    <a:pt x="534" y="5441"/>
                    <a:pt x="0" y="11745"/>
                    <a:pt x="1835" y="17082"/>
                  </a:cubicBezTo>
                  <a:cubicBezTo>
                    <a:pt x="2569" y="19250"/>
                    <a:pt x="5070" y="22153"/>
                    <a:pt x="7239" y="22886"/>
                  </a:cubicBezTo>
                  <a:cubicBezTo>
                    <a:pt x="5571" y="18416"/>
                    <a:pt x="4570" y="13680"/>
                    <a:pt x="4270" y="8910"/>
                  </a:cubicBezTo>
                  <a:cubicBezTo>
                    <a:pt x="4136" y="6808"/>
                    <a:pt x="4270" y="4773"/>
                    <a:pt x="4403" y="2672"/>
                  </a:cubicBezTo>
                  <a:cubicBezTo>
                    <a:pt x="4468" y="1336"/>
                    <a:pt x="4152" y="1"/>
                    <a:pt x="255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4" name="Google Shape;17114;p509"/>
            <p:cNvSpPr/>
            <p:nvPr/>
          </p:nvSpPr>
          <p:spPr>
            <a:xfrm>
              <a:off x="4295750" y="3203500"/>
              <a:ext cx="126775" cy="484600"/>
            </a:xfrm>
            <a:custGeom>
              <a:rect b="b" l="l" r="r" t="t"/>
              <a:pathLst>
                <a:path extrusionOk="0" h="19384" w="5071">
                  <a:moveTo>
                    <a:pt x="1520" y="1"/>
                  </a:moveTo>
                  <a:cubicBezTo>
                    <a:pt x="1321" y="1"/>
                    <a:pt x="1074" y="149"/>
                    <a:pt x="767" y="504"/>
                  </a:cubicBezTo>
                  <a:cubicBezTo>
                    <a:pt x="0" y="1404"/>
                    <a:pt x="801" y="4273"/>
                    <a:pt x="867" y="5307"/>
                  </a:cubicBezTo>
                  <a:cubicBezTo>
                    <a:pt x="1034" y="8376"/>
                    <a:pt x="1168" y="11378"/>
                    <a:pt x="1735" y="14380"/>
                  </a:cubicBezTo>
                  <a:cubicBezTo>
                    <a:pt x="1935" y="15448"/>
                    <a:pt x="2168" y="16515"/>
                    <a:pt x="2669" y="17449"/>
                  </a:cubicBezTo>
                  <a:cubicBezTo>
                    <a:pt x="3202" y="18383"/>
                    <a:pt x="4036" y="19184"/>
                    <a:pt x="5070" y="19384"/>
                  </a:cubicBezTo>
                  <a:cubicBezTo>
                    <a:pt x="2735" y="14514"/>
                    <a:pt x="1768" y="8976"/>
                    <a:pt x="2268" y="3572"/>
                  </a:cubicBezTo>
                  <a:cubicBezTo>
                    <a:pt x="2323" y="3053"/>
                    <a:pt x="2423" y="1"/>
                    <a:pt x="1520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5" name="Google Shape;17115;p509"/>
            <p:cNvSpPr/>
            <p:nvPr/>
          </p:nvSpPr>
          <p:spPr>
            <a:xfrm>
              <a:off x="4487550" y="3394250"/>
              <a:ext cx="231025" cy="371675"/>
            </a:xfrm>
            <a:custGeom>
              <a:rect b="b" l="l" r="r" t="t"/>
              <a:pathLst>
                <a:path extrusionOk="0" h="14867" w="9241">
                  <a:moveTo>
                    <a:pt x="8389" y="0"/>
                  </a:moveTo>
                  <a:cubicBezTo>
                    <a:pt x="8351" y="0"/>
                    <a:pt x="8312" y="4"/>
                    <a:pt x="8273" y="12"/>
                  </a:cubicBezTo>
                  <a:cubicBezTo>
                    <a:pt x="7739" y="112"/>
                    <a:pt x="7539" y="746"/>
                    <a:pt x="7439" y="1280"/>
                  </a:cubicBezTo>
                  <a:cubicBezTo>
                    <a:pt x="6538" y="5316"/>
                    <a:pt x="3736" y="8885"/>
                    <a:pt x="0" y="10720"/>
                  </a:cubicBezTo>
                  <a:lnTo>
                    <a:pt x="701" y="11720"/>
                  </a:lnTo>
                  <a:cubicBezTo>
                    <a:pt x="1511" y="13621"/>
                    <a:pt x="3564" y="14866"/>
                    <a:pt x="5601" y="14866"/>
                  </a:cubicBezTo>
                  <a:cubicBezTo>
                    <a:pt x="5995" y="14866"/>
                    <a:pt x="6388" y="14820"/>
                    <a:pt x="6772" y="14723"/>
                  </a:cubicBezTo>
                  <a:cubicBezTo>
                    <a:pt x="7172" y="14623"/>
                    <a:pt x="7606" y="14422"/>
                    <a:pt x="7806" y="14055"/>
                  </a:cubicBezTo>
                  <a:cubicBezTo>
                    <a:pt x="8039" y="13622"/>
                    <a:pt x="7839" y="13088"/>
                    <a:pt x="7672" y="12621"/>
                  </a:cubicBezTo>
                  <a:cubicBezTo>
                    <a:pt x="6605" y="9285"/>
                    <a:pt x="6972" y="5549"/>
                    <a:pt x="8673" y="2514"/>
                  </a:cubicBezTo>
                  <a:cubicBezTo>
                    <a:pt x="8940" y="2047"/>
                    <a:pt x="9240" y="1546"/>
                    <a:pt x="9240" y="1013"/>
                  </a:cubicBezTo>
                  <a:cubicBezTo>
                    <a:pt x="9240" y="521"/>
                    <a:pt x="8843" y="0"/>
                    <a:pt x="838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6" name="Google Shape;17116;p509"/>
            <p:cNvSpPr/>
            <p:nvPr/>
          </p:nvSpPr>
          <p:spPr>
            <a:xfrm>
              <a:off x="3902125" y="2980975"/>
              <a:ext cx="251875" cy="267700"/>
            </a:xfrm>
            <a:custGeom>
              <a:rect b="b" l="l" r="r" t="t"/>
              <a:pathLst>
                <a:path extrusionOk="0" h="10708" w="10075">
                  <a:moveTo>
                    <a:pt x="2655" y="1"/>
                  </a:moveTo>
                  <a:cubicBezTo>
                    <a:pt x="2430" y="1"/>
                    <a:pt x="2222" y="42"/>
                    <a:pt x="2035" y="131"/>
                  </a:cubicBezTo>
                  <a:cubicBezTo>
                    <a:pt x="0" y="1132"/>
                    <a:pt x="1335" y="5535"/>
                    <a:pt x="2169" y="6903"/>
                  </a:cubicBezTo>
                  <a:cubicBezTo>
                    <a:pt x="3203" y="8737"/>
                    <a:pt x="5004" y="10105"/>
                    <a:pt x="7039" y="10605"/>
                  </a:cubicBezTo>
                  <a:cubicBezTo>
                    <a:pt x="7244" y="10661"/>
                    <a:pt x="7471" y="10707"/>
                    <a:pt x="7689" y="10707"/>
                  </a:cubicBezTo>
                  <a:cubicBezTo>
                    <a:pt x="7860" y="10707"/>
                    <a:pt x="8026" y="10679"/>
                    <a:pt x="8173" y="10605"/>
                  </a:cubicBezTo>
                  <a:cubicBezTo>
                    <a:pt x="8607" y="10372"/>
                    <a:pt x="8773" y="9872"/>
                    <a:pt x="8907" y="9438"/>
                  </a:cubicBezTo>
                  <a:cubicBezTo>
                    <a:pt x="9207" y="8371"/>
                    <a:pt x="9541" y="7303"/>
                    <a:pt x="9841" y="6236"/>
                  </a:cubicBezTo>
                  <a:cubicBezTo>
                    <a:pt x="9941" y="5835"/>
                    <a:pt x="10074" y="5435"/>
                    <a:pt x="9974" y="5035"/>
                  </a:cubicBezTo>
                  <a:cubicBezTo>
                    <a:pt x="9841" y="4568"/>
                    <a:pt x="9441" y="4268"/>
                    <a:pt x="9040" y="3967"/>
                  </a:cubicBezTo>
                  <a:cubicBezTo>
                    <a:pt x="7844" y="3070"/>
                    <a:pt x="4610" y="1"/>
                    <a:pt x="265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7" name="Google Shape;17117;p509"/>
            <p:cNvSpPr/>
            <p:nvPr/>
          </p:nvSpPr>
          <p:spPr>
            <a:xfrm>
              <a:off x="4394150" y="3289950"/>
              <a:ext cx="240200" cy="295100"/>
            </a:xfrm>
            <a:custGeom>
              <a:rect b="b" l="l" r="r" t="t"/>
              <a:pathLst>
                <a:path extrusionOk="0" h="11804" w="9608">
                  <a:moveTo>
                    <a:pt x="2374" y="0"/>
                  </a:moveTo>
                  <a:cubicBezTo>
                    <a:pt x="1873" y="0"/>
                    <a:pt x="1421" y="186"/>
                    <a:pt x="1068" y="682"/>
                  </a:cubicBezTo>
                  <a:cubicBezTo>
                    <a:pt x="0" y="2216"/>
                    <a:pt x="567" y="6286"/>
                    <a:pt x="601" y="8087"/>
                  </a:cubicBezTo>
                  <a:cubicBezTo>
                    <a:pt x="634" y="9421"/>
                    <a:pt x="834" y="10989"/>
                    <a:pt x="2035" y="11589"/>
                  </a:cubicBezTo>
                  <a:cubicBezTo>
                    <a:pt x="2333" y="11738"/>
                    <a:pt x="2643" y="11803"/>
                    <a:pt x="2956" y="11803"/>
                  </a:cubicBezTo>
                  <a:cubicBezTo>
                    <a:pt x="3906" y="11803"/>
                    <a:pt x="4885" y="11207"/>
                    <a:pt x="5638" y="10555"/>
                  </a:cubicBezTo>
                  <a:cubicBezTo>
                    <a:pt x="6738" y="9621"/>
                    <a:pt x="7739" y="8554"/>
                    <a:pt x="8573" y="7386"/>
                  </a:cubicBezTo>
                  <a:cubicBezTo>
                    <a:pt x="9107" y="6652"/>
                    <a:pt x="9607" y="5819"/>
                    <a:pt x="9574" y="4885"/>
                  </a:cubicBezTo>
                  <a:cubicBezTo>
                    <a:pt x="9540" y="4017"/>
                    <a:pt x="9007" y="3217"/>
                    <a:pt x="8306" y="2683"/>
                  </a:cubicBezTo>
                  <a:cubicBezTo>
                    <a:pt x="7639" y="2116"/>
                    <a:pt x="6805" y="1782"/>
                    <a:pt x="6004" y="1449"/>
                  </a:cubicBezTo>
                  <a:cubicBezTo>
                    <a:pt x="4935" y="984"/>
                    <a:pt x="3525" y="0"/>
                    <a:pt x="237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8" name="Google Shape;17118;p509"/>
            <p:cNvSpPr/>
            <p:nvPr/>
          </p:nvSpPr>
          <p:spPr>
            <a:xfrm>
              <a:off x="4736050" y="3478275"/>
              <a:ext cx="417000" cy="216925"/>
            </a:xfrm>
            <a:custGeom>
              <a:rect b="b" l="l" r="r" t="t"/>
              <a:pathLst>
                <a:path extrusionOk="0" h="8677" w="16680">
                  <a:moveTo>
                    <a:pt x="1708" y="0"/>
                  </a:moveTo>
                  <a:cubicBezTo>
                    <a:pt x="344" y="0"/>
                    <a:pt x="129" y="2294"/>
                    <a:pt x="34" y="3656"/>
                  </a:cubicBezTo>
                  <a:cubicBezTo>
                    <a:pt x="1" y="4757"/>
                    <a:pt x="234" y="5891"/>
                    <a:pt x="935" y="6692"/>
                  </a:cubicBezTo>
                  <a:cubicBezTo>
                    <a:pt x="1802" y="7692"/>
                    <a:pt x="3203" y="8059"/>
                    <a:pt x="4504" y="8293"/>
                  </a:cubicBezTo>
                  <a:cubicBezTo>
                    <a:pt x="6090" y="8549"/>
                    <a:pt x="7696" y="8676"/>
                    <a:pt x="9301" y="8676"/>
                  </a:cubicBezTo>
                  <a:cubicBezTo>
                    <a:pt x="11241" y="8676"/>
                    <a:pt x="13180" y="8491"/>
                    <a:pt x="15078" y="8126"/>
                  </a:cubicBezTo>
                  <a:cubicBezTo>
                    <a:pt x="15779" y="7959"/>
                    <a:pt x="16679" y="7592"/>
                    <a:pt x="16612" y="6858"/>
                  </a:cubicBezTo>
                  <a:cubicBezTo>
                    <a:pt x="16546" y="6024"/>
                    <a:pt x="15445" y="5858"/>
                    <a:pt x="14644" y="5858"/>
                  </a:cubicBezTo>
                  <a:cubicBezTo>
                    <a:pt x="12276" y="5791"/>
                    <a:pt x="10008" y="4990"/>
                    <a:pt x="7873" y="3956"/>
                  </a:cubicBezTo>
                  <a:cubicBezTo>
                    <a:pt x="6805" y="3423"/>
                    <a:pt x="5771" y="2822"/>
                    <a:pt x="4771" y="2155"/>
                  </a:cubicBezTo>
                  <a:cubicBezTo>
                    <a:pt x="4104" y="1721"/>
                    <a:pt x="2669" y="120"/>
                    <a:pt x="1935" y="20"/>
                  </a:cubicBezTo>
                  <a:cubicBezTo>
                    <a:pt x="1856" y="7"/>
                    <a:pt x="1780" y="0"/>
                    <a:pt x="170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9" name="Google Shape;17119;p509"/>
            <p:cNvSpPr/>
            <p:nvPr/>
          </p:nvSpPr>
          <p:spPr>
            <a:xfrm>
              <a:off x="3044850" y="1946050"/>
              <a:ext cx="161800" cy="469475"/>
            </a:xfrm>
            <a:custGeom>
              <a:rect b="b" l="l" r="r" t="t"/>
              <a:pathLst>
                <a:path extrusionOk="0" h="18779" w="6472">
                  <a:moveTo>
                    <a:pt x="724" y="0"/>
                  </a:moveTo>
                  <a:cubicBezTo>
                    <a:pt x="291" y="0"/>
                    <a:pt x="0" y="465"/>
                    <a:pt x="234" y="1633"/>
                  </a:cubicBezTo>
                  <a:cubicBezTo>
                    <a:pt x="1268" y="6970"/>
                    <a:pt x="3203" y="12274"/>
                    <a:pt x="4670" y="17511"/>
                  </a:cubicBezTo>
                  <a:cubicBezTo>
                    <a:pt x="4770" y="17845"/>
                    <a:pt x="4870" y="18178"/>
                    <a:pt x="5104" y="18445"/>
                  </a:cubicBezTo>
                  <a:cubicBezTo>
                    <a:pt x="5273" y="18638"/>
                    <a:pt x="5529" y="18779"/>
                    <a:pt x="5784" y="18779"/>
                  </a:cubicBezTo>
                  <a:cubicBezTo>
                    <a:pt x="5882" y="18779"/>
                    <a:pt x="5979" y="18758"/>
                    <a:pt x="6071" y="18712"/>
                  </a:cubicBezTo>
                  <a:cubicBezTo>
                    <a:pt x="6472" y="18478"/>
                    <a:pt x="6472" y="17845"/>
                    <a:pt x="6372" y="17378"/>
                  </a:cubicBezTo>
                  <a:cubicBezTo>
                    <a:pt x="5838" y="14409"/>
                    <a:pt x="5137" y="11440"/>
                    <a:pt x="4303" y="8538"/>
                  </a:cubicBezTo>
                  <a:cubicBezTo>
                    <a:pt x="3636" y="6270"/>
                    <a:pt x="2836" y="4102"/>
                    <a:pt x="2302" y="1800"/>
                  </a:cubicBezTo>
                  <a:cubicBezTo>
                    <a:pt x="2077" y="768"/>
                    <a:pt x="1282" y="0"/>
                    <a:pt x="724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0" name="Google Shape;17120;p509"/>
            <p:cNvSpPr/>
            <p:nvPr/>
          </p:nvSpPr>
          <p:spPr>
            <a:xfrm>
              <a:off x="3839575" y="2803200"/>
              <a:ext cx="2484600" cy="839550"/>
            </a:xfrm>
            <a:custGeom>
              <a:rect b="b" l="l" r="r" t="t"/>
              <a:pathLst>
                <a:path extrusionOk="0" h="33582" w="99384">
                  <a:moveTo>
                    <a:pt x="4658" y="0"/>
                  </a:moveTo>
                  <a:cubicBezTo>
                    <a:pt x="2876" y="0"/>
                    <a:pt x="1307" y="130"/>
                    <a:pt x="1" y="404"/>
                  </a:cubicBezTo>
                  <a:lnTo>
                    <a:pt x="3203" y="4474"/>
                  </a:lnTo>
                  <a:cubicBezTo>
                    <a:pt x="3203" y="4474"/>
                    <a:pt x="30089" y="33582"/>
                    <a:pt x="59885" y="33582"/>
                  </a:cubicBezTo>
                  <a:cubicBezTo>
                    <a:pt x="62742" y="33582"/>
                    <a:pt x="65627" y="33314"/>
                    <a:pt x="68516" y="32727"/>
                  </a:cubicBezTo>
                  <a:cubicBezTo>
                    <a:pt x="99384" y="26491"/>
                    <a:pt x="30172" y="0"/>
                    <a:pt x="465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1" name="Google Shape;17121;p509"/>
            <p:cNvSpPr/>
            <p:nvPr/>
          </p:nvSpPr>
          <p:spPr>
            <a:xfrm>
              <a:off x="3454400" y="2360475"/>
              <a:ext cx="929750" cy="976950"/>
            </a:xfrm>
            <a:custGeom>
              <a:rect b="b" l="l" r="r" t="t"/>
              <a:pathLst>
                <a:path extrusionOk="0" h="39078" w="37190">
                  <a:moveTo>
                    <a:pt x="34421" y="0"/>
                  </a:moveTo>
                  <a:cubicBezTo>
                    <a:pt x="29051" y="3002"/>
                    <a:pt x="3766" y="32523"/>
                    <a:pt x="3766" y="32523"/>
                  </a:cubicBezTo>
                  <a:cubicBezTo>
                    <a:pt x="0" y="35195"/>
                    <a:pt x="85" y="39077"/>
                    <a:pt x="2283" y="39077"/>
                  </a:cubicBezTo>
                  <a:cubicBezTo>
                    <a:pt x="2363" y="39077"/>
                    <a:pt x="2446" y="39072"/>
                    <a:pt x="2532" y="39061"/>
                  </a:cubicBezTo>
                  <a:cubicBezTo>
                    <a:pt x="4967" y="38795"/>
                    <a:pt x="35522" y="4703"/>
                    <a:pt x="36356" y="2368"/>
                  </a:cubicBezTo>
                  <a:cubicBezTo>
                    <a:pt x="37190" y="0"/>
                    <a:pt x="34421" y="0"/>
                    <a:pt x="3442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2" name="Google Shape;17122;p509"/>
            <p:cNvSpPr/>
            <p:nvPr/>
          </p:nvSpPr>
          <p:spPr>
            <a:xfrm>
              <a:off x="4238200" y="2382825"/>
              <a:ext cx="171300" cy="1009500"/>
            </a:xfrm>
            <a:custGeom>
              <a:rect b="b" l="l" r="r" t="t"/>
              <a:pathLst>
                <a:path extrusionOk="0" h="40380" w="6852">
                  <a:moveTo>
                    <a:pt x="4066" y="0"/>
                  </a:moveTo>
                  <a:cubicBezTo>
                    <a:pt x="2700" y="0"/>
                    <a:pt x="3736" y="2976"/>
                    <a:pt x="3736" y="2976"/>
                  </a:cubicBezTo>
                  <a:cubicBezTo>
                    <a:pt x="3603" y="3709"/>
                    <a:pt x="0" y="39602"/>
                    <a:pt x="1468" y="40369"/>
                  </a:cubicBezTo>
                  <a:cubicBezTo>
                    <a:pt x="1482" y="40376"/>
                    <a:pt x="1496" y="40380"/>
                    <a:pt x="1510" y="40380"/>
                  </a:cubicBezTo>
                  <a:cubicBezTo>
                    <a:pt x="2977" y="40380"/>
                    <a:pt x="6851" y="1065"/>
                    <a:pt x="4670" y="140"/>
                  </a:cubicBezTo>
                  <a:cubicBezTo>
                    <a:pt x="4430" y="43"/>
                    <a:pt x="4231" y="0"/>
                    <a:pt x="406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3" name="Google Shape;17123;p509"/>
            <p:cNvSpPr/>
            <p:nvPr/>
          </p:nvSpPr>
          <p:spPr>
            <a:xfrm>
              <a:off x="4265000" y="3314650"/>
              <a:ext cx="527100" cy="1025975"/>
            </a:xfrm>
            <a:custGeom>
              <a:rect b="b" l="l" r="r" t="t"/>
              <a:pathLst>
                <a:path extrusionOk="0" h="41039" w="21084">
                  <a:moveTo>
                    <a:pt x="545" y="1"/>
                  </a:moveTo>
                  <a:cubicBezTo>
                    <a:pt x="213" y="1"/>
                    <a:pt x="1" y="645"/>
                    <a:pt x="396" y="3096"/>
                  </a:cubicBezTo>
                  <a:cubicBezTo>
                    <a:pt x="396" y="3096"/>
                    <a:pt x="5099" y="33051"/>
                    <a:pt x="19543" y="41023"/>
                  </a:cubicBezTo>
                  <a:cubicBezTo>
                    <a:pt x="19543" y="41023"/>
                    <a:pt x="19624" y="41038"/>
                    <a:pt x="19728" y="41038"/>
                  </a:cubicBezTo>
                  <a:cubicBezTo>
                    <a:pt x="20181" y="41038"/>
                    <a:pt x="21084" y="40752"/>
                    <a:pt x="17775" y="37687"/>
                  </a:cubicBezTo>
                  <a:cubicBezTo>
                    <a:pt x="13706" y="33918"/>
                    <a:pt x="3198" y="18907"/>
                    <a:pt x="1430" y="794"/>
                  </a:cubicBezTo>
                  <a:cubicBezTo>
                    <a:pt x="1430" y="794"/>
                    <a:pt x="913" y="1"/>
                    <a:pt x="54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4" name="Google Shape;17124;p509"/>
            <p:cNvSpPr/>
            <p:nvPr/>
          </p:nvSpPr>
          <p:spPr>
            <a:xfrm>
              <a:off x="3519725" y="2377150"/>
              <a:ext cx="788550" cy="887125"/>
            </a:xfrm>
            <a:custGeom>
              <a:rect b="b" l="l" r="r" t="t"/>
              <a:pathLst>
                <a:path extrusionOk="0" h="35485" w="31542">
                  <a:moveTo>
                    <a:pt x="31541" y="0"/>
                  </a:moveTo>
                  <a:cubicBezTo>
                    <a:pt x="31526" y="10"/>
                    <a:pt x="31510" y="19"/>
                    <a:pt x="31494" y="29"/>
                  </a:cubicBezTo>
                  <a:lnTo>
                    <a:pt x="31494" y="29"/>
                  </a:lnTo>
                  <a:cubicBezTo>
                    <a:pt x="31510" y="19"/>
                    <a:pt x="31526" y="10"/>
                    <a:pt x="31541" y="0"/>
                  </a:cubicBezTo>
                  <a:close/>
                  <a:moveTo>
                    <a:pt x="31494" y="29"/>
                  </a:moveTo>
                  <a:cubicBezTo>
                    <a:pt x="25747" y="3565"/>
                    <a:pt x="21322" y="8854"/>
                    <a:pt x="16998" y="14044"/>
                  </a:cubicBezTo>
                  <a:cubicBezTo>
                    <a:pt x="13262" y="18580"/>
                    <a:pt x="9492" y="23117"/>
                    <a:pt x="5723" y="27653"/>
                  </a:cubicBezTo>
                  <a:cubicBezTo>
                    <a:pt x="4155" y="29555"/>
                    <a:pt x="2354" y="31389"/>
                    <a:pt x="920" y="33424"/>
                  </a:cubicBezTo>
                  <a:cubicBezTo>
                    <a:pt x="186" y="34492"/>
                    <a:pt x="0" y="35485"/>
                    <a:pt x="522" y="35485"/>
                  </a:cubicBezTo>
                  <a:cubicBezTo>
                    <a:pt x="782" y="35485"/>
                    <a:pt x="1220" y="35237"/>
                    <a:pt x="1854" y="34625"/>
                  </a:cubicBezTo>
                  <a:cubicBezTo>
                    <a:pt x="5523" y="31089"/>
                    <a:pt x="8725" y="26920"/>
                    <a:pt x="12094" y="23083"/>
                  </a:cubicBezTo>
                  <a:cubicBezTo>
                    <a:pt x="15397" y="19281"/>
                    <a:pt x="18666" y="15478"/>
                    <a:pt x="21901" y="11609"/>
                  </a:cubicBezTo>
                  <a:cubicBezTo>
                    <a:pt x="23569" y="9640"/>
                    <a:pt x="25204" y="7672"/>
                    <a:pt x="26838" y="5704"/>
                  </a:cubicBezTo>
                  <a:cubicBezTo>
                    <a:pt x="28161" y="4084"/>
                    <a:pt x="29745" y="1121"/>
                    <a:pt x="31494" y="2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5" name="Google Shape;17125;p509"/>
            <p:cNvSpPr/>
            <p:nvPr/>
          </p:nvSpPr>
          <p:spPr>
            <a:xfrm>
              <a:off x="2767150" y="2931700"/>
              <a:ext cx="165150" cy="178500"/>
            </a:xfrm>
            <a:custGeom>
              <a:rect b="b" l="l" r="r" t="t"/>
              <a:pathLst>
                <a:path extrusionOk="0" h="7140" w="6606">
                  <a:moveTo>
                    <a:pt x="3303" y="1"/>
                  </a:moveTo>
                  <a:cubicBezTo>
                    <a:pt x="1468" y="1"/>
                    <a:pt x="0" y="1602"/>
                    <a:pt x="0" y="3570"/>
                  </a:cubicBezTo>
                  <a:cubicBezTo>
                    <a:pt x="0" y="5538"/>
                    <a:pt x="1468" y="7139"/>
                    <a:pt x="3303" y="7139"/>
                  </a:cubicBezTo>
                  <a:cubicBezTo>
                    <a:pt x="5104" y="7139"/>
                    <a:pt x="6605" y="5538"/>
                    <a:pt x="6605" y="3570"/>
                  </a:cubicBezTo>
                  <a:cubicBezTo>
                    <a:pt x="6605" y="1602"/>
                    <a:pt x="5104" y="1"/>
                    <a:pt x="330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6" name="Google Shape;17126;p509"/>
            <p:cNvSpPr/>
            <p:nvPr/>
          </p:nvSpPr>
          <p:spPr>
            <a:xfrm>
              <a:off x="2492775" y="2862500"/>
              <a:ext cx="135975" cy="146800"/>
            </a:xfrm>
            <a:custGeom>
              <a:rect b="b" l="l" r="r" t="t"/>
              <a:pathLst>
                <a:path extrusionOk="0" h="5872" w="5439">
                  <a:moveTo>
                    <a:pt x="2703" y="0"/>
                  </a:moveTo>
                  <a:cubicBezTo>
                    <a:pt x="1202" y="0"/>
                    <a:pt x="1" y="1334"/>
                    <a:pt x="1" y="2936"/>
                  </a:cubicBezTo>
                  <a:cubicBezTo>
                    <a:pt x="1" y="4570"/>
                    <a:pt x="1202" y="5871"/>
                    <a:pt x="2703" y="5871"/>
                  </a:cubicBezTo>
                  <a:cubicBezTo>
                    <a:pt x="4204" y="5871"/>
                    <a:pt x="5438" y="4570"/>
                    <a:pt x="5438" y="2936"/>
                  </a:cubicBezTo>
                  <a:cubicBezTo>
                    <a:pt x="5438" y="1334"/>
                    <a:pt x="4204" y="0"/>
                    <a:pt x="270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7" name="Google Shape;17127;p509"/>
            <p:cNvSpPr/>
            <p:nvPr/>
          </p:nvSpPr>
          <p:spPr>
            <a:xfrm>
              <a:off x="2429400" y="3018175"/>
              <a:ext cx="296900" cy="1291200"/>
            </a:xfrm>
            <a:custGeom>
              <a:rect b="b" l="l" r="r" t="t"/>
              <a:pathLst>
                <a:path extrusionOk="0" h="51648" w="11876">
                  <a:moveTo>
                    <a:pt x="9756" y="0"/>
                  </a:moveTo>
                  <a:cubicBezTo>
                    <a:pt x="9188" y="0"/>
                    <a:pt x="8489" y="495"/>
                    <a:pt x="7640" y="1846"/>
                  </a:cubicBezTo>
                  <a:lnTo>
                    <a:pt x="1" y="51648"/>
                  </a:lnTo>
                  <a:lnTo>
                    <a:pt x="11876" y="3680"/>
                  </a:lnTo>
                  <a:cubicBezTo>
                    <a:pt x="11876" y="3680"/>
                    <a:pt x="11304" y="0"/>
                    <a:pt x="975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8" name="Google Shape;17128;p509"/>
            <p:cNvSpPr/>
            <p:nvPr/>
          </p:nvSpPr>
          <p:spPr>
            <a:xfrm>
              <a:off x="3066525" y="2747400"/>
              <a:ext cx="1206725" cy="501100"/>
            </a:xfrm>
            <a:custGeom>
              <a:rect b="b" l="l" r="r" t="t"/>
              <a:pathLst>
                <a:path extrusionOk="0" h="20044" w="48269">
                  <a:moveTo>
                    <a:pt x="45900" y="1"/>
                  </a:moveTo>
                  <a:cubicBezTo>
                    <a:pt x="40063" y="334"/>
                    <a:pt x="6005" y="14945"/>
                    <a:pt x="6005" y="14945"/>
                  </a:cubicBezTo>
                  <a:cubicBezTo>
                    <a:pt x="1502" y="15679"/>
                    <a:pt x="1" y="19248"/>
                    <a:pt x="2202" y="20015"/>
                  </a:cubicBezTo>
                  <a:cubicBezTo>
                    <a:pt x="2256" y="20034"/>
                    <a:pt x="2331" y="20044"/>
                    <a:pt x="2427" y="20044"/>
                  </a:cubicBezTo>
                  <a:cubicBezTo>
                    <a:pt x="6348" y="20044"/>
                    <a:pt x="44874" y="4464"/>
                    <a:pt x="46567" y="2836"/>
                  </a:cubicBezTo>
                  <a:cubicBezTo>
                    <a:pt x="48268" y="1202"/>
                    <a:pt x="45900" y="1"/>
                    <a:pt x="45900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9" name="Google Shape;17129;p509"/>
            <p:cNvSpPr/>
            <p:nvPr/>
          </p:nvSpPr>
          <p:spPr>
            <a:xfrm>
              <a:off x="3722825" y="2775500"/>
              <a:ext cx="550550" cy="838450"/>
            </a:xfrm>
            <a:custGeom>
              <a:rect b="b" l="l" r="r" t="t"/>
              <a:pathLst>
                <a:path extrusionOk="0" h="33538" w="22022">
                  <a:moveTo>
                    <a:pt x="19817" y="1"/>
                  </a:moveTo>
                  <a:cubicBezTo>
                    <a:pt x="18890" y="1"/>
                    <a:pt x="18581" y="2479"/>
                    <a:pt x="18581" y="2479"/>
                  </a:cubicBezTo>
                  <a:cubicBezTo>
                    <a:pt x="18147" y="3047"/>
                    <a:pt x="1" y="32234"/>
                    <a:pt x="935" y="33502"/>
                  </a:cubicBezTo>
                  <a:cubicBezTo>
                    <a:pt x="952" y="33526"/>
                    <a:pt x="976" y="33538"/>
                    <a:pt x="1007" y="33538"/>
                  </a:cubicBezTo>
                  <a:cubicBezTo>
                    <a:pt x="2598" y="33538"/>
                    <a:pt x="22021" y="2146"/>
                    <a:pt x="20549" y="445"/>
                  </a:cubicBezTo>
                  <a:cubicBezTo>
                    <a:pt x="20270" y="129"/>
                    <a:pt x="20027" y="1"/>
                    <a:pt x="19817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0" name="Google Shape;17130;p509"/>
            <p:cNvSpPr/>
            <p:nvPr/>
          </p:nvSpPr>
          <p:spPr>
            <a:xfrm>
              <a:off x="3531850" y="3547850"/>
              <a:ext cx="260225" cy="1081100"/>
            </a:xfrm>
            <a:custGeom>
              <a:rect b="b" l="l" r="r" t="t"/>
              <a:pathLst>
                <a:path extrusionOk="0" h="43244" w="10409">
                  <a:moveTo>
                    <a:pt x="9904" y="1"/>
                  </a:moveTo>
                  <a:cubicBezTo>
                    <a:pt x="9621" y="1"/>
                    <a:pt x="9196" y="584"/>
                    <a:pt x="8574" y="2608"/>
                  </a:cubicBezTo>
                  <a:cubicBezTo>
                    <a:pt x="8574" y="2608"/>
                    <a:pt x="1" y="30194"/>
                    <a:pt x="9007" y="43070"/>
                  </a:cubicBezTo>
                  <a:cubicBezTo>
                    <a:pt x="9007" y="43070"/>
                    <a:pt x="9232" y="43244"/>
                    <a:pt x="9437" y="43244"/>
                  </a:cubicBezTo>
                  <a:cubicBezTo>
                    <a:pt x="9806" y="43244"/>
                    <a:pt x="10109" y="42677"/>
                    <a:pt x="8907" y="39501"/>
                  </a:cubicBezTo>
                  <a:cubicBezTo>
                    <a:pt x="7006" y="34564"/>
                    <a:pt x="4304" y="17285"/>
                    <a:pt x="10408" y="1073"/>
                  </a:cubicBezTo>
                  <a:cubicBezTo>
                    <a:pt x="10408" y="1073"/>
                    <a:pt x="10287" y="1"/>
                    <a:pt x="9904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1" name="Google Shape;17131;p509"/>
            <p:cNvSpPr/>
            <p:nvPr/>
          </p:nvSpPr>
          <p:spPr>
            <a:xfrm>
              <a:off x="3149525" y="2759075"/>
              <a:ext cx="1051175" cy="434500"/>
            </a:xfrm>
            <a:custGeom>
              <a:rect b="b" l="l" r="r" t="t"/>
              <a:pathLst>
                <a:path extrusionOk="0" h="17380" w="42047">
                  <a:moveTo>
                    <a:pt x="42046" y="1"/>
                  </a:moveTo>
                  <a:lnTo>
                    <a:pt x="42046" y="1"/>
                  </a:lnTo>
                  <a:cubicBezTo>
                    <a:pt x="42028" y="2"/>
                    <a:pt x="42009" y="4"/>
                    <a:pt x="41990" y="6"/>
                  </a:cubicBezTo>
                  <a:lnTo>
                    <a:pt x="41990" y="6"/>
                  </a:lnTo>
                  <a:cubicBezTo>
                    <a:pt x="42009" y="4"/>
                    <a:pt x="42027" y="3"/>
                    <a:pt x="42046" y="1"/>
                  </a:cubicBezTo>
                  <a:close/>
                  <a:moveTo>
                    <a:pt x="41990" y="6"/>
                  </a:moveTo>
                  <a:lnTo>
                    <a:pt x="41990" y="6"/>
                  </a:lnTo>
                  <a:cubicBezTo>
                    <a:pt x="35606" y="617"/>
                    <a:pt x="29587" y="3278"/>
                    <a:pt x="23733" y="5905"/>
                  </a:cubicBezTo>
                  <a:cubicBezTo>
                    <a:pt x="18630" y="8207"/>
                    <a:pt x="13493" y="10508"/>
                    <a:pt x="8389" y="12810"/>
                  </a:cubicBezTo>
                  <a:cubicBezTo>
                    <a:pt x="6221" y="13744"/>
                    <a:pt x="3919" y="14578"/>
                    <a:pt x="1851" y="15712"/>
                  </a:cubicBezTo>
                  <a:cubicBezTo>
                    <a:pt x="564" y="16421"/>
                    <a:pt x="1" y="17379"/>
                    <a:pt x="976" y="17379"/>
                  </a:cubicBezTo>
                  <a:cubicBezTo>
                    <a:pt x="1240" y="17379"/>
                    <a:pt x="1615" y="17309"/>
                    <a:pt x="2118" y="17146"/>
                  </a:cubicBezTo>
                  <a:cubicBezTo>
                    <a:pt x="6754" y="15645"/>
                    <a:pt x="11258" y="13444"/>
                    <a:pt x="15728" y="11576"/>
                  </a:cubicBezTo>
                  <a:cubicBezTo>
                    <a:pt x="20131" y="9708"/>
                    <a:pt x="24534" y="7806"/>
                    <a:pt x="28937" y="5905"/>
                  </a:cubicBezTo>
                  <a:cubicBezTo>
                    <a:pt x="31172" y="4904"/>
                    <a:pt x="33407" y="3904"/>
                    <a:pt x="35642" y="2903"/>
                  </a:cubicBezTo>
                  <a:cubicBezTo>
                    <a:pt x="37459" y="2110"/>
                    <a:pt x="40060" y="205"/>
                    <a:pt x="41990" y="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32" name="Google Shape;17132;p509"/>
          <p:cNvGrpSpPr/>
          <p:nvPr/>
        </p:nvGrpSpPr>
        <p:grpSpPr>
          <a:xfrm rot="-4603769">
            <a:off x="658917" y="3291504"/>
            <a:ext cx="2727142" cy="3217795"/>
            <a:chOff x="1823150" y="1970175"/>
            <a:chExt cx="1103300" cy="1301800"/>
          </a:xfrm>
        </p:grpSpPr>
        <p:sp>
          <p:nvSpPr>
            <p:cNvPr id="17133" name="Google Shape;17133;p509"/>
            <p:cNvSpPr/>
            <p:nvPr/>
          </p:nvSpPr>
          <p:spPr>
            <a:xfrm>
              <a:off x="2097500" y="1970175"/>
              <a:ext cx="2525" cy="5050"/>
            </a:xfrm>
            <a:custGeom>
              <a:rect b="b" l="l" r="r" t="t"/>
              <a:pathLst>
                <a:path extrusionOk="0" fill="none" h="202" w="101">
                  <a:moveTo>
                    <a:pt x="101" y="1"/>
                  </a:moveTo>
                  <a:cubicBezTo>
                    <a:pt x="101" y="1"/>
                    <a:pt x="67" y="68"/>
                    <a:pt x="1" y="201"/>
                  </a:cubicBez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4" name="Google Shape;17134;p509"/>
            <p:cNvSpPr/>
            <p:nvPr/>
          </p:nvSpPr>
          <p:spPr>
            <a:xfrm>
              <a:off x="2908075" y="3271950"/>
              <a:ext cx="5025" cy="25"/>
            </a:xfrm>
            <a:custGeom>
              <a:rect b="b" l="l" r="r" t="t"/>
              <a:pathLst>
                <a:path extrusionOk="0" fill="none" h="1" w="201">
                  <a:moveTo>
                    <a:pt x="1" y="1"/>
                  </a:moveTo>
                  <a:cubicBezTo>
                    <a:pt x="134" y="1"/>
                    <a:pt x="201" y="1"/>
                    <a:pt x="201" y="1"/>
                  </a:cubicBez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5" name="Google Shape;17135;p509"/>
            <p:cNvSpPr/>
            <p:nvPr/>
          </p:nvSpPr>
          <p:spPr>
            <a:xfrm>
              <a:off x="1823150" y="2050250"/>
              <a:ext cx="1103300" cy="1218400"/>
            </a:xfrm>
            <a:custGeom>
              <a:rect b="b" l="l" r="r" t="t"/>
              <a:pathLst>
                <a:path extrusionOk="0" fill="none" h="48736" w="44132">
                  <a:moveTo>
                    <a:pt x="9407" y="0"/>
                  </a:moveTo>
                  <a:cubicBezTo>
                    <a:pt x="6038" y="6805"/>
                    <a:pt x="0" y="21983"/>
                    <a:pt x="14677" y="19214"/>
                  </a:cubicBezTo>
                  <a:cubicBezTo>
                    <a:pt x="33524" y="15678"/>
                    <a:pt x="44132" y="19447"/>
                    <a:pt x="38227" y="34658"/>
                  </a:cubicBezTo>
                  <a:cubicBezTo>
                    <a:pt x="33924" y="45800"/>
                    <a:pt x="38794" y="48235"/>
                    <a:pt x="41730" y="48735"/>
                  </a:cubicBez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136" name="Google Shape;17136;p509"/>
          <p:cNvPicPr preferRelativeResize="0"/>
          <p:nvPr/>
        </p:nvPicPr>
        <p:blipFill rotWithShape="1">
          <a:blip r:embed="rId3">
            <a:alphaModFix/>
          </a:blip>
          <a:srcRect b="0" l="6759" r="-6760" t="0"/>
          <a:stretch/>
        </p:blipFill>
        <p:spPr>
          <a:xfrm>
            <a:off x="8056525" y="0"/>
            <a:ext cx="1087473" cy="1087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140" name="Shape 17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1" name="Google Shape;17141;p510"/>
          <p:cNvSpPr/>
          <p:nvPr/>
        </p:nvSpPr>
        <p:spPr>
          <a:xfrm>
            <a:off x="3722300" y="308600"/>
            <a:ext cx="1977300" cy="984600"/>
          </a:xfrm>
          <a:prstGeom prst="horizontalScroll">
            <a:avLst>
              <a:gd fmla="val 25000" name="adj"/>
            </a:avLst>
          </a:prstGeom>
          <a:solidFill>
            <a:srgbClr val="CFE2F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980000"/>
                </a:solidFill>
              </a:rPr>
              <a:t>Survey</a:t>
            </a:r>
            <a:endParaRPr sz="1100"/>
          </a:p>
        </p:txBody>
      </p:sp>
      <p:graphicFrame>
        <p:nvGraphicFramePr>
          <p:cNvPr id="17142" name="Google Shape;17142;p510"/>
          <p:cNvGraphicFramePr/>
          <p:nvPr/>
        </p:nvGraphicFramePr>
        <p:xfrm>
          <a:off x="574125" y="1518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{D385D497-F249-4D36-B54C-F35B09CFA262}</a:tableStyleId>
              </a:tblPr>
              <a:tblGrid>
                <a:gridCol w="1537875"/>
                <a:gridCol w="961200"/>
                <a:gridCol w="1060575"/>
              </a:tblGrid>
              <a:tr h="371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Month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Cases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Deaths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January 2023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566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February 2023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166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March 2023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111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April </a:t>
                      </a:r>
                      <a:r>
                        <a:rPr lang="en-GB">
                          <a:solidFill>
                            <a:schemeClr val="dk1"/>
                          </a:solidFill>
                        </a:rPr>
                        <a:t>2023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143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May </a:t>
                      </a:r>
                      <a:r>
                        <a:rPr lang="en-GB">
                          <a:solidFill>
                            <a:schemeClr val="dk1"/>
                          </a:solidFill>
                        </a:rPr>
                        <a:t>2023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1,036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June </a:t>
                      </a:r>
                      <a:r>
                        <a:rPr lang="en-GB">
                          <a:solidFill>
                            <a:schemeClr val="dk1"/>
                          </a:solidFill>
                        </a:rPr>
                        <a:t>2023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5,956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34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July </a:t>
                      </a:r>
                      <a:r>
                        <a:rPr lang="en-GB">
                          <a:solidFill>
                            <a:schemeClr val="dk1"/>
                          </a:solidFill>
                        </a:rPr>
                        <a:t>2023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20,465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106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7143" name="Google Shape;17143;p510"/>
          <p:cNvPicPr preferRelativeResize="0"/>
          <p:nvPr/>
        </p:nvPicPr>
        <p:blipFill rotWithShape="1">
          <a:blip r:embed="rId4">
            <a:alphaModFix/>
          </a:blip>
          <a:srcRect b="0" l="6759" r="-6760" t="0"/>
          <a:stretch/>
        </p:blipFill>
        <p:spPr>
          <a:xfrm>
            <a:off x="8056525" y="0"/>
            <a:ext cx="1087473" cy="1087473"/>
          </a:xfrm>
          <a:prstGeom prst="rect">
            <a:avLst/>
          </a:prstGeom>
          <a:noFill/>
          <a:ln>
            <a:noFill/>
          </a:ln>
        </p:spPr>
      </p:pic>
      <p:sp>
        <p:nvSpPr>
          <p:cNvPr id="17144" name="Google Shape;17144;p510"/>
          <p:cNvSpPr txBox="1"/>
          <p:nvPr/>
        </p:nvSpPr>
        <p:spPr>
          <a:xfrm>
            <a:off x="4927350" y="4409100"/>
            <a:ext cx="42168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500" u="sng"/>
              <a:t>Resource:</a:t>
            </a:r>
            <a:r>
              <a:rPr i="1" lang="en-GB" sz="1500" u="sng">
                <a:solidFill>
                  <a:schemeClr val="hlink"/>
                </a:solidFill>
                <a:hlinkClick r:id="rId5"/>
              </a:rPr>
              <a:t>https://www.bssnews.net/news/top-news/137742</a:t>
            </a:r>
            <a:endParaRPr i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/>
          </a:p>
        </p:txBody>
      </p:sp>
      <p:pic>
        <p:nvPicPr>
          <p:cNvPr id="17145" name="Google Shape;17145;p5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2000" y="1518700"/>
            <a:ext cx="4216650" cy="281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149" name="Shape 17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50" name="Google Shape;17150;p5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0925" y="733225"/>
            <a:ext cx="6716450" cy="367705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151" name="Google Shape;17151;p511"/>
          <p:cNvSpPr txBox="1"/>
          <p:nvPr/>
        </p:nvSpPr>
        <p:spPr>
          <a:xfrm>
            <a:off x="5190900" y="4484175"/>
            <a:ext cx="39531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500" u="sng"/>
              <a:t>Resource:</a:t>
            </a:r>
            <a:r>
              <a:rPr i="1" lang="en-GB" sz="1500"/>
              <a:t> Bangladesh Red Crescent Society (BDRCS) _ 17 July 2023</a:t>
            </a:r>
            <a:endParaRPr i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/>
          </a:p>
        </p:txBody>
      </p:sp>
      <p:pic>
        <p:nvPicPr>
          <p:cNvPr id="17152" name="Google Shape;17152;p511"/>
          <p:cNvPicPr preferRelativeResize="0"/>
          <p:nvPr/>
        </p:nvPicPr>
        <p:blipFill rotWithShape="1">
          <a:blip r:embed="rId5">
            <a:alphaModFix/>
          </a:blip>
          <a:srcRect b="0" l="6759" r="-6760" t="0"/>
          <a:stretch/>
        </p:blipFill>
        <p:spPr>
          <a:xfrm>
            <a:off x="8056525" y="0"/>
            <a:ext cx="1087473" cy="1087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156" name="Shape 17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7" name="Google Shape;17157;p512"/>
          <p:cNvSpPr txBox="1"/>
          <p:nvPr/>
        </p:nvSpPr>
        <p:spPr>
          <a:xfrm>
            <a:off x="323300" y="1704700"/>
            <a:ext cx="8641200" cy="28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➔"/>
            </a:pPr>
            <a:r>
              <a:rPr lang="en-GB" sz="1500">
                <a:solidFill>
                  <a:schemeClr val="dk1"/>
                </a:solidFill>
              </a:rPr>
              <a:t>Between 1 January and 7 August 2023, a total of 69 483 dengue cases including 327 related deaths (case fatality rate = 0.47%) were reported by the Ministry of Health and Family Welfare (MOHFW). As of 30 June 2023, a total of 7978 cases and 47 deaths were reported, however, the cases started surging rapidly from late June and in the month of July alone 63% of cases (n=43 854) and 62% of deaths (n= 204) were reported. </a:t>
            </a:r>
            <a:endParaRPr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➔"/>
            </a:pPr>
            <a:r>
              <a:rPr lang="en-GB" sz="1500">
                <a:solidFill>
                  <a:schemeClr val="dk1"/>
                </a:solidFill>
              </a:rPr>
              <a:t>As of </a:t>
            </a:r>
            <a:r>
              <a:rPr b="1" lang="en-GB" sz="1600">
                <a:solidFill>
                  <a:srgbClr val="FF0000"/>
                </a:solidFill>
              </a:rPr>
              <a:t>8 September 2023,</a:t>
            </a:r>
            <a:r>
              <a:rPr lang="en-GB" sz="1500">
                <a:solidFill>
                  <a:schemeClr val="dk1"/>
                </a:solidFill>
              </a:rPr>
              <a:t> the Directorate General of Health Services (DGHS) has reported 1,42,587 hospitalizations and 706 deaths due to the Aedes mosquito-borne tropical disease in the 2023 outbreak year.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7158" name="Google Shape;17158;p512"/>
          <p:cNvSpPr txBox="1"/>
          <p:nvPr/>
        </p:nvSpPr>
        <p:spPr>
          <a:xfrm>
            <a:off x="2358800" y="852350"/>
            <a:ext cx="45702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 u="sng">
                <a:solidFill>
                  <a:srgbClr val="352A36"/>
                </a:solidFill>
                <a:latin typeface="Chivo Black"/>
                <a:ea typeface="Chivo Black"/>
                <a:cs typeface="Chivo Black"/>
                <a:sym typeface="Chivo Black"/>
              </a:rPr>
              <a:t>Situation at a glance </a:t>
            </a:r>
            <a:endParaRPr sz="3100" u="sng">
              <a:solidFill>
                <a:srgbClr val="352A36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pic>
        <p:nvPicPr>
          <p:cNvPr id="17159" name="Google Shape;17159;p512"/>
          <p:cNvPicPr preferRelativeResize="0"/>
          <p:nvPr/>
        </p:nvPicPr>
        <p:blipFill rotWithShape="1">
          <a:blip r:embed="rId4">
            <a:alphaModFix/>
          </a:blip>
          <a:srcRect b="0" l="6759" r="-6760" t="0"/>
          <a:stretch/>
        </p:blipFill>
        <p:spPr>
          <a:xfrm>
            <a:off x="8056525" y="0"/>
            <a:ext cx="1087473" cy="1087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48" name="Shape 16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49" name="Google Shape;16549;p4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163" name="Shape 17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4" name="Google Shape;17164;p513"/>
          <p:cNvSpPr txBox="1"/>
          <p:nvPr/>
        </p:nvSpPr>
        <p:spPr>
          <a:xfrm>
            <a:off x="2313100" y="681775"/>
            <a:ext cx="46680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u="sng">
                <a:solidFill>
                  <a:srgbClr val="274E13"/>
                </a:solidFill>
                <a:latin typeface="Chivo Black"/>
                <a:ea typeface="Chivo Black"/>
                <a:cs typeface="Chivo Black"/>
                <a:sym typeface="Chivo Black"/>
              </a:rPr>
              <a:t>Activities</a:t>
            </a:r>
            <a:endParaRPr sz="4000" u="sng">
              <a:solidFill>
                <a:srgbClr val="274E13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17165" name="Google Shape;17165;p513"/>
          <p:cNvSpPr txBox="1"/>
          <p:nvPr/>
        </p:nvSpPr>
        <p:spPr>
          <a:xfrm>
            <a:off x="757200" y="1702025"/>
            <a:ext cx="6632700" cy="21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GB" sz="2200"/>
              <a:t>Dhaka City Corporation</a:t>
            </a:r>
            <a:endParaRPr sz="22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GB" sz="2200"/>
              <a:t>Bangladesh Red Crescent Society (BDRCS)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❏"/>
            </a:pPr>
            <a:r>
              <a:rPr lang="en-GB" sz="2200">
                <a:solidFill>
                  <a:schemeClr val="dk1"/>
                </a:solidFill>
              </a:rPr>
              <a:t>IFRC (International Federation of Red Cross and Red Crescent Societies)and its Memberships</a:t>
            </a:r>
            <a:endParaRPr sz="2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grpSp>
        <p:nvGrpSpPr>
          <p:cNvPr id="17166" name="Google Shape;17166;p513"/>
          <p:cNvGrpSpPr/>
          <p:nvPr/>
        </p:nvGrpSpPr>
        <p:grpSpPr>
          <a:xfrm flipH="1" rot="-5861307">
            <a:off x="6510324" y="1777320"/>
            <a:ext cx="1857786" cy="3189677"/>
            <a:chOff x="607425" y="1034500"/>
            <a:chExt cx="2045650" cy="3512225"/>
          </a:xfrm>
        </p:grpSpPr>
        <p:sp>
          <p:nvSpPr>
            <p:cNvPr id="17167" name="Google Shape;17167;p513"/>
            <p:cNvSpPr/>
            <p:nvPr/>
          </p:nvSpPr>
          <p:spPr>
            <a:xfrm>
              <a:off x="933425" y="2055500"/>
              <a:ext cx="1274350" cy="1823300"/>
            </a:xfrm>
            <a:custGeom>
              <a:rect b="b" l="l" r="r" t="t"/>
              <a:pathLst>
                <a:path extrusionOk="0" h="72932" w="50974">
                  <a:moveTo>
                    <a:pt x="37080" y="0"/>
                  </a:moveTo>
                  <a:cubicBezTo>
                    <a:pt x="36364" y="0"/>
                    <a:pt x="35663" y="381"/>
                    <a:pt x="35289" y="1046"/>
                  </a:cubicBezTo>
                  <a:lnTo>
                    <a:pt x="0" y="64512"/>
                  </a:lnTo>
                  <a:lnTo>
                    <a:pt x="15137" y="72931"/>
                  </a:lnTo>
                  <a:lnTo>
                    <a:pt x="50427" y="9435"/>
                  </a:lnTo>
                  <a:cubicBezTo>
                    <a:pt x="50974" y="8462"/>
                    <a:pt x="50609" y="7246"/>
                    <a:pt x="49636" y="6699"/>
                  </a:cubicBezTo>
                  <a:lnTo>
                    <a:pt x="38055" y="255"/>
                  </a:lnTo>
                  <a:cubicBezTo>
                    <a:pt x="37747" y="82"/>
                    <a:pt x="37412" y="0"/>
                    <a:pt x="37080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8" name="Google Shape;17168;p513"/>
            <p:cNvSpPr/>
            <p:nvPr/>
          </p:nvSpPr>
          <p:spPr>
            <a:xfrm>
              <a:off x="823225" y="3618300"/>
              <a:ext cx="573000" cy="357775"/>
            </a:xfrm>
            <a:custGeom>
              <a:rect b="b" l="l" r="r" t="t"/>
              <a:pathLst>
                <a:path extrusionOk="0" h="14311" w="22920">
                  <a:moveTo>
                    <a:pt x="2497" y="0"/>
                  </a:moveTo>
                  <a:cubicBezTo>
                    <a:pt x="1729" y="0"/>
                    <a:pt x="975" y="409"/>
                    <a:pt x="578" y="1118"/>
                  </a:cubicBezTo>
                  <a:cubicBezTo>
                    <a:pt x="1" y="2152"/>
                    <a:pt x="396" y="3489"/>
                    <a:pt x="1429" y="4066"/>
                  </a:cubicBezTo>
                  <a:lnTo>
                    <a:pt x="19393" y="14036"/>
                  </a:lnTo>
                  <a:cubicBezTo>
                    <a:pt x="19725" y="14222"/>
                    <a:pt x="20089" y="14310"/>
                    <a:pt x="20449" y="14310"/>
                  </a:cubicBezTo>
                  <a:cubicBezTo>
                    <a:pt x="21208" y="14310"/>
                    <a:pt x="21950" y="13917"/>
                    <a:pt x="22342" y="13216"/>
                  </a:cubicBezTo>
                  <a:cubicBezTo>
                    <a:pt x="22919" y="12152"/>
                    <a:pt x="22554" y="10845"/>
                    <a:pt x="21490" y="10267"/>
                  </a:cubicBezTo>
                  <a:lnTo>
                    <a:pt x="3527" y="267"/>
                  </a:lnTo>
                  <a:cubicBezTo>
                    <a:pt x="3202" y="86"/>
                    <a:pt x="2848" y="0"/>
                    <a:pt x="2497" y="0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9" name="Google Shape;17169;p513"/>
            <p:cNvSpPr/>
            <p:nvPr/>
          </p:nvSpPr>
          <p:spPr>
            <a:xfrm>
              <a:off x="1958500" y="1805825"/>
              <a:ext cx="285750" cy="376125"/>
            </a:xfrm>
            <a:custGeom>
              <a:rect b="b" l="l" r="r" t="t"/>
              <a:pathLst>
                <a:path extrusionOk="0" h="15045" w="11430">
                  <a:moveTo>
                    <a:pt x="9240" y="0"/>
                  </a:moveTo>
                  <a:cubicBezTo>
                    <a:pt x="8815" y="0"/>
                    <a:pt x="8389" y="130"/>
                    <a:pt x="8025" y="394"/>
                  </a:cubicBezTo>
                  <a:lnTo>
                    <a:pt x="5259" y="2431"/>
                  </a:lnTo>
                  <a:lnTo>
                    <a:pt x="1" y="11884"/>
                  </a:lnTo>
                  <a:lnTo>
                    <a:pt x="5685" y="15045"/>
                  </a:lnTo>
                  <a:lnTo>
                    <a:pt x="10943" y="5592"/>
                  </a:lnTo>
                  <a:lnTo>
                    <a:pt x="11338" y="2339"/>
                  </a:lnTo>
                  <a:cubicBezTo>
                    <a:pt x="11430" y="1488"/>
                    <a:pt x="11035" y="668"/>
                    <a:pt x="10275" y="273"/>
                  </a:cubicBezTo>
                  <a:cubicBezTo>
                    <a:pt x="9955" y="92"/>
                    <a:pt x="9598" y="0"/>
                    <a:pt x="9240" y="0"/>
                  </a:cubicBezTo>
                  <a:close/>
                </a:path>
              </a:pathLst>
            </a:custGeom>
            <a:solidFill>
              <a:srgbClr val="443440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0" name="Google Shape;17170;p513"/>
            <p:cNvSpPr/>
            <p:nvPr/>
          </p:nvSpPr>
          <p:spPr>
            <a:xfrm>
              <a:off x="1947100" y="2072500"/>
              <a:ext cx="178600" cy="115525"/>
            </a:xfrm>
            <a:custGeom>
              <a:rect b="b" l="l" r="r" t="t"/>
              <a:pathLst>
                <a:path extrusionOk="0" h="4621" w="7144">
                  <a:moveTo>
                    <a:pt x="518" y="1"/>
                  </a:moveTo>
                  <a:lnTo>
                    <a:pt x="1" y="943"/>
                  </a:lnTo>
                  <a:lnTo>
                    <a:pt x="6597" y="4621"/>
                  </a:lnTo>
                  <a:lnTo>
                    <a:pt x="7144" y="3679"/>
                  </a:lnTo>
                  <a:lnTo>
                    <a:pt x="518" y="1"/>
                  </a:lnTo>
                  <a:close/>
                </a:path>
              </a:pathLst>
            </a:custGeom>
            <a:solidFill>
              <a:srgbClr val="443440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1" name="Google Shape;17171;p513"/>
            <p:cNvSpPr/>
            <p:nvPr/>
          </p:nvSpPr>
          <p:spPr>
            <a:xfrm>
              <a:off x="2049700" y="1034500"/>
              <a:ext cx="603375" cy="1063875"/>
            </a:xfrm>
            <a:custGeom>
              <a:rect b="b" l="l" r="r" t="t"/>
              <a:pathLst>
                <a:path extrusionOk="0" h="42555" w="24135">
                  <a:moveTo>
                    <a:pt x="24135" y="1"/>
                  </a:moveTo>
                  <a:lnTo>
                    <a:pt x="22615" y="1611"/>
                  </a:lnTo>
                  <a:lnTo>
                    <a:pt x="0" y="42281"/>
                  </a:lnTo>
                  <a:lnTo>
                    <a:pt x="487" y="42554"/>
                  </a:lnTo>
                  <a:lnTo>
                    <a:pt x="24135" y="1"/>
                  </a:lnTo>
                  <a:close/>
                </a:path>
              </a:pathLst>
            </a:custGeom>
            <a:solidFill>
              <a:srgbClr val="443440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2" name="Google Shape;17172;p513"/>
            <p:cNvSpPr/>
            <p:nvPr/>
          </p:nvSpPr>
          <p:spPr>
            <a:xfrm>
              <a:off x="1401500" y="2144675"/>
              <a:ext cx="722700" cy="951425"/>
            </a:xfrm>
            <a:custGeom>
              <a:rect b="b" l="l" r="r" t="t"/>
              <a:pathLst>
                <a:path extrusionOk="0" h="38057" w="28908">
                  <a:moveTo>
                    <a:pt x="19862" y="1"/>
                  </a:moveTo>
                  <a:cubicBezTo>
                    <a:pt x="18535" y="1"/>
                    <a:pt x="17249" y="707"/>
                    <a:pt x="16566" y="1947"/>
                  </a:cubicBezTo>
                  <a:lnTo>
                    <a:pt x="1" y="31734"/>
                  </a:lnTo>
                  <a:lnTo>
                    <a:pt x="11338" y="38057"/>
                  </a:lnTo>
                  <a:lnTo>
                    <a:pt x="27904" y="8269"/>
                  </a:lnTo>
                  <a:cubicBezTo>
                    <a:pt x="28907" y="6445"/>
                    <a:pt x="28269" y="4135"/>
                    <a:pt x="26415" y="3102"/>
                  </a:cubicBezTo>
                  <a:lnTo>
                    <a:pt x="21703" y="488"/>
                  </a:lnTo>
                  <a:cubicBezTo>
                    <a:pt x="21120" y="157"/>
                    <a:pt x="20486" y="1"/>
                    <a:pt x="19862" y="1"/>
                  </a:cubicBezTo>
                  <a:close/>
                </a:path>
              </a:pathLst>
            </a:custGeom>
            <a:solidFill>
              <a:srgbClr val="B84A54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3" name="Google Shape;17173;p513"/>
            <p:cNvSpPr/>
            <p:nvPr/>
          </p:nvSpPr>
          <p:spPr>
            <a:xfrm>
              <a:off x="1772325" y="2279100"/>
              <a:ext cx="185450" cy="162450"/>
            </a:xfrm>
            <a:custGeom>
              <a:rect b="b" l="l" r="r" t="t"/>
              <a:pathLst>
                <a:path extrusionOk="0" h="6498" w="7418">
                  <a:moveTo>
                    <a:pt x="3733" y="0"/>
                  </a:moveTo>
                  <a:cubicBezTo>
                    <a:pt x="2595" y="0"/>
                    <a:pt x="1484" y="597"/>
                    <a:pt x="882" y="1676"/>
                  </a:cubicBezTo>
                  <a:cubicBezTo>
                    <a:pt x="1" y="3226"/>
                    <a:pt x="578" y="5233"/>
                    <a:pt x="2129" y="6084"/>
                  </a:cubicBezTo>
                  <a:cubicBezTo>
                    <a:pt x="2633" y="6365"/>
                    <a:pt x="3177" y="6498"/>
                    <a:pt x="3714" y="6498"/>
                  </a:cubicBezTo>
                  <a:cubicBezTo>
                    <a:pt x="4859" y="6498"/>
                    <a:pt x="5966" y="5893"/>
                    <a:pt x="6566" y="4837"/>
                  </a:cubicBezTo>
                  <a:cubicBezTo>
                    <a:pt x="7417" y="3257"/>
                    <a:pt x="6870" y="1281"/>
                    <a:pt x="5290" y="400"/>
                  </a:cubicBezTo>
                  <a:cubicBezTo>
                    <a:pt x="4798" y="129"/>
                    <a:pt x="4263" y="0"/>
                    <a:pt x="3733" y="0"/>
                  </a:cubicBezTo>
                  <a:close/>
                </a:path>
              </a:pathLst>
            </a:custGeom>
            <a:solidFill>
              <a:srgbClr val="7F434E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4" name="Google Shape;17174;p513"/>
            <p:cNvSpPr/>
            <p:nvPr/>
          </p:nvSpPr>
          <p:spPr>
            <a:xfrm>
              <a:off x="1675075" y="2760950"/>
              <a:ext cx="123125" cy="107950"/>
            </a:xfrm>
            <a:custGeom>
              <a:rect b="b" l="l" r="r" t="t"/>
              <a:pathLst>
                <a:path extrusionOk="0" h="4318" w="4925">
                  <a:moveTo>
                    <a:pt x="2448" y="1"/>
                  </a:moveTo>
                  <a:cubicBezTo>
                    <a:pt x="1697" y="1"/>
                    <a:pt x="970" y="394"/>
                    <a:pt x="578" y="1096"/>
                  </a:cubicBezTo>
                  <a:cubicBezTo>
                    <a:pt x="0" y="2159"/>
                    <a:pt x="365" y="3466"/>
                    <a:pt x="1398" y="4044"/>
                  </a:cubicBezTo>
                  <a:cubicBezTo>
                    <a:pt x="1740" y="4230"/>
                    <a:pt x="2108" y="4318"/>
                    <a:pt x="2467" y="4318"/>
                  </a:cubicBezTo>
                  <a:cubicBezTo>
                    <a:pt x="3227" y="4318"/>
                    <a:pt x="3955" y="3924"/>
                    <a:pt x="4347" y="3223"/>
                  </a:cubicBezTo>
                  <a:cubicBezTo>
                    <a:pt x="4924" y="2159"/>
                    <a:pt x="4560" y="852"/>
                    <a:pt x="3496" y="275"/>
                  </a:cubicBezTo>
                  <a:cubicBezTo>
                    <a:pt x="3164" y="89"/>
                    <a:pt x="2803" y="1"/>
                    <a:pt x="2448" y="1"/>
                  </a:cubicBezTo>
                  <a:close/>
                </a:path>
              </a:pathLst>
            </a:custGeom>
            <a:solidFill>
              <a:srgbClr val="7F434E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5" name="Google Shape;17175;p513"/>
            <p:cNvSpPr/>
            <p:nvPr/>
          </p:nvSpPr>
          <p:spPr>
            <a:xfrm>
              <a:off x="1863525" y="2504000"/>
              <a:ext cx="61575" cy="54225"/>
            </a:xfrm>
            <a:custGeom>
              <a:rect b="b" l="l" r="r" t="t"/>
              <a:pathLst>
                <a:path extrusionOk="0" h="2169" w="2463">
                  <a:moveTo>
                    <a:pt x="1236" y="1"/>
                  </a:moveTo>
                  <a:cubicBezTo>
                    <a:pt x="849" y="1"/>
                    <a:pt x="483" y="198"/>
                    <a:pt x="274" y="553"/>
                  </a:cubicBezTo>
                  <a:cubicBezTo>
                    <a:pt x="0" y="1069"/>
                    <a:pt x="183" y="1738"/>
                    <a:pt x="700" y="2042"/>
                  </a:cubicBezTo>
                  <a:cubicBezTo>
                    <a:pt x="861" y="2128"/>
                    <a:pt x="1038" y="2169"/>
                    <a:pt x="1213" y="2169"/>
                  </a:cubicBezTo>
                  <a:cubicBezTo>
                    <a:pt x="1596" y="2169"/>
                    <a:pt x="1971" y="1971"/>
                    <a:pt x="2159" y="1617"/>
                  </a:cubicBezTo>
                  <a:cubicBezTo>
                    <a:pt x="2462" y="1100"/>
                    <a:pt x="2280" y="431"/>
                    <a:pt x="1763" y="127"/>
                  </a:cubicBezTo>
                  <a:cubicBezTo>
                    <a:pt x="1592" y="42"/>
                    <a:pt x="1412" y="1"/>
                    <a:pt x="1236" y="1"/>
                  </a:cubicBezTo>
                  <a:close/>
                </a:path>
              </a:pathLst>
            </a:custGeom>
            <a:solidFill>
              <a:srgbClr val="7F434E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6" name="Google Shape;17176;p513"/>
            <p:cNvSpPr/>
            <p:nvPr/>
          </p:nvSpPr>
          <p:spPr>
            <a:xfrm>
              <a:off x="1727500" y="2583000"/>
              <a:ext cx="60050" cy="54275"/>
            </a:xfrm>
            <a:custGeom>
              <a:rect b="b" l="l" r="r" t="t"/>
              <a:pathLst>
                <a:path extrusionOk="0" h="2171" w="2402">
                  <a:moveTo>
                    <a:pt x="1207" y="0"/>
                  </a:moveTo>
                  <a:cubicBezTo>
                    <a:pt x="727" y="0"/>
                    <a:pt x="280" y="314"/>
                    <a:pt x="153" y="797"/>
                  </a:cubicBezTo>
                  <a:cubicBezTo>
                    <a:pt x="1" y="1375"/>
                    <a:pt x="335" y="1952"/>
                    <a:pt x="912" y="2134"/>
                  </a:cubicBezTo>
                  <a:cubicBezTo>
                    <a:pt x="1007" y="2159"/>
                    <a:pt x="1101" y="2171"/>
                    <a:pt x="1193" y="2171"/>
                  </a:cubicBezTo>
                  <a:cubicBezTo>
                    <a:pt x="1668" y="2171"/>
                    <a:pt x="2097" y="1858"/>
                    <a:pt x="2250" y="1375"/>
                  </a:cubicBezTo>
                  <a:cubicBezTo>
                    <a:pt x="2402" y="797"/>
                    <a:pt x="2067" y="189"/>
                    <a:pt x="1490" y="37"/>
                  </a:cubicBezTo>
                  <a:cubicBezTo>
                    <a:pt x="1396" y="12"/>
                    <a:pt x="1301" y="0"/>
                    <a:pt x="1207" y="0"/>
                  </a:cubicBezTo>
                  <a:close/>
                </a:path>
              </a:pathLst>
            </a:custGeom>
            <a:solidFill>
              <a:srgbClr val="7F434E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7" name="Google Shape;17177;p513"/>
            <p:cNvSpPr/>
            <p:nvPr/>
          </p:nvSpPr>
          <p:spPr>
            <a:xfrm>
              <a:off x="1620350" y="2947325"/>
              <a:ext cx="33475" cy="30075"/>
            </a:xfrm>
            <a:custGeom>
              <a:rect b="b" l="l" r="r" t="t"/>
              <a:pathLst>
                <a:path extrusionOk="0" h="1203" w="1339">
                  <a:moveTo>
                    <a:pt x="662" y="0"/>
                  </a:moveTo>
                  <a:cubicBezTo>
                    <a:pt x="409" y="0"/>
                    <a:pt x="167" y="173"/>
                    <a:pt x="92" y="449"/>
                  </a:cubicBezTo>
                  <a:cubicBezTo>
                    <a:pt x="1" y="753"/>
                    <a:pt x="183" y="1087"/>
                    <a:pt x="518" y="1179"/>
                  </a:cubicBezTo>
                  <a:cubicBezTo>
                    <a:pt x="571" y="1195"/>
                    <a:pt x="625" y="1202"/>
                    <a:pt x="679" y="1202"/>
                  </a:cubicBezTo>
                  <a:cubicBezTo>
                    <a:pt x="931" y="1202"/>
                    <a:pt x="1172" y="1034"/>
                    <a:pt x="1247" y="783"/>
                  </a:cubicBezTo>
                  <a:cubicBezTo>
                    <a:pt x="1338" y="449"/>
                    <a:pt x="1156" y="115"/>
                    <a:pt x="821" y="24"/>
                  </a:cubicBezTo>
                  <a:cubicBezTo>
                    <a:pt x="769" y="8"/>
                    <a:pt x="715" y="0"/>
                    <a:pt x="662" y="0"/>
                  </a:cubicBezTo>
                  <a:close/>
                </a:path>
              </a:pathLst>
            </a:custGeom>
            <a:solidFill>
              <a:srgbClr val="7F434E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8" name="Google Shape;17178;p513"/>
            <p:cNvSpPr/>
            <p:nvPr/>
          </p:nvSpPr>
          <p:spPr>
            <a:xfrm>
              <a:off x="1531450" y="2875550"/>
              <a:ext cx="68425" cy="60400"/>
            </a:xfrm>
            <a:custGeom>
              <a:rect b="b" l="l" r="r" t="t"/>
              <a:pathLst>
                <a:path extrusionOk="0" h="2416" w="2737">
                  <a:moveTo>
                    <a:pt x="1358" y="0"/>
                  </a:moveTo>
                  <a:cubicBezTo>
                    <a:pt x="942" y="0"/>
                    <a:pt x="541" y="224"/>
                    <a:pt x="335" y="615"/>
                  </a:cubicBezTo>
                  <a:cubicBezTo>
                    <a:pt x="0" y="1192"/>
                    <a:pt x="213" y="1922"/>
                    <a:pt x="791" y="2256"/>
                  </a:cubicBezTo>
                  <a:cubicBezTo>
                    <a:pt x="977" y="2364"/>
                    <a:pt x="1180" y="2415"/>
                    <a:pt x="1379" y="2415"/>
                  </a:cubicBezTo>
                  <a:cubicBezTo>
                    <a:pt x="1798" y="2415"/>
                    <a:pt x="2206" y="2191"/>
                    <a:pt x="2432" y="1800"/>
                  </a:cubicBezTo>
                  <a:cubicBezTo>
                    <a:pt x="2736" y="1223"/>
                    <a:pt x="2523" y="463"/>
                    <a:pt x="1946" y="159"/>
                  </a:cubicBezTo>
                  <a:cubicBezTo>
                    <a:pt x="1759" y="51"/>
                    <a:pt x="1557" y="0"/>
                    <a:pt x="1358" y="0"/>
                  </a:cubicBezTo>
                  <a:close/>
                </a:path>
              </a:pathLst>
            </a:custGeom>
            <a:solidFill>
              <a:srgbClr val="7F434E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9" name="Google Shape;17179;p513"/>
            <p:cNvSpPr/>
            <p:nvPr/>
          </p:nvSpPr>
          <p:spPr>
            <a:xfrm>
              <a:off x="1336150" y="2938025"/>
              <a:ext cx="349575" cy="275875"/>
            </a:xfrm>
            <a:custGeom>
              <a:rect b="b" l="l" r="r" t="t"/>
              <a:pathLst>
                <a:path extrusionOk="0" h="11035" w="13983">
                  <a:moveTo>
                    <a:pt x="2615" y="0"/>
                  </a:moveTo>
                  <a:lnTo>
                    <a:pt x="1" y="4742"/>
                  </a:lnTo>
                  <a:lnTo>
                    <a:pt x="11338" y="11034"/>
                  </a:lnTo>
                  <a:lnTo>
                    <a:pt x="13983" y="6323"/>
                  </a:lnTo>
                  <a:lnTo>
                    <a:pt x="2615" y="0"/>
                  </a:lnTo>
                  <a:close/>
                </a:path>
              </a:pathLst>
            </a:custGeom>
            <a:solidFill>
              <a:srgbClr val="76515B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0" name="Google Shape;17180;p513"/>
            <p:cNvSpPr/>
            <p:nvPr/>
          </p:nvSpPr>
          <p:spPr>
            <a:xfrm>
              <a:off x="695575" y="3102150"/>
              <a:ext cx="841225" cy="1366325"/>
            </a:xfrm>
            <a:custGeom>
              <a:rect b="b" l="l" r="r" t="t"/>
              <a:pathLst>
                <a:path extrusionOk="0" h="54653" w="33649">
                  <a:moveTo>
                    <a:pt x="28907" y="1"/>
                  </a:moveTo>
                  <a:lnTo>
                    <a:pt x="0" y="52038"/>
                  </a:lnTo>
                  <a:lnTo>
                    <a:pt x="4742" y="54652"/>
                  </a:lnTo>
                  <a:lnTo>
                    <a:pt x="33648" y="2645"/>
                  </a:lnTo>
                  <a:lnTo>
                    <a:pt x="28907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1" name="Google Shape;17181;p513"/>
            <p:cNvSpPr/>
            <p:nvPr/>
          </p:nvSpPr>
          <p:spPr>
            <a:xfrm>
              <a:off x="607425" y="4368125"/>
              <a:ext cx="262175" cy="178600"/>
            </a:xfrm>
            <a:custGeom>
              <a:rect b="b" l="l" r="r" t="t"/>
              <a:pathLst>
                <a:path extrusionOk="0" h="7144" w="10487">
                  <a:moveTo>
                    <a:pt x="1034" y="1"/>
                  </a:moveTo>
                  <a:lnTo>
                    <a:pt x="0" y="1885"/>
                  </a:lnTo>
                  <a:lnTo>
                    <a:pt x="9453" y="7144"/>
                  </a:lnTo>
                  <a:lnTo>
                    <a:pt x="10487" y="5259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2" name="Google Shape;17182;p513"/>
            <p:cNvSpPr/>
            <p:nvPr/>
          </p:nvSpPr>
          <p:spPr>
            <a:xfrm>
              <a:off x="1789050" y="2163700"/>
              <a:ext cx="118575" cy="65375"/>
            </a:xfrm>
            <a:custGeom>
              <a:rect b="b" l="l" r="r" t="t"/>
              <a:pathLst>
                <a:path extrusionOk="0" fill="none" h="2615" w="4743">
                  <a:moveTo>
                    <a:pt x="1" y="0"/>
                  </a:moveTo>
                  <a:lnTo>
                    <a:pt x="4742" y="2614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3" name="Google Shape;17183;p513"/>
            <p:cNvSpPr/>
            <p:nvPr/>
          </p:nvSpPr>
          <p:spPr>
            <a:xfrm>
              <a:off x="1757900" y="2219925"/>
              <a:ext cx="94250" cy="52450"/>
            </a:xfrm>
            <a:custGeom>
              <a:rect b="b" l="l" r="r" t="t"/>
              <a:pathLst>
                <a:path extrusionOk="0" fill="none" h="2098" w="3770">
                  <a:moveTo>
                    <a:pt x="0" y="1"/>
                  </a:moveTo>
                  <a:lnTo>
                    <a:pt x="3769" y="2098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4" name="Google Shape;17184;p513"/>
            <p:cNvSpPr/>
            <p:nvPr/>
          </p:nvSpPr>
          <p:spPr>
            <a:xfrm>
              <a:off x="1725975" y="2276925"/>
              <a:ext cx="95025" cy="52450"/>
            </a:xfrm>
            <a:custGeom>
              <a:rect b="b" l="l" r="r" t="t"/>
              <a:pathLst>
                <a:path extrusionOk="0" fill="none" h="2098" w="3801">
                  <a:moveTo>
                    <a:pt x="1" y="0"/>
                  </a:moveTo>
                  <a:lnTo>
                    <a:pt x="3800" y="2098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5" name="Google Shape;17185;p513"/>
            <p:cNvSpPr/>
            <p:nvPr/>
          </p:nvSpPr>
          <p:spPr>
            <a:xfrm>
              <a:off x="1694825" y="2333900"/>
              <a:ext cx="94250" cy="52475"/>
            </a:xfrm>
            <a:custGeom>
              <a:rect b="b" l="l" r="r" t="t"/>
              <a:pathLst>
                <a:path extrusionOk="0" fill="none" h="2099" w="3770">
                  <a:moveTo>
                    <a:pt x="1" y="1"/>
                  </a:moveTo>
                  <a:lnTo>
                    <a:pt x="3770" y="2098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6" name="Google Shape;17186;p513"/>
            <p:cNvSpPr/>
            <p:nvPr/>
          </p:nvSpPr>
          <p:spPr>
            <a:xfrm>
              <a:off x="1662900" y="2390150"/>
              <a:ext cx="118575" cy="66125"/>
            </a:xfrm>
            <a:custGeom>
              <a:rect b="b" l="l" r="r" t="t"/>
              <a:pathLst>
                <a:path extrusionOk="0" fill="none" h="2645" w="4743">
                  <a:moveTo>
                    <a:pt x="1" y="0"/>
                  </a:moveTo>
                  <a:lnTo>
                    <a:pt x="4743" y="2645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7" name="Google Shape;17187;p513"/>
            <p:cNvSpPr/>
            <p:nvPr/>
          </p:nvSpPr>
          <p:spPr>
            <a:xfrm>
              <a:off x="1631750" y="2447125"/>
              <a:ext cx="94250" cy="52475"/>
            </a:xfrm>
            <a:custGeom>
              <a:rect b="b" l="l" r="r" t="t"/>
              <a:pathLst>
                <a:path extrusionOk="0" fill="none" h="2099" w="3770">
                  <a:moveTo>
                    <a:pt x="1" y="1"/>
                  </a:moveTo>
                  <a:lnTo>
                    <a:pt x="3770" y="2098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8" name="Google Shape;17188;p513"/>
            <p:cNvSpPr/>
            <p:nvPr/>
          </p:nvSpPr>
          <p:spPr>
            <a:xfrm>
              <a:off x="1599850" y="2504125"/>
              <a:ext cx="95000" cy="52450"/>
            </a:xfrm>
            <a:custGeom>
              <a:rect b="b" l="l" r="r" t="t"/>
              <a:pathLst>
                <a:path extrusionOk="0" fill="none" h="2098" w="3800">
                  <a:moveTo>
                    <a:pt x="0" y="1"/>
                  </a:moveTo>
                  <a:lnTo>
                    <a:pt x="3800" y="2098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9" name="Google Shape;17189;p513"/>
            <p:cNvSpPr/>
            <p:nvPr/>
          </p:nvSpPr>
          <p:spPr>
            <a:xfrm>
              <a:off x="1568675" y="2560350"/>
              <a:ext cx="94250" cy="52475"/>
            </a:xfrm>
            <a:custGeom>
              <a:rect b="b" l="l" r="r" t="t"/>
              <a:pathLst>
                <a:path extrusionOk="0" fill="none" h="2099" w="3770">
                  <a:moveTo>
                    <a:pt x="1" y="1"/>
                  </a:moveTo>
                  <a:lnTo>
                    <a:pt x="3770" y="2098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0" name="Google Shape;17190;p513"/>
            <p:cNvSpPr/>
            <p:nvPr/>
          </p:nvSpPr>
          <p:spPr>
            <a:xfrm>
              <a:off x="1536775" y="2617350"/>
              <a:ext cx="94250" cy="52450"/>
            </a:xfrm>
            <a:custGeom>
              <a:rect b="b" l="l" r="r" t="t"/>
              <a:pathLst>
                <a:path extrusionOk="0" fill="none" h="2098" w="3770">
                  <a:moveTo>
                    <a:pt x="0" y="1"/>
                  </a:moveTo>
                  <a:lnTo>
                    <a:pt x="3769" y="2098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1" name="Google Shape;17191;p513"/>
            <p:cNvSpPr/>
            <p:nvPr/>
          </p:nvSpPr>
          <p:spPr>
            <a:xfrm>
              <a:off x="1505625" y="2674350"/>
              <a:ext cx="117800" cy="65375"/>
            </a:xfrm>
            <a:custGeom>
              <a:rect b="b" l="l" r="r" t="t"/>
              <a:pathLst>
                <a:path extrusionOk="0" fill="none" h="2615" w="4712">
                  <a:moveTo>
                    <a:pt x="0" y="0"/>
                  </a:moveTo>
                  <a:lnTo>
                    <a:pt x="4711" y="2614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2" name="Google Shape;17192;p513"/>
            <p:cNvSpPr/>
            <p:nvPr/>
          </p:nvSpPr>
          <p:spPr>
            <a:xfrm>
              <a:off x="1473700" y="2730575"/>
              <a:ext cx="94250" cy="52450"/>
            </a:xfrm>
            <a:custGeom>
              <a:rect b="b" l="l" r="r" t="t"/>
              <a:pathLst>
                <a:path extrusionOk="0" fill="none" h="2098" w="3770">
                  <a:moveTo>
                    <a:pt x="0" y="0"/>
                  </a:moveTo>
                  <a:lnTo>
                    <a:pt x="3769" y="2098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3" name="Google Shape;17193;p513"/>
            <p:cNvSpPr/>
            <p:nvPr/>
          </p:nvSpPr>
          <p:spPr>
            <a:xfrm>
              <a:off x="1442550" y="2787575"/>
              <a:ext cx="94250" cy="52450"/>
            </a:xfrm>
            <a:custGeom>
              <a:rect b="b" l="l" r="r" t="t"/>
              <a:pathLst>
                <a:path extrusionOk="0" fill="none" h="2098" w="3770">
                  <a:moveTo>
                    <a:pt x="0" y="0"/>
                  </a:moveTo>
                  <a:lnTo>
                    <a:pt x="3769" y="2097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4" name="Google Shape;17194;p513"/>
            <p:cNvSpPr/>
            <p:nvPr/>
          </p:nvSpPr>
          <p:spPr>
            <a:xfrm>
              <a:off x="1410625" y="2844550"/>
              <a:ext cx="94250" cy="52475"/>
            </a:xfrm>
            <a:custGeom>
              <a:rect b="b" l="l" r="r" t="t"/>
              <a:pathLst>
                <a:path extrusionOk="0" fill="none" h="2099" w="3770">
                  <a:moveTo>
                    <a:pt x="1" y="1"/>
                  </a:moveTo>
                  <a:lnTo>
                    <a:pt x="3770" y="2098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5" name="Google Shape;17195;p513"/>
            <p:cNvSpPr/>
            <p:nvPr/>
          </p:nvSpPr>
          <p:spPr>
            <a:xfrm>
              <a:off x="1379475" y="2900800"/>
              <a:ext cx="117800" cy="66125"/>
            </a:xfrm>
            <a:custGeom>
              <a:rect b="b" l="l" r="r" t="t"/>
              <a:pathLst>
                <a:path extrusionOk="0" fill="none" h="2645" w="4712">
                  <a:moveTo>
                    <a:pt x="0" y="0"/>
                  </a:moveTo>
                  <a:lnTo>
                    <a:pt x="4712" y="2644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6" name="Google Shape;17196;p513"/>
            <p:cNvSpPr/>
            <p:nvPr/>
          </p:nvSpPr>
          <p:spPr>
            <a:xfrm>
              <a:off x="1347550" y="2957775"/>
              <a:ext cx="94250" cy="52475"/>
            </a:xfrm>
            <a:custGeom>
              <a:rect b="b" l="l" r="r" t="t"/>
              <a:pathLst>
                <a:path extrusionOk="0" fill="none" h="2099" w="3770">
                  <a:moveTo>
                    <a:pt x="1" y="1"/>
                  </a:moveTo>
                  <a:lnTo>
                    <a:pt x="3770" y="2098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7" name="Google Shape;17197;p513"/>
            <p:cNvSpPr/>
            <p:nvPr/>
          </p:nvSpPr>
          <p:spPr>
            <a:xfrm>
              <a:off x="1316400" y="3014775"/>
              <a:ext cx="94250" cy="52450"/>
            </a:xfrm>
            <a:custGeom>
              <a:rect b="b" l="l" r="r" t="t"/>
              <a:pathLst>
                <a:path extrusionOk="0" fill="none" h="2098" w="3770">
                  <a:moveTo>
                    <a:pt x="1" y="0"/>
                  </a:moveTo>
                  <a:lnTo>
                    <a:pt x="3770" y="2098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8" name="Google Shape;17198;p513"/>
            <p:cNvSpPr/>
            <p:nvPr/>
          </p:nvSpPr>
          <p:spPr>
            <a:xfrm>
              <a:off x="1284475" y="3071000"/>
              <a:ext cx="94250" cy="52450"/>
            </a:xfrm>
            <a:custGeom>
              <a:rect b="b" l="l" r="r" t="t"/>
              <a:pathLst>
                <a:path extrusionOk="0" fill="none" h="2098" w="3770">
                  <a:moveTo>
                    <a:pt x="1" y="1"/>
                  </a:moveTo>
                  <a:lnTo>
                    <a:pt x="3770" y="2098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9" name="Google Shape;17199;p513"/>
            <p:cNvSpPr/>
            <p:nvPr/>
          </p:nvSpPr>
          <p:spPr>
            <a:xfrm>
              <a:off x="1253325" y="3128000"/>
              <a:ext cx="117800" cy="65375"/>
            </a:xfrm>
            <a:custGeom>
              <a:rect b="b" l="l" r="r" t="t"/>
              <a:pathLst>
                <a:path extrusionOk="0" fill="none" h="2615" w="4712">
                  <a:moveTo>
                    <a:pt x="1" y="0"/>
                  </a:moveTo>
                  <a:lnTo>
                    <a:pt x="4712" y="2614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0" name="Google Shape;17200;p513"/>
            <p:cNvSpPr/>
            <p:nvPr/>
          </p:nvSpPr>
          <p:spPr>
            <a:xfrm>
              <a:off x="1221425" y="3184975"/>
              <a:ext cx="94250" cy="52475"/>
            </a:xfrm>
            <a:custGeom>
              <a:rect b="b" l="l" r="r" t="t"/>
              <a:pathLst>
                <a:path extrusionOk="0" fill="none" h="2099" w="3770">
                  <a:moveTo>
                    <a:pt x="0" y="1"/>
                  </a:moveTo>
                  <a:lnTo>
                    <a:pt x="3769" y="2098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1" name="Google Shape;17201;p513"/>
            <p:cNvSpPr/>
            <p:nvPr/>
          </p:nvSpPr>
          <p:spPr>
            <a:xfrm>
              <a:off x="1190250" y="3241225"/>
              <a:ext cx="94250" cy="53200"/>
            </a:xfrm>
            <a:custGeom>
              <a:rect b="b" l="l" r="r" t="t"/>
              <a:pathLst>
                <a:path extrusionOk="0" fill="none" h="2128" w="3770">
                  <a:moveTo>
                    <a:pt x="1" y="0"/>
                  </a:moveTo>
                  <a:lnTo>
                    <a:pt x="3770" y="2128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2" name="Google Shape;17202;p513"/>
            <p:cNvSpPr/>
            <p:nvPr/>
          </p:nvSpPr>
          <p:spPr>
            <a:xfrm>
              <a:off x="1158350" y="3298200"/>
              <a:ext cx="94250" cy="52475"/>
            </a:xfrm>
            <a:custGeom>
              <a:rect b="b" l="l" r="r" t="t"/>
              <a:pathLst>
                <a:path extrusionOk="0" fill="none" h="2099" w="3770">
                  <a:moveTo>
                    <a:pt x="0" y="1"/>
                  </a:moveTo>
                  <a:lnTo>
                    <a:pt x="3769" y="2098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3" name="Google Shape;17203;p513"/>
            <p:cNvSpPr/>
            <p:nvPr/>
          </p:nvSpPr>
          <p:spPr>
            <a:xfrm>
              <a:off x="1127175" y="3355200"/>
              <a:ext cx="117825" cy="65375"/>
            </a:xfrm>
            <a:custGeom>
              <a:rect b="b" l="l" r="r" t="t"/>
              <a:pathLst>
                <a:path extrusionOk="0" fill="none" h="2615" w="4713">
                  <a:moveTo>
                    <a:pt x="1" y="1"/>
                  </a:moveTo>
                  <a:lnTo>
                    <a:pt x="4712" y="2615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4" name="Google Shape;17204;p513"/>
            <p:cNvSpPr/>
            <p:nvPr/>
          </p:nvSpPr>
          <p:spPr>
            <a:xfrm>
              <a:off x="1095275" y="3411425"/>
              <a:ext cx="94250" cy="53225"/>
            </a:xfrm>
            <a:custGeom>
              <a:rect b="b" l="l" r="r" t="t"/>
              <a:pathLst>
                <a:path extrusionOk="0" fill="none" h="2129" w="3770">
                  <a:moveTo>
                    <a:pt x="0" y="1"/>
                  </a:moveTo>
                  <a:lnTo>
                    <a:pt x="3769" y="2129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5" name="Google Shape;17205;p513"/>
            <p:cNvSpPr/>
            <p:nvPr/>
          </p:nvSpPr>
          <p:spPr>
            <a:xfrm>
              <a:off x="1063350" y="3468425"/>
              <a:ext cx="95025" cy="52450"/>
            </a:xfrm>
            <a:custGeom>
              <a:rect b="b" l="l" r="r" t="t"/>
              <a:pathLst>
                <a:path extrusionOk="0" fill="none" h="2098" w="3801">
                  <a:moveTo>
                    <a:pt x="1" y="1"/>
                  </a:moveTo>
                  <a:lnTo>
                    <a:pt x="3800" y="2098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6" name="Google Shape;17206;p513"/>
            <p:cNvSpPr/>
            <p:nvPr/>
          </p:nvSpPr>
          <p:spPr>
            <a:xfrm>
              <a:off x="1032200" y="3525425"/>
              <a:ext cx="94250" cy="52450"/>
            </a:xfrm>
            <a:custGeom>
              <a:rect b="b" l="l" r="r" t="t"/>
              <a:pathLst>
                <a:path extrusionOk="0" fill="none" h="2098" w="3770">
                  <a:moveTo>
                    <a:pt x="1" y="0"/>
                  </a:moveTo>
                  <a:lnTo>
                    <a:pt x="3770" y="2098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7" name="Google Shape;17207;p513"/>
            <p:cNvSpPr/>
            <p:nvPr/>
          </p:nvSpPr>
          <p:spPr>
            <a:xfrm>
              <a:off x="1000275" y="3581650"/>
              <a:ext cx="118575" cy="66125"/>
            </a:xfrm>
            <a:custGeom>
              <a:rect b="b" l="l" r="r" t="t"/>
              <a:pathLst>
                <a:path extrusionOk="0" fill="none" h="2645" w="4743">
                  <a:moveTo>
                    <a:pt x="1" y="0"/>
                  </a:moveTo>
                  <a:lnTo>
                    <a:pt x="4743" y="2645"/>
                  </a:lnTo>
                </a:path>
              </a:pathLst>
            </a:custGeom>
            <a:noFill/>
            <a:ln cap="rnd" cmpd="sng" w="6075">
              <a:solidFill>
                <a:srgbClr val="443440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08" name="Google Shape;17208;p513"/>
          <p:cNvGrpSpPr/>
          <p:nvPr/>
        </p:nvGrpSpPr>
        <p:grpSpPr>
          <a:xfrm flipH="1">
            <a:off x="5215119" y="4311570"/>
            <a:ext cx="789835" cy="641312"/>
            <a:chOff x="4362450" y="1272175"/>
            <a:chExt cx="1033275" cy="838975"/>
          </a:xfrm>
        </p:grpSpPr>
        <p:sp>
          <p:nvSpPr>
            <p:cNvPr id="17209" name="Google Shape;17209;p513"/>
            <p:cNvSpPr/>
            <p:nvPr/>
          </p:nvSpPr>
          <p:spPr>
            <a:xfrm>
              <a:off x="4586775" y="1494000"/>
              <a:ext cx="247700" cy="140975"/>
            </a:xfrm>
            <a:custGeom>
              <a:rect b="b" l="l" r="r" t="t"/>
              <a:pathLst>
                <a:path extrusionOk="0" h="5639" w="9908">
                  <a:moveTo>
                    <a:pt x="9908" y="4071"/>
                  </a:moveTo>
                  <a:cubicBezTo>
                    <a:pt x="9874" y="3937"/>
                    <a:pt x="9441" y="1"/>
                    <a:pt x="9040" y="34"/>
                  </a:cubicBezTo>
                  <a:cubicBezTo>
                    <a:pt x="8607" y="101"/>
                    <a:pt x="5972" y="4904"/>
                    <a:pt x="5872" y="5038"/>
                  </a:cubicBezTo>
                  <a:cubicBezTo>
                    <a:pt x="5738" y="5171"/>
                    <a:pt x="4837" y="5038"/>
                    <a:pt x="3570" y="4671"/>
                  </a:cubicBezTo>
                  <a:cubicBezTo>
                    <a:pt x="2302" y="4271"/>
                    <a:pt x="234" y="3370"/>
                    <a:pt x="134" y="3637"/>
                  </a:cubicBezTo>
                  <a:cubicBezTo>
                    <a:pt x="1" y="3870"/>
                    <a:pt x="301" y="3804"/>
                    <a:pt x="568" y="3937"/>
                  </a:cubicBezTo>
                  <a:cubicBezTo>
                    <a:pt x="868" y="4071"/>
                    <a:pt x="5605" y="5638"/>
                    <a:pt x="5938" y="5572"/>
                  </a:cubicBezTo>
                  <a:cubicBezTo>
                    <a:pt x="6272" y="5505"/>
                    <a:pt x="8674" y="535"/>
                    <a:pt x="8940" y="968"/>
                  </a:cubicBezTo>
                  <a:cubicBezTo>
                    <a:pt x="9174" y="1402"/>
                    <a:pt x="9608" y="4271"/>
                    <a:pt x="9708" y="4404"/>
                  </a:cubicBezTo>
                  <a:cubicBezTo>
                    <a:pt x="9808" y="4538"/>
                    <a:pt x="9908" y="4071"/>
                    <a:pt x="9908" y="4071"/>
                  </a:cubicBezTo>
                  <a:close/>
                </a:path>
              </a:pathLst>
            </a:custGeom>
            <a:solidFill>
              <a:srgbClr val="443440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0" name="Google Shape;17210;p513"/>
            <p:cNvSpPr/>
            <p:nvPr/>
          </p:nvSpPr>
          <p:spPr>
            <a:xfrm>
              <a:off x="4841950" y="1484000"/>
              <a:ext cx="263550" cy="80075"/>
            </a:xfrm>
            <a:custGeom>
              <a:rect b="b" l="l" r="r" t="t"/>
              <a:pathLst>
                <a:path extrusionOk="0" h="3203" w="10542">
                  <a:moveTo>
                    <a:pt x="1135" y="2936"/>
                  </a:moveTo>
                  <a:cubicBezTo>
                    <a:pt x="1168" y="2569"/>
                    <a:pt x="868" y="735"/>
                    <a:pt x="1369" y="768"/>
                  </a:cubicBezTo>
                  <a:cubicBezTo>
                    <a:pt x="1836" y="835"/>
                    <a:pt x="4271" y="1969"/>
                    <a:pt x="5338" y="2002"/>
                  </a:cubicBezTo>
                  <a:cubicBezTo>
                    <a:pt x="6406" y="2035"/>
                    <a:pt x="10542" y="201"/>
                    <a:pt x="10508" y="101"/>
                  </a:cubicBezTo>
                  <a:cubicBezTo>
                    <a:pt x="10508" y="1"/>
                    <a:pt x="10275" y="34"/>
                    <a:pt x="9975" y="167"/>
                  </a:cubicBezTo>
                  <a:cubicBezTo>
                    <a:pt x="9675" y="268"/>
                    <a:pt x="6506" y="1602"/>
                    <a:pt x="5405" y="1502"/>
                  </a:cubicBezTo>
                  <a:cubicBezTo>
                    <a:pt x="4304" y="1368"/>
                    <a:pt x="1669" y="34"/>
                    <a:pt x="1002" y="268"/>
                  </a:cubicBezTo>
                  <a:cubicBezTo>
                    <a:pt x="1" y="634"/>
                    <a:pt x="368" y="3203"/>
                    <a:pt x="368" y="3203"/>
                  </a:cubicBezTo>
                  <a:cubicBezTo>
                    <a:pt x="535" y="3170"/>
                    <a:pt x="1135" y="2936"/>
                    <a:pt x="1135" y="2936"/>
                  </a:cubicBezTo>
                  <a:close/>
                </a:path>
              </a:pathLst>
            </a:custGeom>
            <a:solidFill>
              <a:srgbClr val="443440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1" name="Google Shape;17211;p513"/>
            <p:cNvSpPr/>
            <p:nvPr/>
          </p:nvSpPr>
          <p:spPr>
            <a:xfrm>
              <a:off x="4362450" y="1629100"/>
              <a:ext cx="403650" cy="261875"/>
            </a:xfrm>
            <a:custGeom>
              <a:rect b="b" l="l" r="r" t="t"/>
              <a:pathLst>
                <a:path extrusionOk="0" h="10475" w="16146">
                  <a:moveTo>
                    <a:pt x="16112" y="2236"/>
                  </a:moveTo>
                  <a:cubicBezTo>
                    <a:pt x="16045" y="2269"/>
                    <a:pt x="12510" y="134"/>
                    <a:pt x="12109" y="68"/>
                  </a:cubicBezTo>
                  <a:cubicBezTo>
                    <a:pt x="11709" y="1"/>
                    <a:pt x="11542" y="334"/>
                    <a:pt x="11442" y="501"/>
                  </a:cubicBezTo>
                  <a:cubicBezTo>
                    <a:pt x="11342" y="668"/>
                    <a:pt x="8273" y="7106"/>
                    <a:pt x="8040" y="7339"/>
                  </a:cubicBezTo>
                  <a:cubicBezTo>
                    <a:pt x="7773" y="7573"/>
                    <a:pt x="5038" y="9241"/>
                    <a:pt x="3570" y="9774"/>
                  </a:cubicBezTo>
                  <a:cubicBezTo>
                    <a:pt x="2102" y="10342"/>
                    <a:pt x="801" y="9808"/>
                    <a:pt x="668" y="9774"/>
                  </a:cubicBezTo>
                  <a:cubicBezTo>
                    <a:pt x="501" y="9708"/>
                    <a:pt x="1" y="9408"/>
                    <a:pt x="1" y="9574"/>
                  </a:cubicBezTo>
                  <a:cubicBezTo>
                    <a:pt x="1" y="9708"/>
                    <a:pt x="835" y="10241"/>
                    <a:pt x="1068" y="10342"/>
                  </a:cubicBezTo>
                  <a:cubicBezTo>
                    <a:pt x="1302" y="10442"/>
                    <a:pt x="2836" y="10475"/>
                    <a:pt x="3103" y="10375"/>
                  </a:cubicBezTo>
                  <a:cubicBezTo>
                    <a:pt x="3336" y="10241"/>
                    <a:pt x="8307" y="7606"/>
                    <a:pt x="8440" y="7606"/>
                  </a:cubicBezTo>
                  <a:cubicBezTo>
                    <a:pt x="8573" y="7606"/>
                    <a:pt x="8673" y="7506"/>
                    <a:pt x="8740" y="7406"/>
                  </a:cubicBezTo>
                  <a:cubicBezTo>
                    <a:pt x="8807" y="7306"/>
                    <a:pt x="11609" y="701"/>
                    <a:pt x="11809" y="568"/>
                  </a:cubicBezTo>
                  <a:cubicBezTo>
                    <a:pt x="12009" y="401"/>
                    <a:pt x="12143" y="768"/>
                    <a:pt x="12510" y="968"/>
                  </a:cubicBezTo>
                  <a:cubicBezTo>
                    <a:pt x="12910" y="1202"/>
                    <a:pt x="15545" y="2936"/>
                    <a:pt x="15845" y="2769"/>
                  </a:cubicBezTo>
                  <a:cubicBezTo>
                    <a:pt x="16145" y="2603"/>
                    <a:pt x="16112" y="2236"/>
                    <a:pt x="16112" y="2236"/>
                  </a:cubicBezTo>
                  <a:close/>
                </a:path>
              </a:pathLst>
            </a:custGeom>
            <a:solidFill>
              <a:srgbClr val="443440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2" name="Google Shape;17212;p513"/>
            <p:cNvSpPr/>
            <p:nvPr/>
          </p:nvSpPr>
          <p:spPr>
            <a:xfrm>
              <a:off x="4864475" y="1546550"/>
              <a:ext cx="274400" cy="140950"/>
            </a:xfrm>
            <a:custGeom>
              <a:rect b="b" l="l" r="r" t="t"/>
              <a:pathLst>
                <a:path extrusionOk="0" h="5638" w="10976">
                  <a:moveTo>
                    <a:pt x="101" y="1201"/>
                  </a:moveTo>
                  <a:cubicBezTo>
                    <a:pt x="234" y="1201"/>
                    <a:pt x="1168" y="0"/>
                    <a:pt x="4637" y="1135"/>
                  </a:cubicBezTo>
                  <a:cubicBezTo>
                    <a:pt x="8073" y="2269"/>
                    <a:pt x="10975" y="4404"/>
                    <a:pt x="9874" y="4971"/>
                  </a:cubicBezTo>
                  <a:cubicBezTo>
                    <a:pt x="8740" y="5504"/>
                    <a:pt x="6439" y="5638"/>
                    <a:pt x="4937" y="4804"/>
                  </a:cubicBezTo>
                  <a:cubicBezTo>
                    <a:pt x="3470" y="4003"/>
                    <a:pt x="2236" y="2903"/>
                    <a:pt x="1135" y="2836"/>
                  </a:cubicBezTo>
                  <a:cubicBezTo>
                    <a:pt x="1" y="2802"/>
                    <a:pt x="101" y="1201"/>
                    <a:pt x="101" y="1201"/>
                  </a:cubicBezTo>
                  <a:close/>
                </a:path>
              </a:pathLst>
            </a:custGeom>
            <a:solidFill>
              <a:srgbClr val="5C4F58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3" name="Google Shape;17213;p513"/>
            <p:cNvSpPr/>
            <p:nvPr/>
          </p:nvSpPr>
          <p:spPr>
            <a:xfrm>
              <a:off x="5029600" y="1604925"/>
              <a:ext cx="40875" cy="76750"/>
            </a:xfrm>
            <a:custGeom>
              <a:rect b="b" l="l" r="r" t="t"/>
              <a:pathLst>
                <a:path extrusionOk="0" h="3070" w="1635">
                  <a:moveTo>
                    <a:pt x="868" y="0"/>
                  </a:moveTo>
                  <a:cubicBezTo>
                    <a:pt x="1134" y="167"/>
                    <a:pt x="1401" y="301"/>
                    <a:pt x="1635" y="467"/>
                  </a:cubicBezTo>
                  <a:cubicBezTo>
                    <a:pt x="1635" y="701"/>
                    <a:pt x="1635" y="1068"/>
                    <a:pt x="1568" y="1568"/>
                  </a:cubicBezTo>
                  <a:cubicBezTo>
                    <a:pt x="1501" y="2269"/>
                    <a:pt x="1301" y="2736"/>
                    <a:pt x="1068" y="3069"/>
                  </a:cubicBezTo>
                  <a:cubicBezTo>
                    <a:pt x="701" y="3069"/>
                    <a:pt x="367" y="3036"/>
                    <a:pt x="0" y="3003"/>
                  </a:cubicBezTo>
                  <a:cubicBezTo>
                    <a:pt x="267" y="2736"/>
                    <a:pt x="634" y="2269"/>
                    <a:pt x="801" y="1568"/>
                  </a:cubicBezTo>
                  <a:cubicBezTo>
                    <a:pt x="934" y="868"/>
                    <a:pt x="901" y="334"/>
                    <a:pt x="868" y="0"/>
                  </a:cubicBezTo>
                  <a:close/>
                </a:path>
              </a:pathLst>
            </a:custGeom>
            <a:solidFill>
              <a:srgbClr val="76515B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4" name="Google Shape;17214;p513"/>
            <p:cNvSpPr/>
            <p:nvPr/>
          </p:nvSpPr>
          <p:spPr>
            <a:xfrm>
              <a:off x="4982900" y="1585750"/>
              <a:ext cx="46725" cy="88425"/>
            </a:xfrm>
            <a:custGeom>
              <a:rect b="b" l="l" r="r" t="t"/>
              <a:pathLst>
                <a:path extrusionOk="0" h="3537" w="1869">
                  <a:moveTo>
                    <a:pt x="1068" y="0"/>
                  </a:moveTo>
                  <a:cubicBezTo>
                    <a:pt x="1335" y="100"/>
                    <a:pt x="1601" y="234"/>
                    <a:pt x="1868" y="334"/>
                  </a:cubicBezTo>
                  <a:cubicBezTo>
                    <a:pt x="1802" y="901"/>
                    <a:pt x="1702" y="1768"/>
                    <a:pt x="1435" y="2535"/>
                  </a:cubicBezTo>
                  <a:cubicBezTo>
                    <a:pt x="1268" y="3002"/>
                    <a:pt x="1034" y="3336"/>
                    <a:pt x="868" y="3536"/>
                  </a:cubicBezTo>
                  <a:cubicBezTo>
                    <a:pt x="634" y="3436"/>
                    <a:pt x="434" y="3369"/>
                    <a:pt x="200" y="3236"/>
                  </a:cubicBezTo>
                  <a:cubicBezTo>
                    <a:pt x="134" y="3203"/>
                    <a:pt x="67" y="3169"/>
                    <a:pt x="0" y="3102"/>
                  </a:cubicBezTo>
                  <a:cubicBezTo>
                    <a:pt x="267" y="2702"/>
                    <a:pt x="667" y="1968"/>
                    <a:pt x="834" y="1335"/>
                  </a:cubicBezTo>
                  <a:cubicBezTo>
                    <a:pt x="1001" y="801"/>
                    <a:pt x="1034" y="334"/>
                    <a:pt x="1068" y="0"/>
                  </a:cubicBezTo>
                  <a:close/>
                </a:path>
              </a:pathLst>
            </a:custGeom>
            <a:solidFill>
              <a:srgbClr val="76515B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5" name="Google Shape;17215;p513"/>
            <p:cNvSpPr/>
            <p:nvPr/>
          </p:nvSpPr>
          <p:spPr>
            <a:xfrm>
              <a:off x="4940375" y="1569075"/>
              <a:ext cx="40050" cy="77575"/>
            </a:xfrm>
            <a:custGeom>
              <a:rect b="b" l="l" r="r" t="t"/>
              <a:pathLst>
                <a:path extrusionOk="0" h="3103" w="1602">
                  <a:moveTo>
                    <a:pt x="734" y="0"/>
                  </a:moveTo>
                  <a:cubicBezTo>
                    <a:pt x="1001" y="67"/>
                    <a:pt x="1301" y="134"/>
                    <a:pt x="1601" y="234"/>
                  </a:cubicBezTo>
                  <a:cubicBezTo>
                    <a:pt x="1568" y="701"/>
                    <a:pt x="1434" y="1535"/>
                    <a:pt x="1034" y="2335"/>
                  </a:cubicBezTo>
                  <a:cubicBezTo>
                    <a:pt x="867" y="2669"/>
                    <a:pt x="701" y="2936"/>
                    <a:pt x="601" y="3102"/>
                  </a:cubicBezTo>
                  <a:cubicBezTo>
                    <a:pt x="400" y="2969"/>
                    <a:pt x="200" y="2869"/>
                    <a:pt x="0" y="2735"/>
                  </a:cubicBezTo>
                  <a:cubicBezTo>
                    <a:pt x="234" y="2202"/>
                    <a:pt x="567" y="1368"/>
                    <a:pt x="667" y="667"/>
                  </a:cubicBezTo>
                  <a:cubicBezTo>
                    <a:pt x="701" y="367"/>
                    <a:pt x="734" y="167"/>
                    <a:pt x="734" y="0"/>
                  </a:cubicBezTo>
                  <a:close/>
                </a:path>
              </a:pathLst>
            </a:custGeom>
            <a:solidFill>
              <a:srgbClr val="76515B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6" name="Google Shape;17216;p513"/>
            <p:cNvSpPr/>
            <p:nvPr/>
          </p:nvSpPr>
          <p:spPr>
            <a:xfrm>
              <a:off x="4751075" y="1548225"/>
              <a:ext cx="161800" cy="198500"/>
            </a:xfrm>
            <a:custGeom>
              <a:rect b="b" l="l" r="r" t="t"/>
              <a:pathLst>
                <a:path extrusionOk="0" h="7940" w="6472">
                  <a:moveTo>
                    <a:pt x="667" y="5171"/>
                  </a:moveTo>
                  <a:cubicBezTo>
                    <a:pt x="667" y="4904"/>
                    <a:pt x="0" y="3569"/>
                    <a:pt x="1801" y="1801"/>
                  </a:cubicBezTo>
                  <a:cubicBezTo>
                    <a:pt x="3603" y="0"/>
                    <a:pt x="6038" y="467"/>
                    <a:pt x="6238" y="1401"/>
                  </a:cubicBezTo>
                  <a:cubicBezTo>
                    <a:pt x="6471" y="2335"/>
                    <a:pt x="6405" y="4870"/>
                    <a:pt x="5104" y="6405"/>
                  </a:cubicBezTo>
                  <a:cubicBezTo>
                    <a:pt x="3803" y="7939"/>
                    <a:pt x="1434" y="7005"/>
                    <a:pt x="1134" y="6805"/>
                  </a:cubicBezTo>
                  <a:cubicBezTo>
                    <a:pt x="801" y="6572"/>
                    <a:pt x="667" y="5171"/>
                    <a:pt x="667" y="5171"/>
                  </a:cubicBezTo>
                  <a:close/>
                </a:path>
              </a:pathLst>
            </a:custGeom>
            <a:solidFill>
              <a:srgbClr val="5C4F58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7" name="Google Shape;17217;p513"/>
            <p:cNvSpPr/>
            <p:nvPr/>
          </p:nvSpPr>
          <p:spPr>
            <a:xfrm>
              <a:off x="4769400" y="1584900"/>
              <a:ext cx="143475" cy="161825"/>
            </a:xfrm>
            <a:custGeom>
              <a:rect b="b" l="l" r="r" t="t"/>
              <a:pathLst>
                <a:path extrusionOk="0" h="6473" w="5739">
                  <a:moveTo>
                    <a:pt x="5538" y="1"/>
                  </a:moveTo>
                  <a:cubicBezTo>
                    <a:pt x="5738" y="1002"/>
                    <a:pt x="5638" y="3437"/>
                    <a:pt x="4371" y="4938"/>
                  </a:cubicBezTo>
                  <a:cubicBezTo>
                    <a:pt x="3070" y="6472"/>
                    <a:pt x="701" y="5538"/>
                    <a:pt x="401" y="5338"/>
                  </a:cubicBezTo>
                  <a:cubicBezTo>
                    <a:pt x="201" y="5205"/>
                    <a:pt x="68" y="4638"/>
                    <a:pt x="1" y="4204"/>
                  </a:cubicBezTo>
                  <a:cubicBezTo>
                    <a:pt x="201" y="4404"/>
                    <a:pt x="435" y="4571"/>
                    <a:pt x="635" y="4571"/>
                  </a:cubicBezTo>
                  <a:cubicBezTo>
                    <a:pt x="1602" y="4671"/>
                    <a:pt x="2870" y="4404"/>
                    <a:pt x="3904" y="3103"/>
                  </a:cubicBezTo>
                  <a:cubicBezTo>
                    <a:pt x="4738" y="2002"/>
                    <a:pt x="5371" y="568"/>
                    <a:pt x="5538" y="1"/>
                  </a:cubicBezTo>
                  <a:close/>
                </a:path>
              </a:pathLst>
            </a:custGeom>
            <a:solidFill>
              <a:srgbClr val="5C4F58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8" name="Google Shape;17218;p513"/>
            <p:cNvSpPr/>
            <p:nvPr/>
          </p:nvSpPr>
          <p:spPr>
            <a:xfrm>
              <a:off x="4731875" y="1669125"/>
              <a:ext cx="74250" cy="70075"/>
            </a:xfrm>
            <a:custGeom>
              <a:rect b="b" l="l" r="r" t="t"/>
              <a:pathLst>
                <a:path extrusionOk="0" h="2803" w="2970">
                  <a:moveTo>
                    <a:pt x="1602" y="68"/>
                  </a:moveTo>
                  <a:cubicBezTo>
                    <a:pt x="2403" y="168"/>
                    <a:pt x="2970" y="802"/>
                    <a:pt x="2870" y="1535"/>
                  </a:cubicBezTo>
                  <a:cubicBezTo>
                    <a:pt x="2803" y="2269"/>
                    <a:pt x="2102" y="2803"/>
                    <a:pt x="1335" y="2703"/>
                  </a:cubicBezTo>
                  <a:cubicBezTo>
                    <a:pt x="568" y="2636"/>
                    <a:pt x="1" y="1969"/>
                    <a:pt x="68" y="1235"/>
                  </a:cubicBezTo>
                  <a:cubicBezTo>
                    <a:pt x="134" y="501"/>
                    <a:pt x="835" y="1"/>
                    <a:pt x="1602" y="68"/>
                  </a:cubicBezTo>
                  <a:close/>
                </a:path>
              </a:pathLst>
            </a:custGeom>
            <a:solidFill>
              <a:srgbClr val="443440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9" name="Google Shape;17219;p513"/>
            <p:cNvSpPr/>
            <p:nvPr/>
          </p:nvSpPr>
          <p:spPr>
            <a:xfrm>
              <a:off x="4806925" y="1272175"/>
              <a:ext cx="452850" cy="328600"/>
            </a:xfrm>
            <a:custGeom>
              <a:rect b="b" l="l" r="r" t="t"/>
              <a:pathLst>
                <a:path extrusionOk="0" h="13144" w="18114">
                  <a:moveTo>
                    <a:pt x="568" y="12276"/>
                  </a:moveTo>
                  <a:cubicBezTo>
                    <a:pt x="1402" y="11576"/>
                    <a:pt x="8040" y="4371"/>
                    <a:pt x="11442" y="2169"/>
                  </a:cubicBezTo>
                  <a:cubicBezTo>
                    <a:pt x="14812" y="1"/>
                    <a:pt x="18114" y="368"/>
                    <a:pt x="17480" y="2236"/>
                  </a:cubicBezTo>
                  <a:cubicBezTo>
                    <a:pt x="16846" y="4104"/>
                    <a:pt x="2303" y="12477"/>
                    <a:pt x="2303" y="12477"/>
                  </a:cubicBezTo>
                  <a:cubicBezTo>
                    <a:pt x="1235" y="13077"/>
                    <a:pt x="1" y="13144"/>
                    <a:pt x="568" y="12276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0" name="Google Shape;17220;p513"/>
            <p:cNvSpPr/>
            <p:nvPr/>
          </p:nvSpPr>
          <p:spPr>
            <a:xfrm>
              <a:off x="4888650" y="1582400"/>
              <a:ext cx="479550" cy="160150"/>
            </a:xfrm>
            <a:custGeom>
              <a:rect b="b" l="l" r="r" t="t"/>
              <a:pathLst>
                <a:path extrusionOk="0" h="6406" w="19182">
                  <a:moveTo>
                    <a:pt x="234" y="2002"/>
                  </a:moveTo>
                  <a:cubicBezTo>
                    <a:pt x="535" y="1869"/>
                    <a:pt x="5438" y="535"/>
                    <a:pt x="5605" y="601"/>
                  </a:cubicBezTo>
                  <a:cubicBezTo>
                    <a:pt x="5805" y="701"/>
                    <a:pt x="7440" y="5905"/>
                    <a:pt x="7773" y="5905"/>
                  </a:cubicBezTo>
                  <a:cubicBezTo>
                    <a:pt x="8073" y="5905"/>
                    <a:pt x="14244" y="6405"/>
                    <a:pt x="15379" y="6105"/>
                  </a:cubicBezTo>
                  <a:cubicBezTo>
                    <a:pt x="16513" y="5805"/>
                    <a:pt x="19181" y="5038"/>
                    <a:pt x="18981" y="4838"/>
                  </a:cubicBezTo>
                  <a:cubicBezTo>
                    <a:pt x="18781" y="4671"/>
                    <a:pt x="15312" y="5905"/>
                    <a:pt x="14778" y="5938"/>
                  </a:cubicBezTo>
                  <a:cubicBezTo>
                    <a:pt x="14244" y="5938"/>
                    <a:pt x="8173" y="5772"/>
                    <a:pt x="7940" y="5371"/>
                  </a:cubicBezTo>
                  <a:cubicBezTo>
                    <a:pt x="7706" y="4971"/>
                    <a:pt x="6205" y="168"/>
                    <a:pt x="5939" y="68"/>
                  </a:cubicBezTo>
                  <a:cubicBezTo>
                    <a:pt x="5638" y="1"/>
                    <a:pt x="335" y="1002"/>
                    <a:pt x="168" y="1402"/>
                  </a:cubicBezTo>
                  <a:cubicBezTo>
                    <a:pt x="1" y="1835"/>
                    <a:pt x="234" y="2002"/>
                    <a:pt x="234" y="2002"/>
                  </a:cubicBezTo>
                  <a:close/>
                </a:path>
              </a:pathLst>
            </a:custGeom>
            <a:solidFill>
              <a:srgbClr val="443440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1" name="Google Shape;17221;p513"/>
            <p:cNvSpPr/>
            <p:nvPr/>
          </p:nvSpPr>
          <p:spPr>
            <a:xfrm>
              <a:off x="4848625" y="1604100"/>
              <a:ext cx="458700" cy="372775"/>
            </a:xfrm>
            <a:custGeom>
              <a:rect b="b" l="l" r="r" t="t"/>
              <a:pathLst>
                <a:path extrusionOk="0" h="14911" w="18348">
                  <a:moveTo>
                    <a:pt x="535" y="3970"/>
                  </a:moveTo>
                  <a:cubicBezTo>
                    <a:pt x="701" y="4036"/>
                    <a:pt x="6105" y="234"/>
                    <a:pt x="6572" y="100"/>
                  </a:cubicBezTo>
                  <a:cubicBezTo>
                    <a:pt x="7039" y="0"/>
                    <a:pt x="7940" y="7706"/>
                    <a:pt x="8073" y="7906"/>
                  </a:cubicBezTo>
                  <a:cubicBezTo>
                    <a:pt x="8207" y="8106"/>
                    <a:pt x="13711" y="12876"/>
                    <a:pt x="14778" y="13443"/>
                  </a:cubicBezTo>
                  <a:cubicBezTo>
                    <a:pt x="15845" y="14010"/>
                    <a:pt x="18347" y="14744"/>
                    <a:pt x="18080" y="14811"/>
                  </a:cubicBezTo>
                  <a:cubicBezTo>
                    <a:pt x="17814" y="14911"/>
                    <a:pt x="17080" y="14777"/>
                    <a:pt x="16813" y="14744"/>
                  </a:cubicBezTo>
                  <a:cubicBezTo>
                    <a:pt x="16579" y="14711"/>
                    <a:pt x="14845" y="13810"/>
                    <a:pt x="13744" y="13210"/>
                  </a:cubicBezTo>
                  <a:cubicBezTo>
                    <a:pt x="12643" y="12576"/>
                    <a:pt x="7740" y="8873"/>
                    <a:pt x="7439" y="8306"/>
                  </a:cubicBezTo>
                  <a:cubicBezTo>
                    <a:pt x="7106" y="7706"/>
                    <a:pt x="6706" y="867"/>
                    <a:pt x="6205" y="1034"/>
                  </a:cubicBezTo>
                  <a:cubicBezTo>
                    <a:pt x="5705" y="1201"/>
                    <a:pt x="2269" y="3903"/>
                    <a:pt x="1335" y="4337"/>
                  </a:cubicBezTo>
                  <a:cubicBezTo>
                    <a:pt x="434" y="4770"/>
                    <a:pt x="1" y="4437"/>
                    <a:pt x="168" y="4303"/>
                  </a:cubicBezTo>
                  <a:cubicBezTo>
                    <a:pt x="368" y="4170"/>
                    <a:pt x="535" y="3970"/>
                    <a:pt x="535" y="3970"/>
                  </a:cubicBezTo>
                  <a:close/>
                </a:path>
              </a:pathLst>
            </a:custGeom>
            <a:solidFill>
              <a:srgbClr val="443440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2" name="Google Shape;17222;p513"/>
            <p:cNvSpPr/>
            <p:nvPr/>
          </p:nvSpPr>
          <p:spPr>
            <a:xfrm>
              <a:off x="4693525" y="1710825"/>
              <a:ext cx="207675" cy="400325"/>
            </a:xfrm>
            <a:custGeom>
              <a:rect b="b" l="l" r="r" t="t"/>
              <a:pathLst>
                <a:path extrusionOk="0" h="16013" w="8307">
                  <a:moveTo>
                    <a:pt x="5805" y="1"/>
                  </a:moveTo>
                  <a:cubicBezTo>
                    <a:pt x="5905" y="268"/>
                    <a:pt x="5971" y="701"/>
                    <a:pt x="6705" y="1268"/>
                  </a:cubicBezTo>
                  <a:cubicBezTo>
                    <a:pt x="7439" y="1869"/>
                    <a:pt x="8273" y="1635"/>
                    <a:pt x="8273" y="2202"/>
                  </a:cubicBezTo>
                  <a:cubicBezTo>
                    <a:pt x="8306" y="2769"/>
                    <a:pt x="4804" y="8273"/>
                    <a:pt x="4404" y="8340"/>
                  </a:cubicBezTo>
                  <a:cubicBezTo>
                    <a:pt x="3970" y="8407"/>
                    <a:pt x="1368" y="14745"/>
                    <a:pt x="1068" y="15045"/>
                  </a:cubicBezTo>
                  <a:cubicBezTo>
                    <a:pt x="768" y="15312"/>
                    <a:pt x="0" y="16012"/>
                    <a:pt x="67" y="15679"/>
                  </a:cubicBezTo>
                  <a:cubicBezTo>
                    <a:pt x="167" y="15379"/>
                    <a:pt x="3970" y="8273"/>
                    <a:pt x="4103" y="8007"/>
                  </a:cubicBezTo>
                  <a:cubicBezTo>
                    <a:pt x="4237" y="7706"/>
                    <a:pt x="7639" y="2569"/>
                    <a:pt x="7506" y="2336"/>
                  </a:cubicBezTo>
                  <a:cubicBezTo>
                    <a:pt x="7339" y="2102"/>
                    <a:pt x="6238" y="2069"/>
                    <a:pt x="5771" y="1235"/>
                  </a:cubicBezTo>
                  <a:cubicBezTo>
                    <a:pt x="5304" y="401"/>
                    <a:pt x="5204" y="234"/>
                    <a:pt x="5271" y="168"/>
                  </a:cubicBezTo>
                  <a:cubicBezTo>
                    <a:pt x="5338" y="68"/>
                    <a:pt x="5805" y="1"/>
                    <a:pt x="5805" y="1"/>
                  </a:cubicBezTo>
                  <a:close/>
                </a:path>
              </a:pathLst>
            </a:custGeom>
            <a:solidFill>
              <a:srgbClr val="443440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3" name="Google Shape;17223;p513"/>
            <p:cNvSpPr/>
            <p:nvPr/>
          </p:nvSpPr>
          <p:spPr>
            <a:xfrm>
              <a:off x="4534250" y="1727500"/>
              <a:ext cx="226000" cy="206850"/>
            </a:xfrm>
            <a:custGeom>
              <a:rect b="b" l="l" r="r" t="t"/>
              <a:pathLst>
                <a:path extrusionOk="0" h="8274" w="9040">
                  <a:moveTo>
                    <a:pt x="9040" y="368"/>
                  </a:moveTo>
                  <a:cubicBezTo>
                    <a:pt x="9040" y="368"/>
                    <a:pt x="7906" y="1202"/>
                    <a:pt x="5738" y="3170"/>
                  </a:cubicBezTo>
                  <a:cubicBezTo>
                    <a:pt x="3536" y="5138"/>
                    <a:pt x="901" y="8073"/>
                    <a:pt x="501" y="8173"/>
                  </a:cubicBezTo>
                  <a:cubicBezTo>
                    <a:pt x="100" y="8274"/>
                    <a:pt x="0" y="8207"/>
                    <a:pt x="167" y="8007"/>
                  </a:cubicBezTo>
                  <a:cubicBezTo>
                    <a:pt x="334" y="7773"/>
                    <a:pt x="6872" y="1702"/>
                    <a:pt x="6805" y="1635"/>
                  </a:cubicBezTo>
                  <a:cubicBezTo>
                    <a:pt x="6705" y="1602"/>
                    <a:pt x="6672" y="1502"/>
                    <a:pt x="6905" y="1302"/>
                  </a:cubicBezTo>
                  <a:cubicBezTo>
                    <a:pt x="7139" y="1068"/>
                    <a:pt x="8673" y="1"/>
                    <a:pt x="8706" y="1"/>
                  </a:cubicBezTo>
                  <a:cubicBezTo>
                    <a:pt x="8740" y="1"/>
                    <a:pt x="9040" y="368"/>
                    <a:pt x="9040" y="368"/>
                  </a:cubicBezTo>
                  <a:close/>
                </a:path>
              </a:pathLst>
            </a:custGeom>
            <a:solidFill>
              <a:srgbClr val="443440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4" name="Google Shape;17224;p513"/>
            <p:cNvSpPr/>
            <p:nvPr/>
          </p:nvSpPr>
          <p:spPr>
            <a:xfrm>
              <a:off x="4710200" y="1684150"/>
              <a:ext cx="42550" cy="55900"/>
            </a:xfrm>
            <a:custGeom>
              <a:rect b="b" l="l" r="r" t="t"/>
              <a:pathLst>
                <a:path extrusionOk="0" h="2236" w="1702">
                  <a:moveTo>
                    <a:pt x="968" y="67"/>
                  </a:moveTo>
                  <a:cubicBezTo>
                    <a:pt x="1402" y="100"/>
                    <a:pt x="1702" y="634"/>
                    <a:pt x="1635" y="1201"/>
                  </a:cubicBezTo>
                  <a:cubicBezTo>
                    <a:pt x="1568" y="1802"/>
                    <a:pt x="1168" y="2235"/>
                    <a:pt x="734" y="2202"/>
                  </a:cubicBezTo>
                  <a:cubicBezTo>
                    <a:pt x="301" y="2169"/>
                    <a:pt x="1" y="1635"/>
                    <a:pt x="67" y="1034"/>
                  </a:cubicBezTo>
                  <a:cubicBezTo>
                    <a:pt x="134" y="467"/>
                    <a:pt x="534" y="0"/>
                    <a:pt x="968" y="67"/>
                  </a:cubicBezTo>
                  <a:close/>
                </a:path>
              </a:pathLst>
            </a:custGeom>
            <a:solidFill>
              <a:srgbClr val="5C4F58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5" name="Google Shape;17225;p513"/>
            <p:cNvSpPr/>
            <p:nvPr/>
          </p:nvSpPr>
          <p:spPr>
            <a:xfrm>
              <a:off x="4713525" y="1696650"/>
              <a:ext cx="17550" cy="27550"/>
            </a:xfrm>
            <a:custGeom>
              <a:rect b="b" l="l" r="r" t="t"/>
              <a:pathLst>
                <a:path extrusionOk="0" h="1102" w="702">
                  <a:moveTo>
                    <a:pt x="401" y="34"/>
                  </a:moveTo>
                  <a:cubicBezTo>
                    <a:pt x="568" y="34"/>
                    <a:pt x="701" y="301"/>
                    <a:pt x="668" y="568"/>
                  </a:cubicBezTo>
                  <a:cubicBezTo>
                    <a:pt x="635" y="868"/>
                    <a:pt x="468" y="1102"/>
                    <a:pt x="301" y="1068"/>
                  </a:cubicBezTo>
                  <a:cubicBezTo>
                    <a:pt x="134" y="1035"/>
                    <a:pt x="1" y="801"/>
                    <a:pt x="34" y="501"/>
                  </a:cubicBezTo>
                  <a:cubicBezTo>
                    <a:pt x="68" y="234"/>
                    <a:pt x="234" y="1"/>
                    <a:pt x="401" y="34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6" name="Google Shape;17226;p513"/>
            <p:cNvSpPr/>
            <p:nvPr/>
          </p:nvSpPr>
          <p:spPr>
            <a:xfrm>
              <a:off x="4736875" y="1690825"/>
              <a:ext cx="65925" cy="70075"/>
            </a:xfrm>
            <a:custGeom>
              <a:rect b="b" l="l" r="r" t="t"/>
              <a:pathLst>
                <a:path extrusionOk="0" h="2803" w="2637">
                  <a:moveTo>
                    <a:pt x="1469" y="67"/>
                  </a:moveTo>
                  <a:cubicBezTo>
                    <a:pt x="2136" y="134"/>
                    <a:pt x="2636" y="801"/>
                    <a:pt x="2569" y="1535"/>
                  </a:cubicBezTo>
                  <a:cubicBezTo>
                    <a:pt x="2469" y="2269"/>
                    <a:pt x="1869" y="2802"/>
                    <a:pt x="1168" y="2736"/>
                  </a:cubicBezTo>
                  <a:cubicBezTo>
                    <a:pt x="501" y="2635"/>
                    <a:pt x="1" y="2002"/>
                    <a:pt x="68" y="1268"/>
                  </a:cubicBezTo>
                  <a:cubicBezTo>
                    <a:pt x="134" y="534"/>
                    <a:pt x="768" y="0"/>
                    <a:pt x="1469" y="67"/>
                  </a:cubicBezTo>
                  <a:close/>
                </a:path>
              </a:pathLst>
            </a:custGeom>
            <a:solidFill>
              <a:srgbClr val="5C4F58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7" name="Google Shape;17227;p513"/>
            <p:cNvSpPr/>
            <p:nvPr/>
          </p:nvSpPr>
          <p:spPr>
            <a:xfrm>
              <a:off x="4749400" y="1708325"/>
              <a:ext cx="28375" cy="35900"/>
            </a:xfrm>
            <a:custGeom>
              <a:rect b="b" l="l" r="r" t="t"/>
              <a:pathLst>
                <a:path extrusionOk="0" h="1436" w="1135">
                  <a:moveTo>
                    <a:pt x="634" y="34"/>
                  </a:moveTo>
                  <a:cubicBezTo>
                    <a:pt x="934" y="67"/>
                    <a:pt x="1134" y="401"/>
                    <a:pt x="1101" y="768"/>
                  </a:cubicBezTo>
                  <a:cubicBezTo>
                    <a:pt x="1068" y="1168"/>
                    <a:pt x="801" y="1435"/>
                    <a:pt x="501" y="1402"/>
                  </a:cubicBezTo>
                  <a:cubicBezTo>
                    <a:pt x="200" y="1368"/>
                    <a:pt x="0" y="1035"/>
                    <a:pt x="34" y="668"/>
                  </a:cubicBezTo>
                  <a:cubicBezTo>
                    <a:pt x="100" y="301"/>
                    <a:pt x="367" y="1"/>
                    <a:pt x="634" y="34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8" name="Google Shape;17228;p513"/>
            <p:cNvSpPr/>
            <p:nvPr/>
          </p:nvSpPr>
          <p:spPr>
            <a:xfrm>
              <a:off x="4823625" y="1423950"/>
              <a:ext cx="572100" cy="193500"/>
            </a:xfrm>
            <a:custGeom>
              <a:rect b="b" l="l" r="r" t="t"/>
              <a:pathLst>
                <a:path extrusionOk="0" h="7740" w="22884">
                  <a:moveTo>
                    <a:pt x="901" y="6672"/>
                  </a:moveTo>
                  <a:cubicBezTo>
                    <a:pt x="2002" y="6305"/>
                    <a:pt x="11342" y="1702"/>
                    <a:pt x="15545" y="868"/>
                  </a:cubicBezTo>
                  <a:cubicBezTo>
                    <a:pt x="19748" y="1"/>
                    <a:pt x="22883" y="1635"/>
                    <a:pt x="21515" y="3237"/>
                  </a:cubicBezTo>
                  <a:cubicBezTo>
                    <a:pt x="20181" y="4871"/>
                    <a:pt x="2569" y="7540"/>
                    <a:pt x="2569" y="7540"/>
                  </a:cubicBezTo>
                  <a:cubicBezTo>
                    <a:pt x="1234" y="7740"/>
                    <a:pt x="0" y="7306"/>
                    <a:pt x="901" y="6672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4434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229" name="Google Shape;17229;p513"/>
          <p:cNvPicPr preferRelativeResize="0"/>
          <p:nvPr/>
        </p:nvPicPr>
        <p:blipFill rotWithShape="1">
          <a:blip r:embed="rId4">
            <a:alphaModFix/>
          </a:blip>
          <a:srcRect b="0" l="6759" r="-6760" t="0"/>
          <a:stretch/>
        </p:blipFill>
        <p:spPr>
          <a:xfrm>
            <a:off x="8056525" y="0"/>
            <a:ext cx="1087473" cy="1087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7233" name="Shape 17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4" name="Google Shape;17234;p514"/>
          <p:cNvSpPr txBox="1"/>
          <p:nvPr>
            <p:ph idx="1" type="subTitle"/>
          </p:nvPr>
        </p:nvSpPr>
        <p:spPr>
          <a:xfrm flipH="1">
            <a:off x="3382925" y="1255950"/>
            <a:ext cx="5644200" cy="26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900">
                <a:solidFill>
                  <a:schemeClr val="lt2"/>
                </a:solidFill>
                <a:latin typeface="Chivo Black"/>
                <a:ea typeface="Chivo Black"/>
                <a:cs typeface="Chivo Black"/>
                <a:sym typeface="Chivo Black"/>
              </a:rPr>
              <a:t>“Be protective, otherwise mosquito will make you captive”</a:t>
            </a:r>
            <a:endParaRPr sz="3900">
              <a:solidFill>
                <a:schemeClr val="lt2"/>
              </a:solidFill>
              <a:latin typeface="Chivo Black"/>
              <a:ea typeface="Chivo Black"/>
              <a:cs typeface="Chivo Black"/>
              <a:sym typeface="Chivo Black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grpSp>
        <p:nvGrpSpPr>
          <p:cNvPr id="17235" name="Google Shape;17235;p514"/>
          <p:cNvGrpSpPr/>
          <p:nvPr/>
        </p:nvGrpSpPr>
        <p:grpSpPr>
          <a:xfrm>
            <a:off x="473225" y="601550"/>
            <a:ext cx="2721975" cy="4541950"/>
            <a:chOff x="473225" y="601550"/>
            <a:chExt cx="2721975" cy="4541950"/>
          </a:xfrm>
        </p:grpSpPr>
        <p:sp>
          <p:nvSpPr>
            <p:cNvPr id="17236" name="Google Shape;17236;p514"/>
            <p:cNvSpPr/>
            <p:nvPr/>
          </p:nvSpPr>
          <p:spPr>
            <a:xfrm>
              <a:off x="1202925" y="1243550"/>
              <a:ext cx="212675" cy="294750"/>
            </a:xfrm>
            <a:custGeom>
              <a:rect b="b" l="l" r="r" t="t"/>
              <a:pathLst>
                <a:path extrusionOk="0" h="11790" w="8507">
                  <a:moveTo>
                    <a:pt x="2144" y="1"/>
                  </a:moveTo>
                  <a:cubicBezTo>
                    <a:pt x="1882" y="1"/>
                    <a:pt x="1630" y="85"/>
                    <a:pt x="1401" y="286"/>
                  </a:cubicBezTo>
                  <a:cubicBezTo>
                    <a:pt x="0" y="1520"/>
                    <a:pt x="2335" y="7224"/>
                    <a:pt x="4137" y="9993"/>
                  </a:cubicBezTo>
                  <a:cubicBezTo>
                    <a:pt x="5096" y="11450"/>
                    <a:pt x="6272" y="11790"/>
                    <a:pt x="7163" y="11790"/>
                  </a:cubicBezTo>
                  <a:cubicBezTo>
                    <a:pt x="7945" y="11790"/>
                    <a:pt x="8506" y="11527"/>
                    <a:pt x="8506" y="11527"/>
                  </a:cubicBezTo>
                  <a:lnTo>
                    <a:pt x="6505" y="2821"/>
                  </a:lnTo>
                  <a:lnTo>
                    <a:pt x="5104" y="2221"/>
                  </a:lnTo>
                  <a:cubicBezTo>
                    <a:pt x="5104" y="2221"/>
                    <a:pt x="3491" y="1"/>
                    <a:pt x="2144" y="1"/>
                  </a:cubicBezTo>
                  <a:close/>
                </a:path>
              </a:pathLst>
            </a:custGeom>
            <a:solidFill>
              <a:srgbClr val="683F2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7" name="Google Shape;17237;p514"/>
            <p:cNvSpPr/>
            <p:nvPr/>
          </p:nvSpPr>
          <p:spPr>
            <a:xfrm>
              <a:off x="1978475" y="895425"/>
              <a:ext cx="106925" cy="275575"/>
            </a:xfrm>
            <a:custGeom>
              <a:rect b="b" l="l" r="r" t="t"/>
              <a:pathLst>
                <a:path extrusionOk="0" h="11023" w="4277">
                  <a:moveTo>
                    <a:pt x="0" y="1"/>
                  </a:moveTo>
                  <a:cubicBezTo>
                    <a:pt x="1" y="1"/>
                    <a:pt x="1538" y="11023"/>
                    <a:pt x="1600" y="11023"/>
                  </a:cubicBezTo>
                  <a:cubicBezTo>
                    <a:pt x="1601" y="11023"/>
                    <a:pt x="1602" y="11018"/>
                    <a:pt x="1602" y="11009"/>
                  </a:cubicBezTo>
                  <a:cubicBezTo>
                    <a:pt x="1602" y="10542"/>
                    <a:pt x="3203" y="9741"/>
                    <a:pt x="3336" y="8607"/>
                  </a:cubicBezTo>
                  <a:cubicBezTo>
                    <a:pt x="3436" y="7473"/>
                    <a:pt x="2636" y="5405"/>
                    <a:pt x="2636" y="5405"/>
                  </a:cubicBezTo>
                  <a:lnTo>
                    <a:pt x="2636" y="5405"/>
                  </a:lnTo>
                  <a:cubicBezTo>
                    <a:pt x="2636" y="5405"/>
                    <a:pt x="3495" y="6132"/>
                    <a:pt x="3958" y="6132"/>
                  </a:cubicBezTo>
                  <a:cubicBezTo>
                    <a:pt x="4152" y="6132"/>
                    <a:pt x="4276" y="6004"/>
                    <a:pt x="4237" y="5638"/>
                  </a:cubicBezTo>
                  <a:cubicBezTo>
                    <a:pt x="4137" y="4371"/>
                    <a:pt x="1735" y="701"/>
                    <a:pt x="1735" y="70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8" name="Google Shape;17238;p514"/>
            <p:cNvSpPr/>
            <p:nvPr/>
          </p:nvSpPr>
          <p:spPr>
            <a:xfrm>
              <a:off x="2006000" y="1103400"/>
              <a:ext cx="114275" cy="316950"/>
            </a:xfrm>
            <a:custGeom>
              <a:rect b="b" l="l" r="r" t="t"/>
              <a:pathLst>
                <a:path extrusionOk="0" h="12678" w="4571">
                  <a:moveTo>
                    <a:pt x="1986" y="1"/>
                  </a:moveTo>
                  <a:cubicBezTo>
                    <a:pt x="802" y="1"/>
                    <a:pt x="0" y="1756"/>
                    <a:pt x="0" y="1756"/>
                  </a:cubicBezTo>
                  <a:cubicBezTo>
                    <a:pt x="0" y="1756"/>
                    <a:pt x="1858" y="12678"/>
                    <a:pt x="2341" y="12678"/>
                  </a:cubicBezTo>
                  <a:cubicBezTo>
                    <a:pt x="2351" y="12678"/>
                    <a:pt x="2360" y="12673"/>
                    <a:pt x="2369" y="12664"/>
                  </a:cubicBezTo>
                  <a:cubicBezTo>
                    <a:pt x="2769" y="12197"/>
                    <a:pt x="2902" y="12063"/>
                    <a:pt x="3736" y="8561"/>
                  </a:cubicBezTo>
                  <a:cubicBezTo>
                    <a:pt x="4570" y="5058"/>
                    <a:pt x="4570" y="1656"/>
                    <a:pt x="2902" y="355"/>
                  </a:cubicBezTo>
                  <a:cubicBezTo>
                    <a:pt x="2579" y="102"/>
                    <a:pt x="2271" y="1"/>
                    <a:pt x="1986" y="1"/>
                  </a:cubicBezTo>
                  <a:close/>
                </a:path>
              </a:pathLst>
            </a:custGeom>
            <a:solidFill>
              <a:srgbClr val="683F2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9" name="Google Shape;17239;p514"/>
            <p:cNvSpPr/>
            <p:nvPr/>
          </p:nvSpPr>
          <p:spPr>
            <a:xfrm>
              <a:off x="1255450" y="3857550"/>
              <a:ext cx="1315975" cy="1285950"/>
            </a:xfrm>
            <a:custGeom>
              <a:rect b="b" l="l" r="r" t="t"/>
              <a:pathLst>
                <a:path extrusionOk="0" h="51438" w="52639">
                  <a:moveTo>
                    <a:pt x="52105" y="1"/>
                  </a:moveTo>
                  <a:lnTo>
                    <a:pt x="1335" y="3203"/>
                  </a:lnTo>
                  <a:cubicBezTo>
                    <a:pt x="1335" y="3203"/>
                    <a:pt x="1" y="24618"/>
                    <a:pt x="168" y="31723"/>
                  </a:cubicBezTo>
                  <a:cubicBezTo>
                    <a:pt x="334" y="38795"/>
                    <a:pt x="1335" y="51438"/>
                    <a:pt x="1335" y="51438"/>
                  </a:cubicBezTo>
                  <a:lnTo>
                    <a:pt x="52638" y="51438"/>
                  </a:lnTo>
                  <a:cubicBezTo>
                    <a:pt x="52638" y="51438"/>
                    <a:pt x="52105" y="11409"/>
                    <a:pt x="52205" y="7306"/>
                  </a:cubicBezTo>
                  <a:cubicBezTo>
                    <a:pt x="52242" y="5800"/>
                    <a:pt x="52238" y="5323"/>
                    <a:pt x="52218" y="5323"/>
                  </a:cubicBezTo>
                  <a:lnTo>
                    <a:pt x="52218" y="5323"/>
                  </a:lnTo>
                  <a:cubicBezTo>
                    <a:pt x="52185" y="5323"/>
                    <a:pt x="52105" y="6739"/>
                    <a:pt x="52105" y="6739"/>
                  </a:cubicBezTo>
                  <a:lnTo>
                    <a:pt x="5210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0" name="Google Shape;17240;p514"/>
            <p:cNvSpPr/>
            <p:nvPr/>
          </p:nvSpPr>
          <p:spPr>
            <a:xfrm>
              <a:off x="660875" y="1867550"/>
              <a:ext cx="1902200" cy="2407000"/>
            </a:xfrm>
            <a:custGeom>
              <a:rect b="b" l="l" r="r" t="t"/>
              <a:pathLst>
                <a:path extrusionOk="0" h="96280" w="76088">
                  <a:moveTo>
                    <a:pt x="72050" y="1"/>
                  </a:moveTo>
                  <a:cubicBezTo>
                    <a:pt x="70087" y="1"/>
                    <a:pt x="67407" y="254"/>
                    <a:pt x="64046" y="1145"/>
                  </a:cubicBezTo>
                  <a:cubicBezTo>
                    <a:pt x="56274" y="3213"/>
                    <a:pt x="53638" y="4013"/>
                    <a:pt x="53638" y="4013"/>
                  </a:cubicBezTo>
                  <a:lnTo>
                    <a:pt x="39161" y="9984"/>
                  </a:lnTo>
                  <a:cubicBezTo>
                    <a:pt x="39161" y="9984"/>
                    <a:pt x="36660" y="13520"/>
                    <a:pt x="34491" y="15588"/>
                  </a:cubicBezTo>
                  <a:cubicBezTo>
                    <a:pt x="32290" y="17656"/>
                    <a:pt x="21749" y="22927"/>
                    <a:pt x="19447" y="26129"/>
                  </a:cubicBezTo>
                  <a:cubicBezTo>
                    <a:pt x="17146" y="29331"/>
                    <a:pt x="16846" y="30999"/>
                    <a:pt x="12142" y="37571"/>
                  </a:cubicBezTo>
                  <a:cubicBezTo>
                    <a:pt x="8440" y="42708"/>
                    <a:pt x="0" y="53282"/>
                    <a:pt x="0" y="53282"/>
                  </a:cubicBezTo>
                  <a:lnTo>
                    <a:pt x="11775" y="54349"/>
                  </a:lnTo>
                  <a:lnTo>
                    <a:pt x="27153" y="41273"/>
                  </a:lnTo>
                  <a:lnTo>
                    <a:pt x="24117" y="93944"/>
                  </a:lnTo>
                  <a:lnTo>
                    <a:pt x="76088" y="96279"/>
                  </a:lnTo>
                  <a:lnTo>
                    <a:pt x="75988" y="444"/>
                  </a:lnTo>
                  <a:cubicBezTo>
                    <a:pt x="75988" y="444"/>
                    <a:pt x="74647" y="1"/>
                    <a:pt x="72050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1" name="Google Shape;17241;p514"/>
            <p:cNvSpPr/>
            <p:nvPr/>
          </p:nvSpPr>
          <p:spPr>
            <a:xfrm>
              <a:off x="660875" y="3026125"/>
              <a:ext cx="429500" cy="200175"/>
            </a:xfrm>
            <a:custGeom>
              <a:rect b="b" l="l" r="r" t="t"/>
              <a:pathLst>
                <a:path extrusionOk="0" h="8007" w="17180">
                  <a:moveTo>
                    <a:pt x="8406" y="1"/>
                  </a:moveTo>
                  <a:cubicBezTo>
                    <a:pt x="7239" y="1"/>
                    <a:pt x="6138" y="134"/>
                    <a:pt x="5204" y="334"/>
                  </a:cubicBezTo>
                  <a:cubicBezTo>
                    <a:pt x="2402" y="3903"/>
                    <a:pt x="0" y="6939"/>
                    <a:pt x="0" y="6939"/>
                  </a:cubicBezTo>
                  <a:lnTo>
                    <a:pt x="11775" y="8006"/>
                  </a:lnTo>
                  <a:lnTo>
                    <a:pt x="17179" y="3403"/>
                  </a:lnTo>
                  <a:cubicBezTo>
                    <a:pt x="16545" y="2569"/>
                    <a:pt x="16012" y="2202"/>
                    <a:pt x="16012" y="2202"/>
                  </a:cubicBezTo>
                  <a:cubicBezTo>
                    <a:pt x="16012" y="2202"/>
                    <a:pt x="12309" y="1"/>
                    <a:pt x="8406" y="1"/>
                  </a:cubicBezTo>
                  <a:close/>
                </a:path>
              </a:pathLst>
            </a:custGeom>
            <a:solidFill>
              <a:srgbClr val="683F2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2" name="Google Shape;17242;p514"/>
            <p:cNvSpPr/>
            <p:nvPr/>
          </p:nvSpPr>
          <p:spPr>
            <a:xfrm>
              <a:off x="1593200" y="1932000"/>
              <a:ext cx="536250" cy="606300"/>
            </a:xfrm>
            <a:custGeom>
              <a:rect b="b" l="l" r="r" t="t"/>
              <a:pathLst>
                <a:path extrusionOk="0" h="24252" w="21450">
                  <a:moveTo>
                    <a:pt x="21449" y="1"/>
                  </a:moveTo>
                  <a:cubicBezTo>
                    <a:pt x="17713" y="1002"/>
                    <a:pt x="16345" y="1435"/>
                    <a:pt x="16345" y="1435"/>
                  </a:cubicBezTo>
                  <a:lnTo>
                    <a:pt x="1868" y="7406"/>
                  </a:lnTo>
                  <a:cubicBezTo>
                    <a:pt x="1868" y="7406"/>
                    <a:pt x="1101" y="8507"/>
                    <a:pt x="0" y="9841"/>
                  </a:cubicBezTo>
                  <a:cubicBezTo>
                    <a:pt x="167" y="11809"/>
                    <a:pt x="434" y="14278"/>
                    <a:pt x="868" y="16112"/>
                  </a:cubicBezTo>
                  <a:cubicBezTo>
                    <a:pt x="1668" y="19548"/>
                    <a:pt x="4871" y="24252"/>
                    <a:pt x="4871" y="24252"/>
                  </a:cubicBezTo>
                  <a:cubicBezTo>
                    <a:pt x="4871" y="24252"/>
                    <a:pt x="11976" y="15545"/>
                    <a:pt x="16112" y="9107"/>
                  </a:cubicBezTo>
                  <a:cubicBezTo>
                    <a:pt x="18881" y="4771"/>
                    <a:pt x="20615" y="1602"/>
                    <a:pt x="2144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3" name="Google Shape;17243;p514"/>
            <p:cNvSpPr/>
            <p:nvPr/>
          </p:nvSpPr>
          <p:spPr>
            <a:xfrm>
              <a:off x="594150" y="2824725"/>
              <a:ext cx="1023250" cy="583525"/>
            </a:xfrm>
            <a:custGeom>
              <a:rect b="b" l="l" r="r" t="t"/>
              <a:pathLst>
                <a:path extrusionOk="0" h="23341" w="40930">
                  <a:moveTo>
                    <a:pt x="36141" y="1"/>
                  </a:moveTo>
                  <a:cubicBezTo>
                    <a:pt x="35343" y="1"/>
                    <a:pt x="34411" y="126"/>
                    <a:pt x="33324" y="418"/>
                  </a:cubicBezTo>
                  <a:cubicBezTo>
                    <a:pt x="33324" y="418"/>
                    <a:pt x="27153" y="3587"/>
                    <a:pt x="19081" y="6055"/>
                  </a:cubicBezTo>
                  <a:cubicBezTo>
                    <a:pt x="11042" y="8524"/>
                    <a:pt x="6839" y="10825"/>
                    <a:pt x="3570" y="13494"/>
                  </a:cubicBezTo>
                  <a:cubicBezTo>
                    <a:pt x="301" y="16162"/>
                    <a:pt x="1" y="20466"/>
                    <a:pt x="1402" y="22267"/>
                  </a:cubicBezTo>
                  <a:cubicBezTo>
                    <a:pt x="2021" y="23048"/>
                    <a:pt x="3714" y="23341"/>
                    <a:pt x="5596" y="23341"/>
                  </a:cubicBezTo>
                  <a:cubicBezTo>
                    <a:pt x="7973" y="23341"/>
                    <a:pt x="10651" y="22873"/>
                    <a:pt x="11842" y="22334"/>
                  </a:cubicBezTo>
                  <a:cubicBezTo>
                    <a:pt x="13944" y="21400"/>
                    <a:pt x="40930" y="4454"/>
                    <a:pt x="40930" y="4454"/>
                  </a:cubicBezTo>
                  <a:cubicBezTo>
                    <a:pt x="40930" y="4454"/>
                    <a:pt x="40905" y="1"/>
                    <a:pt x="36141" y="1"/>
                  </a:cubicBezTo>
                  <a:close/>
                </a:path>
              </a:pathLst>
            </a:custGeom>
            <a:solidFill>
              <a:srgbClr val="683F2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4" name="Google Shape;17244;p514"/>
            <p:cNvSpPr/>
            <p:nvPr/>
          </p:nvSpPr>
          <p:spPr>
            <a:xfrm>
              <a:off x="1547325" y="2732100"/>
              <a:ext cx="653000" cy="239900"/>
            </a:xfrm>
            <a:custGeom>
              <a:rect b="b" l="l" r="r" t="t"/>
              <a:pathLst>
                <a:path extrusionOk="0" h="9596" w="26120">
                  <a:moveTo>
                    <a:pt x="7400" y="0"/>
                  </a:moveTo>
                  <a:cubicBezTo>
                    <a:pt x="7170" y="0"/>
                    <a:pt x="6959" y="38"/>
                    <a:pt x="6772" y="120"/>
                  </a:cubicBezTo>
                  <a:cubicBezTo>
                    <a:pt x="4804" y="954"/>
                    <a:pt x="2469" y="3989"/>
                    <a:pt x="1235" y="6725"/>
                  </a:cubicBezTo>
                  <a:cubicBezTo>
                    <a:pt x="1" y="9493"/>
                    <a:pt x="2669" y="8926"/>
                    <a:pt x="4371" y="9327"/>
                  </a:cubicBezTo>
                  <a:cubicBezTo>
                    <a:pt x="4881" y="9447"/>
                    <a:pt x="5334" y="9507"/>
                    <a:pt x="5811" y="9507"/>
                  </a:cubicBezTo>
                  <a:cubicBezTo>
                    <a:pt x="6922" y="9507"/>
                    <a:pt x="8160" y="9180"/>
                    <a:pt x="10542" y="8526"/>
                  </a:cubicBezTo>
                  <a:cubicBezTo>
                    <a:pt x="11648" y="8230"/>
                    <a:pt x="12373" y="8111"/>
                    <a:pt x="12941" y="8111"/>
                  </a:cubicBezTo>
                  <a:cubicBezTo>
                    <a:pt x="14103" y="8111"/>
                    <a:pt x="14609" y="8611"/>
                    <a:pt x="16379" y="9126"/>
                  </a:cubicBezTo>
                  <a:cubicBezTo>
                    <a:pt x="17515" y="9457"/>
                    <a:pt x="18576" y="9596"/>
                    <a:pt x="19610" y="9596"/>
                  </a:cubicBezTo>
                  <a:cubicBezTo>
                    <a:pt x="20977" y="9596"/>
                    <a:pt x="22298" y="9354"/>
                    <a:pt x="23684" y="8993"/>
                  </a:cubicBezTo>
                  <a:cubicBezTo>
                    <a:pt x="26119" y="8393"/>
                    <a:pt x="25719" y="7225"/>
                    <a:pt x="24718" y="6058"/>
                  </a:cubicBezTo>
                  <a:cubicBezTo>
                    <a:pt x="24360" y="5653"/>
                    <a:pt x="23606" y="5537"/>
                    <a:pt x="22687" y="5537"/>
                  </a:cubicBezTo>
                  <a:cubicBezTo>
                    <a:pt x="21444" y="5537"/>
                    <a:pt x="19899" y="5750"/>
                    <a:pt x="18626" y="5750"/>
                  </a:cubicBezTo>
                  <a:cubicBezTo>
                    <a:pt x="18123" y="5750"/>
                    <a:pt x="17663" y="5716"/>
                    <a:pt x="17280" y="5624"/>
                  </a:cubicBezTo>
                  <a:cubicBezTo>
                    <a:pt x="15212" y="5157"/>
                    <a:pt x="13444" y="3389"/>
                    <a:pt x="13444" y="3389"/>
                  </a:cubicBezTo>
                  <a:cubicBezTo>
                    <a:pt x="13444" y="3389"/>
                    <a:pt x="9591" y="0"/>
                    <a:pt x="7400" y="0"/>
                  </a:cubicBezTo>
                  <a:close/>
                </a:path>
              </a:pathLst>
            </a:custGeom>
            <a:solidFill>
              <a:srgbClr val="683F2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5" name="Google Shape;17245;p514"/>
            <p:cNvSpPr/>
            <p:nvPr/>
          </p:nvSpPr>
          <p:spPr>
            <a:xfrm>
              <a:off x="1922600" y="2600650"/>
              <a:ext cx="247675" cy="253875"/>
            </a:xfrm>
            <a:custGeom>
              <a:rect b="b" l="l" r="r" t="t"/>
              <a:pathLst>
                <a:path extrusionOk="0" h="10155" w="9907">
                  <a:moveTo>
                    <a:pt x="3394" y="1"/>
                  </a:moveTo>
                  <a:cubicBezTo>
                    <a:pt x="2325" y="1"/>
                    <a:pt x="1" y="408"/>
                    <a:pt x="1" y="408"/>
                  </a:cubicBezTo>
                  <a:cubicBezTo>
                    <a:pt x="1" y="408"/>
                    <a:pt x="7139" y="9814"/>
                    <a:pt x="8273" y="10048"/>
                  </a:cubicBezTo>
                  <a:cubicBezTo>
                    <a:pt x="8567" y="10117"/>
                    <a:pt x="8821" y="10155"/>
                    <a:pt x="9033" y="10155"/>
                  </a:cubicBezTo>
                  <a:cubicBezTo>
                    <a:pt x="9639" y="10155"/>
                    <a:pt x="9906" y="9847"/>
                    <a:pt x="9808" y="9081"/>
                  </a:cubicBezTo>
                  <a:cubicBezTo>
                    <a:pt x="9641" y="8013"/>
                    <a:pt x="4570" y="108"/>
                    <a:pt x="3603" y="7"/>
                  </a:cubicBezTo>
                  <a:cubicBezTo>
                    <a:pt x="3541" y="3"/>
                    <a:pt x="3471" y="1"/>
                    <a:pt x="3394" y="1"/>
                  </a:cubicBezTo>
                  <a:close/>
                </a:path>
              </a:pathLst>
            </a:custGeom>
            <a:solidFill>
              <a:srgbClr val="683F2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6" name="Google Shape;17246;p514"/>
            <p:cNvSpPr/>
            <p:nvPr/>
          </p:nvSpPr>
          <p:spPr>
            <a:xfrm>
              <a:off x="1826700" y="2588300"/>
              <a:ext cx="291550" cy="258850"/>
            </a:xfrm>
            <a:custGeom>
              <a:rect b="b" l="l" r="r" t="t"/>
              <a:pathLst>
                <a:path extrusionOk="0" h="10354" w="11662">
                  <a:moveTo>
                    <a:pt x="3910" y="1"/>
                  </a:moveTo>
                  <a:cubicBezTo>
                    <a:pt x="3907" y="1"/>
                    <a:pt x="3905" y="1"/>
                    <a:pt x="3903" y="1"/>
                  </a:cubicBezTo>
                  <a:cubicBezTo>
                    <a:pt x="2869" y="34"/>
                    <a:pt x="0" y="802"/>
                    <a:pt x="0" y="802"/>
                  </a:cubicBezTo>
                  <a:cubicBezTo>
                    <a:pt x="0" y="802"/>
                    <a:pt x="8673" y="10142"/>
                    <a:pt x="9908" y="10308"/>
                  </a:cubicBezTo>
                  <a:cubicBezTo>
                    <a:pt x="10126" y="10338"/>
                    <a:pt x="10323" y="10354"/>
                    <a:pt x="10498" y="10354"/>
                  </a:cubicBezTo>
                  <a:cubicBezTo>
                    <a:pt x="11316" y="10354"/>
                    <a:pt x="11662" y="10008"/>
                    <a:pt x="11442" y="9074"/>
                  </a:cubicBezTo>
                  <a:cubicBezTo>
                    <a:pt x="11209" y="7942"/>
                    <a:pt x="4930" y="1"/>
                    <a:pt x="3910" y="1"/>
                  </a:cubicBezTo>
                  <a:close/>
                </a:path>
              </a:pathLst>
            </a:custGeom>
            <a:solidFill>
              <a:srgbClr val="683F2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7" name="Google Shape;17247;p514"/>
            <p:cNvSpPr/>
            <p:nvPr/>
          </p:nvSpPr>
          <p:spPr>
            <a:xfrm>
              <a:off x="1738300" y="2600825"/>
              <a:ext cx="291550" cy="258025"/>
            </a:xfrm>
            <a:custGeom>
              <a:rect b="b" l="l" r="r" t="t"/>
              <a:pathLst>
                <a:path extrusionOk="0" h="10321" w="11662">
                  <a:moveTo>
                    <a:pt x="3877" y="0"/>
                  </a:moveTo>
                  <a:cubicBezTo>
                    <a:pt x="3874" y="0"/>
                    <a:pt x="3872" y="0"/>
                    <a:pt x="3870" y="0"/>
                  </a:cubicBezTo>
                  <a:cubicBezTo>
                    <a:pt x="2869" y="0"/>
                    <a:pt x="1" y="801"/>
                    <a:pt x="1" y="801"/>
                  </a:cubicBezTo>
                  <a:cubicBezTo>
                    <a:pt x="1" y="801"/>
                    <a:pt x="8673" y="10108"/>
                    <a:pt x="9908" y="10274"/>
                  </a:cubicBezTo>
                  <a:cubicBezTo>
                    <a:pt x="10127" y="10304"/>
                    <a:pt x="10325" y="10320"/>
                    <a:pt x="10502" y="10320"/>
                  </a:cubicBezTo>
                  <a:cubicBezTo>
                    <a:pt x="11317" y="10320"/>
                    <a:pt x="11662" y="9979"/>
                    <a:pt x="11442" y="9074"/>
                  </a:cubicBezTo>
                  <a:cubicBezTo>
                    <a:pt x="11176" y="7942"/>
                    <a:pt x="4930" y="0"/>
                    <a:pt x="3877" y="0"/>
                  </a:cubicBezTo>
                  <a:close/>
                </a:path>
              </a:pathLst>
            </a:custGeom>
            <a:solidFill>
              <a:srgbClr val="683F2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8" name="Google Shape;17248;p514"/>
            <p:cNvSpPr/>
            <p:nvPr/>
          </p:nvSpPr>
          <p:spPr>
            <a:xfrm>
              <a:off x="1331350" y="2606375"/>
              <a:ext cx="627375" cy="409125"/>
            </a:xfrm>
            <a:custGeom>
              <a:rect b="b" l="l" r="r" t="t"/>
              <a:pathLst>
                <a:path extrusionOk="0" h="16365" w="25095">
                  <a:moveTo>
                    <a:pt x="15593" y="0"/>
                  </a:moveTo>
                  <a:cubicBezTo>
                    <a:pt x="15563" y="0"/>
                    <a:pt x="15536" y="4"/>
                    <a:pt x="15511" y="12"/>
                  </a:cubicBezTo>
                  <a:cubicBezTo>
                    <a:pt x="14277" y="379"/>
                    <a:pt x="2102" y="10052"/>
                    <a:pt x="2102" y="10052"/>
                  </a:cubicBezTo>
                  <a:lnTo>
                    <a:pt x="1268" y="10920"/>
                  </a:lnTo>
                  <a:cubicBezTo>
                    <a:pt x="434" y="11787"/>
                    <a:pt x="0" y="15523"/>
                    <a:pt x="2669" y="16157"/>
                  </a:cubicBezTo>
                  <a:cubicBezTo>
                    <a:pt x="3235" y="16291"/>
                    <a:pt x="3767" y="16364"/>
                    <a:pt x="4283" y="16364"/>
                  </a:cubicBezTo>
                  <a:cubicBezTo>
                    <a:pt x="6201" y="16364"/>
                    <a:pt x="7887" y="15357"/>
                    <a:pt x="10174" y="12754"/>
                  </a:cubicBezTo>
                  <a:cubicBezTo>
                    <a:pt x="13076" y="9485"/>
                    <a:pt x="16345" y="6150"/>
                    <a:pt x="16345" y="6150"/>
                  </a:cubicBezTo>
                  <a:cubicBezTo>
                    <a:pt x="16345" y="6150"/>
                    <a:pt x="21382" y="10519"/>
                    <a:pt x="22850" y="10720"/>
                  </a:cubicBezTo>
                  <a:cubicBezTo>
                    <a:pt x="23512" y="10825"/>
                    <a:pt x="24051" y="10923"/>
                    <a:pt x="24426" y="10923"/>
                  </a:cubicBezTo>
                  <a:cubicBezTo>
                    <a:pt x="24883" y="10923"/>
                    <a:pt x="25095" y="10777"/>
                    <a:pt x="24985" y="10319"/>
                  </a:cubicBezTo>
                  <a:cubicBezTo>
                    <a:pt x="24789" y="9469"/>
                    <a:pt x="17063" y="0"/>
                    <a:pt x="15593" y="0"/>
                  </a:cubicBezTo>
                  <a:close/>
                </a:path>
              </a:pathLst>
            </a:custGeom>
            <a:solidFill>
              <a:srgbClr val="683F2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9" name="Google Shape;17249;p514"/>
            <p:cNvSpPr/>
            <p:nvPr/>
          </p:nvSpPr>
          <p:spPr>
            <a:xfrm>
              <a:off x="1519825" y="1758550"/>
              <a:ext cx="504550" cy="644675"/>
            </a:xfrm>
            <a:custGeom>
              <a:rect b="b" l="l" r="r" t="t"/>
              <a:pathLst>
                <a:path extrusionOk="0" h="25787" w="20182">
                  <a:moveTo>
                    <a:pt x="19614" y="1"/>
                  </a:moveTo>
                  <a:lnTo>
                    <a:pt x="0" y="2636"/>
                  </a:lnTo>
                  <a:cubicBezTo>
                    <a:pt x="0" y="2636"/>
                    <a:pt x="2168" y="8240"/>
                    <a:pt x="3903" y="12710"/>
                  </a:cubicBezTo>
                  <a:cubicBezTo>
                    <a:pt x="5637" y="17180"/>
                    <a:pt x="6438" y="25686"/>
                    <a:pt x="7672" y="25786"/>
                  </a:cubicBezTo>
                  <a:cubicBezTo>
                    <a:pt x="7677" y="25786"/>
                    <a:pt x="7682" y="25787"/>
                    <a:pt x="7687" y="25787"/>
                  </a:cubicBezTo>
                  <a:cubicBezTo>
                    <a:pt x="9026" y="25787"/>
                    <a:pt x="20181" y="8707"/>
                    <a:pt x="20181" y="8707"/>
                  </a:cubicBezTo>
                  <a:lnTo>
                    <a:pt x="19614" y="1"/>
                  </a:lnTo>
                  <a:close/>
                </a:path>
              </a:pathLst>
            </a:custGeom>
            <a:solidFill>
              <a:srgbClr val="683F2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0" name="Google Shape;17250;p514"/>
            <p:cNvSpPr/>
            <p:nvPr/>
          </p:nvSpPr>
          <p:spPr>
            <a:xfrm>
              <a:off x="1316325" y="771075"/>
              <a:ext cx="678025" cy="603900"/>
            </a:xfrm>
            <a:custGeom>
              <a:rect b="b" l="l" r="r" t="t"/>
              <a:pathLst>
                <a:path extrusionOk="0" h="24156" w="27121">
                  <a:moveTo>
                    <a:pt x="16017" y="1"/>
                  </a:moveTo>
                  <a:cubicBezTo>
                    <a:pt x="15070" y="1"/>
                    <a:pt x="14046" y="53"/>
                    <a:pt x="12943" y="171"/>
                  </a:cubicBezTo>
                  <a:cubicBezTo>
                    <a:pt x="3337" y="1206"/>
                    <a:pt x="1" y="5342"/>
                    <a:pt x="101" y="8177"/>
                  </a:cubicBezTo>
                  <a:cubicBezTo>
                    <a:pt x="101" y="8177"/>
                    <a:pt x="902" y="15949"/>
                    <a:pt x="1936" y="23888"/>
                  </a:cubicBezTo>
                  <a:lnTo>
                    <a:pt x="2169" y="24155"/>
                  </a:lnTo>
                  <a:cubicBezTo>
                    <a:pt x="2169" y="24155"/>
                    <a:pt x="2836" y="22321"/>
                    <a:pt x="3203" y="18985"/>
                  </a:cubicBezTo>
                  <a:cubicBezTo>
                    <a:pt x="3537" y="15649"/>
                    <a:pt x="3070" y="11647"/>
                    <a:pt x="3070" y="11646"/>
                  </a:cubicBezTo>
                  <a:lnTo>
                    <a:pt x="3070" y="11646"/>
                  </a:lnTo>
                  <a:lnTo>
                    <a:pt x="5038" y="12547"/>
                  </a:lnTo>
                  <a:cubicBezTo>
                    <a:pt x="5038" y="12547"/>
                    <a:pt x="4337" y="8211"/>
                    <a:pt x="3537" y="6943"/>
                  </a:cubicBezTo>
                  <a:lnTo>
                    <a:pt x="3537" y="6943"/>
                  </a:lnTo>
                  <a:cubicBezTo>
                    <a:pt x="3537" y="6943"/>
                    <a:pt x="7106" y="8878"/>
                    <a:pt x="9374" y="9345"/>
                  </a:cubicBezTo>
                  <a:cubicBezTo>
                    <a:pt x="11676" y="9812"/>
                    <a:pt x="14645" y="9912"/>
                    <a:pt x="14645" y="9912"/>
                  </a:cubicBezTo>
                  <a:lnTo>
                    <a:pt x="12243" y="7177"/>
                  </a:lnTo>
                  <a:lnTo>
                    <a:pt x="12243" y="7177"/>
                  </a:lnTo>
                  <a:cubicBezTo>
                    <a:pt x="12243" y="7177"/>
                    <a:pt x="16146" y="8878"/>
                    <a:pt x="19014" y="9011"/>
                  </a:cubicBezTo>
                  <a:cubicBezTo>
                    <a:pt x="19147" y="9016"/>
                    <a:pt x="19279" y="9018"/>
                    <a:pt x="19411" y="9018"/>
                  </a:cubicBezTo>
                  <a:cubicBezTo>
                    <a:pt x="22142" y="9018"/>
                    <a:pt x="24752" y="8077"/>
                    <a:pt x="24752" y="8077"/>
                  </a:cubicBezTo>
                  <a:cubicBezTo>
                    <a:pt x="24752" y="8077"/>
                    <a:pt x="25819" y="8277"/>
                    <a:pt x="27120" y="8511"/>
                  </a:cubicBezTo>
                  <a:cubicBezTo>
                    <a:pt x="26553" y="5342"/>
                    <a:pt x="26153" y="3140"/>
                    <a:pt x="26153" y="3140"/>
                  </a:cubicBezTo>
                  <a:cubicBezTo>
                    <a:pt x="26153" y="3140"/>
                    <a:pt x="23354" y="1"/>
                    <a:pt x="16017" y="1"/>
                  </a:cubicBezTo>
                  <a:close/>
                </a:path>
              </a:pathLst>
            </a:custGeom>
            <a:solidFill>
              <a:srgbClr val="CC9B7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1" name="Google Shape;17251;p514"/>
            <p:cNvSpPr/>
            <p:nvPr/>
          </p:nvSpPr>
          <p:spPr>
            <a:xfrm>
              <a:off x="1711625" y="1074800"/>
              <a:ext cx="215175" cy="95025"/>
            </a:xfrm>
            <a:custGeom>
              <a:rect b="b" l="l" r="r" t="t"/>
              <a:pathLst>
                <a:path extrusionOk="0" h="3801" w="8607">
                  <a:moveTo>
                    <a:pt x="4605" y="1"/>
                  </a:moveTo>
                  <a:cubicBezTo>
                    <a:pt x="4482" y="1"/>
                    <a:pt x="4359" y="11"/>
                    <a:pt x="4237" y="31"/>
                  </a:cubicBezTo>
                  <a:cubicBezTo>
                    <a:pt x="2068" y="365"/>
                    <a:pt x="0" y="3800"/>
                    <a:pt x="0" y="3800"/>
                  </a:cubicBezTo>
                  <a:cubicBezTo>
                    <a:pt x="1883" y="2409"/>
                    <a:pt x="3707" y="2007"/>
                    <a:pt x="5187" y="2007"/>
                  </a:cubicBezTo>
                  <a:cubicBezTo>
                    <a:pt x="7221" y="2007"/>
                    <a:pt x="8606" y="2766"/>
                    <a:pt x="8606" y="2766"/>
                  </a:cubicBezTo>
                  <a:cubicBezTo>
                    <a:pt x="8606" y="2766"/>
                    <a:pt x="6673" y="1"/>
                    <a:pt x="4605" y="1"/>
                  </a:cubicBezTo>
                  <a:close/>
                </a:path>
              </a:pathLst>
            </a:custGeom>
            <a:solidFill>
              <a:srgbClr val="CC9B7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2" name="Google Shape;17252;p514"/>
            <p:cNvSpPr/>
            <p:nvPr/>
          </p:nvSpPr>
          <p:spPr>
            <a:xfrm>
              <a:off x="1410575" y="1178975"/>
              <a:ext cx="209325" cy="52525"/>
            </a:xfrm>
            <a:custGeom>
              <a:rect b="b" l="l" r="r" t="t"/>
              <a:pathLst>
                <a:path extrusionOk="0" h="2101" w="8373">
                  <a:moveTo>
                    <a:pt x="8373" y="0"/>
                  </a:moveTo>
                  <a:cubicBezTo>
                    <a:pt x="8373" y="0"/>
                    <a:pt x="5604" y="467"/>
                    <a:pt x="3436" y="668"/>
                  </a:cubicBezTo>
                  <a:cubicBezTo>
                    <a:pt x="1268" y="901"/>
                    <a:pt x="0" y="901"/>
                    <a:pt x="0" y="901"/>
                  </a:cubicBezTo>
                  <a:cubicBezTo>
                    <a:pt x="0" y="901"/>
                    <a:pt x="234" y="1702"/>
                    <a:pt x="2502" y="2069"/>
                  </a:cubicBezTo>
                  <a:cubicBezTo>
                    <a:pt x="2651" y="2090"/>
                    <a:pt x="2806" y="2100"/>
                    <a:pt x="2965" y="2100"/>
                  </a:cubicBezTo>
                  <a:cubicBezTo>
                    <a:pt x="5252" y="2100"/>
                    <a:pt x="8373" y="0"/>
                    <a:pt x="8373" y="0"/>
                  </a:cubicBezTo>
                  <a:close/>
                </a:path>
              </a:pathLst>
            </a:custGeom>
            <a:solidFill>
              <a:srgbClr val="CC9B77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3" name="Google Shape;17253;p514"/>
            <p:cNvSpPr/>
            <p:nvPr/>
          </p:nvSpPr>
          <p:spPr>
            <a:xfrm>
              <a:off x="2239500" y="1815225"/>
              <a:ext cx="865625" cy="1246775"/>
            </a:xfrm>
            <a:custGeom>
              <a:rect b="b" l="l" r="r" t="t"/>
              <a:pathLst>
                <a:path extrusionOk="0" h="49871" w="34625">
                  <a:moveTo>
                    <a:pt x="9882" y="1"/>
                  </a:moveTo>
                  <a:cubicBezTo>
                    <a:pt x="9683" y="1"/>
                    <a:pt x="9481" y="12"/>
                    <a:pt x="9274" y="35"/>
                  </a:cubicBezTo>
                  <a:cubicBezTo>
                    <a:pt x="5171" y="469"/>
                    <a:pt x="0" y="5072"/>
                    <a:pt x="0" y="5072"/>
                  </a:cubicBezTo>
                  <a:lnTo>
                    <a:pt x="2969" y="14245"/>
                  </a:lnTo>
                  <a:lnTo>
                    <a:pt x="14611" y="49871"/>
                  </a:lnTo>
                  <a:lnTo>
                    <a:pt x="34625" y="41332"/>
                  </a:lnTo>
                  <a:cubicBezTo>
                    <a:pt x="34625" y="41332"/>
                    <a:pt x="19848" y="10810"/>
                    <a:pt x="17780" y="7374"/>
                  </a:cubicBezTo>
                  <a:cubicBezTo>
                    <a:pt x="15815" y="4079"/>
                    <a:pt x="13640" y="1"/>
                    <a:pt x="9882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4" name="Google Shape;17254;p514"/>
            <p:cNvSpPr/>
            <p:nvPr/>
          </p:nvSpPr>
          <p:spPr>
            <a:xfrm>
              <a:off x="2543875" y="2667475"/>
              <a:ext cx="561250" cy="394525"/>
            </a:xfrm>
            <a:custGeom>
              <a:rect b="b" l="l" r="r" t="t"/>
              <a:pathLst>
                <a:path extrusionOk="0" h="15781" w="22450">
                  <a:moveTo>
                    <a:pt x="18508" y="0"/>
                  </a:moveTo>
                  <a:cubicBezTo>
                    <a:pt x="16116" y="0"/>
                    <a:pt x="13192" y="269"/>
                    <a:pt x="10208" y="1337"/>
                  </a:cubicBezTo>
                  <a:cubicBezTo>
                    <a:pt x="5771" y="2905"/>
                    <a:pt x="2135" y="6107"/>
                    <a:pt x="1" y="8342"/>
                  </a:cubicBezTo>
                  <a:lnTo>
                    <a:pt x="2436" y="15781"/>
                  </a:lnTo>
                  <a:lnTo>
                    <a:pt x="22450" y="7242"/>
                  </a:lnTo>
                  <a:cubicBezTo>
                    <a:pt x="22450" y="7242"/>
                    <a:pt x="21016" y="4239"/>
                    <a:pt x="18947" y="3"/>
                  </a:cubicBezTo>
                  <a:cubicBezTo>
                    <a:pt x="18803" y="1"/>
                    <a:pt x="18657" y="0"/>
                    <a:pt x="18508" y="0"/>
                  </a:cubicBezTo>
                  <a:close/>
                </a:path>
              </a:pathLst>
            </a:custGeom>
            <a:solidFill>
              <a:srgbClr val="683F2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5" name="Google Shape;17255;p514"/>
            <p:cNvSpPr/>
            <p:nvPr/>
          </p:nvSpPr>
          <p:spPr>
            <a:xfrm>
              <a:off x="519925" y="3329575"/>
              <a:ext cx="827300" cy="484875"/>
            </a:xfrm>
            <a:custGeom>
              <a:rect b="b" l="l" r="r" t="t"/>
              <a:pathLst>
                <a:path extrusionOk="0" h="19395" w="33092">
                  <a:moveTo>
                    <a:pt x="19321" y="1"/>
                  </a:moveTo>
                  <a:cubicBezTo>
                    <a:pt x="17608" y="1"/>
                    <a:pt x="15821" y="610"/>
                    <a:pt x="14378" y="1806"/>
                  </a:cubicBezTo>
                  <a:cubicBezTo>
                    <a:pt x="12009" y="3707"/>
                    <a:pt x="11509" y="6976"/>
                    <a:pt x="11509" y="6976"/>
                  </a:cubicBezTo>
                  <a:cubicBezTo>
                    <a:pt x="11509" y="6976"/>
                    <a:pt x="14011" y="8211"/>
                    <a:pt x="14978" y="10012"/>
                  </a:cubicBezTo>
                  <a:cubicBezTo>
                    <a:pt x="15979" y="11780"/>
                    <a:pt x="16846" y="13014"/>
                    <a:pt x="12877" y="13948"/>
                  </a:cubicBezTo>
                  <a:cubicBezTo>
                    <a:pt x="11396" y="14309"/>
                    <a:pt x="9744" y="14382"/>
                    <a:pt x="8171" y="14382"/>
                  </a:cubicBezTo>
                  <a:cubicBezTo>
                    <a:pt x="7099" y="14382"/>
                    <a:pt x="6065" y="14348"/>
                    <a:pt x="5147" y="14348"/>
                  </a:cubicBezTo>
                  <a:cubicBezTo>
                    <a:pt x="3798" y="14348"/>
                    <a:pt x="2700" y="14421"/>
                    <a:pt x="2102" y="14782"/>
                  </a:cubicBezTo>
                  <a:cubicBezTo>
                    <a:pt x="501" y="15749"/>
                    <a:pt x="1" y="18184"/>
                    <a:pt x="2236" y="19018"/>
                  </a:cubicBezTo>
                  <a:cubicBezTo>
                    <a:pt x="2939" y="19285"/>
                    <a:pt x="3799" y="19394"/>
                    <a:pt x="4721" y="19394"/>
                  </a:cubicBezTo>
                  <a:cubicBezTo>
                    <a:pt x="6685" y="19394"/>
                    <a:pt x="8930" y="18896"/>
                    <a:pt x="10542" y="18351"/>
                  </a:cubicBezTo>
                  <a:cubicBezTo>
                    <a:pt x="11081" y="18158"/>
                    <a:pt x="11708" y="18083"/>
                    <a:pt x="12387" y="18083"/>
                  </a:cubicBezTo>
                  <a:cubicBezTo>
                    <a:pt x="14645" y="18083"/>
                    <a:pt x="17478" y="18916"/>
                    <a:pt x="19581" y="19018"/>
                  </a:cubicBezTo>
                  <a:cubicBezTo>
                    <a:pt x="19635" y="19021"/>
                    <a:pt x="19690" y="19022"/>
                    <a:pt x="19746" y="19022"/>
                  </a:cubicBezTo>
                  <a:cubicBezTo>
                    <a:pt x="22475" y="19022"/>
                    <a:pt x="27155" y="15869"/>
                    <a:pt x="28855" y="15182"/>
                  </a:cubicBezTo>
                  <a:cubicBezTo>
                    <a:pt x="30589" y="14515"/>
                    <a:pt x="33091" y="14382"/>
                    <a:pt x="33091" y="14382"/>
                  </a:cubicBezTo>
                  <a:cubicBezTo>
                    <a:pt x="33091" y="14382"/>
                    <a:pt x="24652" y="1939"/>
                    <a:pt x="22317" y="705"/>
                  </a:cubicBezTo>
                  <a:cubicBezTo>
                    <a:pt x="21412" y="234"/>
                    <a:pt x="20381" y="1"/>
                    <a:pt x="19321" y="1"/>
                  </a:cubicBezTo>
                  <a:close/>
                </a:path>
              </a:pathLst>
            </a:custGeom>
            <a:solidFill>
              <a:srgbClr val="683F2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6" name="Google Shape;17256;p514"/>
            <p:cNvSpPr/>
            <p:nvPr/>
          </p:nvSpPr>
          <p:spPr>
            <a:xfrm>
              <a:off x="473225" y="3381375"/>
              <a:ext cx="207675" cy="245900"/>
            </a:xfrm>
            <a:custGeom>
              <a:rect b="b" l="l" r="r" t="t"/>
              <a:pathLst>
                <a:path extrusionOk="0" h="9836" w="8307">
                  <a:moveTo>
                    <a:pt x="8307" y="1"/>
                  </a:moveTo>
                  <a:cubicBezTo>
                    <a:pt x="8307" y="1"/>
                    <a:pt x="6305" y="268"/>
                    <a:pt x="4704" y="1235"/>
                  </a:cubicBezTo>
                  <a:cubicBezTo>
                    <a:pt x="3103" y="2169"/>
                    <a:pt x="1" y="8073"/>
                    <a:pt x="635" y="9007"/>
                  </a:cubicBezTo>
                  <a:cubicBezTo>
                    <a:pt x="953" y="9520"/>
                    <a:pt x="1383" y="9836"/>
                    <a:pt x="1827" y="9836"/>
                  </a:cubicBezTo>
                  <a:cubicBezTo>
                    <a:pt x="2221" y="9836"/>
                    <a:pt x="2625" y="9587"/>
                    <a:pt x="2970" y="9007"/>
                  </a:cubicBezTo>
                  <a:cubicBezTo>
                    <a:pt x="3703" y="7806"/>
                    <a:pt x="8307" y="1"/>
                    <a:pt x="8307" y="1"/>
                  </a:cubicBezTo>
                  <a:close/>
                </a:path>
              </a:pathLst>
            </a:custGeom>
            <a:solidFill>
              <a:srgbClr val="683F2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7" name="Google Shape;17257;p514"/>
            <p:cNvSpPr/>
            <p:nvPr/>
          </p:nvSpPr>
          <p:spPr>
            <a:xfrm>
              <a:off x="537575" y="3313000"/>
              <a:ext cx="289275" cy="297675"/>
            </a:xfrm>
            <a:custGeom>
              <a:rect b="b" l="l" r="r" t="t"/>
              <a:pathLst>
                <a:path extrusionOk="0" h="11907" w="11571">
                  <a:moveTo>
                    <a:pt x="9848" y="0"/>
                  </a:moveTo>
                  <a:cubicBezTo>
                    <a:pt x="8902" y="0"/>
                    <a:pt x="7784" y="134"/>
                    <a:pt x="7100" y="668"/>
                  </a:cubicBezTo>
                  <a:cubicBezTo>
                    <a:pt x="5733" y="1768"/>
                    <a:pt x="662" y="8740"/>
                    <a:pt x="262" y="10241"/>
                  </a:cubicBezTo>
                  <a:cubicBezTo>
                    <a:pt x="1" y="11311"/>
                    <a:pt x="688" y="11907"/>
                    <a:pt x="1419" y="11907"/>
                  </a:cubicBezTo>
                  <a:cubicBezTo>
                    <a:pt x="1713" y="11907"/>
                    <a:pt x="2015" y="11810"/>
                    <a:pt x="2264" y="11609"/>
                  </a:cubicBezTo>
                  <a:cubicBezTo>
                    <a:pt x="3131" y="10942"/>
                    <a:pt x="11570" y="134"/>
                    <a:pt x="11570" y="134"/>
                  </a:cubicBezTo>
                  <a:cubicBezTo>
                    <a:pt x="11570" y="134"/>
                    <a:pt x="10795" y="0"/>
                    <a:pt x="9848" y="0"/>
                  </a:cubicBezTo>
                  <a:close/>
                </a:path>
              </a:pathLst>
            </a:custGeom>
            <a:solidFill>
              <a:srgbClr val="683F2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8" name="Google Shape;17258;p514"/>
            <p:cNvSpPr/>
            <p:nvPr/>
          </p:nvSpPr>
          <p:spPr>
            <a:xfrm>
              <a:off x="581650" y="3246375"/>
              <a:ext cx="430325" cy="332225"/>
            </a:xfrm>
            <a:custGeom>
              <a:rect b="b" l="l" r="r" t="t"/>
              <a:pathLst>
                <a:path extrusionOk="0" h="13289" w="17213">
                  <a:moveTo>
                    <a:pt x="13506" y="1"/>
                  </a:moveTo>
                  <a:cubicBezTo>
                    <a:pt x="13159" y="1"/>
                    <a:pt x="12821" y="19"/>
                    <a:pt x="12509" y="64"/>
                  </a:cubicBezTo>
                  <a:cubicBezTo>
                    <a:pt x="10675" y="330"/>
                    <a:pt x="4970" y="7302"/>
                    <a:pt x="3102" y="9370"/>
                  </a:cubicBezTo>
                  <a:cubicBezTo>
                    <a:pt x="1234" y="11405"/>
                    <a:pt x="0" y="11972"/>
                    <a:pt x="1234" y="12906"/>
                  </a:cubicBezTo>
                  <a:cubicBezTo>
                    <a:pt x="1570" y="13169"/>
                    <a:pt x="1952" y="13289"/>
                    <a:pt x="2365" y="13289"/>
                  </a:cubicBezTo>
                  <a:cubicBezTo>
                    <a:pt x="3474" y="13289"/>
                    <a:pt x="4808" y="12426"/>
                    <a:pt x="6071" y="11138"/>
                  </a:cubicBezTo>
                  <a:cubicBezTo>
                    <a:pt x="7806" y="9370"/>
                    <a:pt x="14377" y="4433"/>
                    <a:pt x="15611" y="3633"/>
                  </a:cubicBezTo>
                  <a:cubicBezTo>
                    <a:pt x="16846" y="2799"/>
                    <a:pt x="17213" y="464"/>
                    <a:pt x="17213" y="464"/>
                  </a:cubicBezTo>
                  <a:cubicBezTo>
                    <a:pt x="17213" y="464"/>
                    <a:pt x="15244" y="1"/>
                    <a:pt x="13506" y="1"/>
                  </a:cubicBezTo>
                  <a:close/>
                </a:path>
              </a:pathLst>
            </a:custGeom>
            <a:solidFill>
              <a:srgbClr val="683F2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9" name="Google Shape;17259;p514"/>
            <p:cNvSpPr/>
            <p:nvPr/>
          </p:nvSpPr>
          <p:spPr>
            <a:xfrm>
              <a:off x="666700" y="2721750"/>
              <a:ext cx="2528500" cy="1029250"/>
            </a:xfrm>
            <a:custGeom>
              <a:rect b="b" l="l" r="r" t="t"/>
              <a:pathLst>
                <a:path extrusionOk="0" h="41170" w="101140">
                  <a:moveTo>
                    <a:pt x="93067" y="0"/>
                  </a:moveTo>
                  <a:cubicBezTo>
                    <a:pt x="93067" y="0"/>
                    <a:pt x="88631" y="401"/>
                    <a:pt x="84161" y="2736"/>
                  </a:cubicBezTo>
                  <a:cubicBezTo>
                    <a:pt x="79691" y="5071"/>
                    <a:pt x="62479" y="17780"/>
                    <a:pt x="52071" y="23650"/>
                  </a:cubicBezTo>
                  <a:cubicBezTo>
                    <a:pt x="41664" y="29521"/>
                    <a:pt x="33825" y="31723"/>
                    <a:pt x="33358" y="32123"/>
                  </a:cubicBezTo>
                  <a:cubicBezTo>
                    <a:pt x="33341" y="32136"/>
                    <a:pt x="33317" y="32143"/>
                    <a:pt x="33284" y="32143"/>
                  </a:cubicBezTo>
                  <a:cubicBezTo>
                    <a:pt x="32311" y="32143"/>
                    <a:pt x="24309" y="26550"/>
                    <a:pt x="21082" y="23517"/>
                  </a:cubicBezTo>
                  <a:cubicBezTo>
                    <a:pt x="18747" y="21343"/>
                    <a:pt x="17437" y="20340"/>
                    <a:pt x="16198" y="20340"/>
                  </a:cubicBezTo>
                  <a:cubicBezTo>
                    <a:pt x="15650" y="20340"/>
                    <a:pt x="15115" y="20537"/>
                    <a:pt x="14511" y="20915"/>
                  </a:cubicBezTo>
                  <a:cubicBezTo>
                    <a:pt x="12510" y="22149"/>
                    <a:pt x="7206" y="26920"/>
                    <a:pt x="4704" y="29255"/>
                  </a:cubicBezTo>
                  <a:cubicBezTo>
                    <a:pt x="2236" y="31590"/>
                    <a:pt x="1" y="31456"/>
                    <a:pt x="1735" y="32957"/>
                  </a:cubicBezTo>
                  <a:cubicBezTo>
                    <a:pt x="2149" y="33315"/>
                    <a:pt x="2628" y="33463"/>
                    <a:pt x="3136" y="33463"/>
                  </a:cubicBezTo>
                  <a:cubicBezTo>
                    <a:pt x="4759" y="33463"/>
                    <a:pt x="6689" y="31962"/>
                    <a:pt x="7806" y="31022"/>
                  </a:cubicBezTo>
                  <a:cubicBezTo>
                    <a:pt x="9307" y="29788"/>
                    <a:pt x="14878" y="26386"/>
                    <a:pt x="14878" y="26386"/>
                  </a:cubicBezTo>
                  <a:cubicBezTo>
                    <a:pt x="14878" y="26386"/>
                    <a:pt x="20816" y="35125"/>
                    <a:pt x="23551" y="37327"/>
                  </a:cubicBezTo>
                  <a:cubicBezTo>
                    <a:pt x="25897" y="39187"/>
                    <a:pt x="28145" y="41169"/>
                    <a:pt x="31074" y="41169"/>
                  </a:cubicBezTo>
                  <a:cubicBezTo>
                    <a:pt x="31560" y="41169"/>
                    <a:pt x="32064" y="41115"/>
                    <a:pt x="32591" y="40996"/>
                  </a:cubicBezTo>
                  <a:cubicBezTo>
                    <a:pt x="36327" y="40196"/>
                    <a:pt x="69684" y="28921"/>
                    <a:pt x="76956" y="25552"/>
                  </a:cubicBezTo>
                  <a:cubicBezTo>
                    <a:pt x="84027" y="22316"/>
                    <a:pt x="94635" y="15244"/>
                    <a:pt x="99038" y="13210"/>
                  </a:cubicBezTo>
                  <a:cubicBezTo>
                    <a:pt x="100806" y="12376"/>
                    <a:pt x="101140" y="9974"/>
                    <a:pt x="99138" y="6705"/>
                  </a:cubicBezTo>
                  <a:cubicBezTo>
                    <a:pt x="97170" y="3403"/>
                    <a:pt x="95302" y="701"/>
                    <a:pt x="95302" y="701"/>
                  </a:cubicBezTo>
                  <a:lnTo>
                    <a:pt x="93067" y="0"/>
                  </a:lnTo>
                  <a:close/>
                </a:path>
              </a:pathLst>
            </a:custGeom>
            <a:solidFill>
              <a:srgbClr val="683F2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0" name="Google Shape;17260;p514"/>
            <p:cNvSpPr/>
            <p:nvPr/>
          </p:nvSpPr>
          <p:spPr>
            <a:xfrm>
              <a:off x="2394600" y="3101175"/>
              <a:ext cx="59250" cy="50075"/>
            </a:xfrm>
            <a:custGeom>
              <a:rect b="b" l="l" r="r" t="t"/>
              <a:pathLst>
                <a:path extrusionOk="0" h="2003" w="2370">
                  <a:moveTo>
                    <a:pt x="1168" y="1"/>
                  </a:moveTo>
                  <a:cubicBezTo>
                    <a:pt x="534" y="1"/>
                    <a:pt x="1" y="434"/>
                    <a:pt x="1" y="1001"/>
                  </a:cubicBezTo>
                  <a:cubicBezTo>
                    <a:pt x="1" y="1569"/>
                    <a:pt x="534" y="2002"/>
                    <a:pt x="1168" y="2002"/>
                  </a:cubicBezTo>
                  <a:cubicBezTo>
                    <a:pt x="1835" y="2002"/>
                    <a:pt x="2369" y="1569"/>
                    <a:pt x="2369" y="1001"/>
                  </a:cubicBezTo>
                  <a:cubicBezTo>
                    <a:pt x="2369" y="434"/>
                    <a:pt x="1835" y="1"/>
                    <a:pt x="116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1" name="Google Shape;17261;p514"/>
            <p:cNvSpPr/>
            <p:nvPr/>
          </p:nvSpPr>
          <p:spPr>
            <a:xfrm>
              <a:off x="1533150" y="1263200"/>
              <a:ext cx="51725" cy="51725"/>
            </a:xfrm>
            <a:custGeom>
              <a:rect b="b" l="l" r="r" t="t"/>
              <a:pathLst>
                <a:path extrusionOk="0" h="2069" w="2069">
                  <a:moveTo>
                    <a:pt x="1035" y="0"/>
                  </a:moveTo>
                  <a:cubicBezTo>
                    <a:pt x="468" y="0"/>
                    <a:pt x="1" y="467"/>
                    <a:pt x="1" y="1035"/>
                  </a:cubicBezTo>
                  <a:cubicBezTo>
                    <a:pt x="1" y="1602"/>
                    <a:pt x="468" y="2069"/>
                    <a:pt x="1035" y="2069"/>
                  </a:cubicBezTo>
                  <a:cubicBezTo>
                    <a:pt x="1602" y="2069"/>
                    <a:pt x="2069" y="1602"/>
                    <a:pt x="2069" y="1035"/>
                  </a:cubicBezTo>
                  <a:cubicBezTo>
                    <a:pt x="2069" y="467"/>
                    <a:pt x="1602" y="0"/>
                    <a:pt x="1035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2" name="Google Shape;17262;p514"/>
            <p:cNvSpPr/>
            <p:nvPr/>
          </p:nvSpPr>
          <p:spPr>
            <a:xfrm>
              <a:off x="1538150" y="1271550"/>
              <a:ext cx="14200" cy="14200"/>
            </a:xfrm>
            <a:custGeom>
              <a:rect b="b" l="l" r="r" t="t"/>
              <a:pathLst>
                <a:path extrusionOk="0" h="568" w="568">
                  <a:moveTo>
                    <a:pt x="301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467"/>
                    <a:pt x="134" y="567"/>
                    <a:pt x="301" y="567"/>
                  </a:cubicBezTo>
                  <a:cubicBezTo>
                    <a:pt x="435" y="567"/>
                    <a:pt x="568" y="467"/>
                    <a:pt x="568" y="300"/>
                  </a:cubicBezTo>
                  <a:cubicBezTo>
                    <a:pt x="568" y="133"/>
                    <a:pt x="435" y="0"/>
                    <a:pt x="30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3" name="Google Shape;17263;p514"/>
            <p:cNvSpPr/>
            <p:nvPr/>
          </p:nvSpPr>
          <p:spPr>
            <a:xfrm>
              <a:off x="1810850" y="1237350"/>
              <a:ext cx="14200" cy="14200"/>
            </a:xfrm>
            <a:custGeom>
              <a:rect b="b" l="l" r="r" t="t"/>
              <a:pathLst>
                <a:path extrusionOk="0" h="568" w="568">
                  <a:moveTo>
                    <a:pt x="301" y="0"/>
                  </a:moveTo>
                  <a:cubicBezTo>
                    <a:pt x="134" y="0"/>
                    <a:pt x="1" y="100"/>
                    <a:pt x="1" y="267"/>
                  </a:cubicBezTo>
                  <a:cubicBezTo>
                    <a:pt x="1" y="434"/>
                    <a:pt x="134" y="567"/>
                    <a:pt x="301" y="567"/>
                  </a:cubicBezTo>
                  <a:cubicBezTo>
                    <a:pt x="468" y="567"/>
                    <a:pt x="568" y="434"/>
                    <a:pt x="568" y="267"/>
                  </a:cubicBezTo>
                  <a:cubicBezTo>
                    <a:pt x="568" y="100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4" name="Google Shape;17264;p514"/>
            <p:cNvSpPr/>
            <p:nvPr/>
          </p:nvSpPr>
          <p:spPr>
            <a:xfrm>
              <a:off x="1316325" y="771075"/>
              <a:ext cx="773925" cy="1134875"/>
            </a:xfrm>
            <a:custGeom>
              <a:rect b="b" l="l" r="r" t="t"/>
              <a:pathLst>
                <a:path extrusionOk="0" h="45395" w="30957">
                  <a:moveTo>
                    <a:pt x="16017" y="1"/>
                  </a:moveTo>
                  <a:cubicBezTo>
                    <a:pt x="15070" y="1"/>
                    <a:pt x="14046" y="53"/>
                    <a:pt x="12943" y="171"/>
                  </a:cubicBezTo>
                  <a:cubicBezTo>
                    <a:pt x="3337" y="1206"/>
                    <a:pt x="1" y="5342"/>
                    <a:pt x="101" y="8177"/>
                  </a:cubicBezTo>
                  <a:cubicBezTo>
                    <a:pt x="101" y="8177"/>
                    <a:pt x="2870" y="35263"/>
                    <a:pt x="4804" y="39833"/>
                  </a:cubicBezTo>
                  <a:cubicBezTo>
                    <a:pt x="6366" y="43485"/>
                    <a:pt x="12673" y="45395"/>
                    <a:pt x="18128" y="45395"/>
                  </a:cubicBezTo>
                  <a:cubicBezTo>
                    <a:pt x="19548" y="45395"/>
                    <a:pt x="20911" y="45265"/>
                    <a:pt x="22117" y="45004"/>
                  </a:cubicBezTo>
                  <a:cubicBezTo>
                    <a:pt x="27988" y="43736"/>
                    <a:pt x="30956" y="36498"/>
                    <a:pt x="30956" y="33062"/>
                  </a:cubicBezTo>
                  <a:cubicBezTo>
                    <a:pt x="30956" y="29626"/>
                    <a:pt x="26153" y="3140"/>
                    <a:pt x="26153" y="3140"/>
                  </a:cubicBezTo>
                  <a:cubicBezTo>
                    <a:pt x="26153" y="3140"/>
                    <a:pt x="23354" y="1"/>
                    <a:pt x="16017" y="1"/>
                  </a:cubicBezTo>
                  <a:close/>
                </a:path>
              </a:pathLst>
            </a:custGeom>
            <a:solidFill>
              <a:srgbClr val="683F2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5" name="Google Shape;17265;p514"/>
            <p:cNvSpPr/>
            <p:nvPr/>
          </p:nvSpPr>
          <p:spPr>
            <a:xfrm>
              <a:off x="1170400" y="601550"/>
              <a:ext cx="971550" cy="746725"/>
            </a:xfrm>
            <a:custGeom>
              <a:rect b="b" l="l" r="r" t="t"/>
              <a:pathLst>
                <a:path extrusionOk="0" h="29869" w="38862">
                  <a:moveTo>
                    <a:pt x="22419" y="1"/>
                  </a:moveTo>
                  <a:cubicBezTo>
                    <a:pt x="20978" y="1"/>
                    <a:pt x="19336" y="173"/>
                    <a:pt x="17546" y="648"/>
                  </a:cubicBezTo>
                  <a:cubicBezTo>
                    <a:pt x="11008" y="2349"/>
                    <a:pt x="7572" y="6719"/>
                    <a:pt x="7572" y="6719"/>
                  </a:cubicBezTo>
                  <a:lnTo>
                    <a:pt x="8607" y="3950"/>
                  </a:lnTo>
                  <a:lnTo>
                    <a:pt x="8607" y="3950"/>
                  </a:lnTo>
                  <a:cubicBezTo>
                    <a:pt x="8606" y="3950"/>
                    <a:pt x="7205" y="4184"/>
                    <a:pt x="6171" y="5451"/>
                  </a:cubicBezTo>
                  <a:cubicBezTo>
                    <a:pt x="5137" y="6719"/>
                    <a:pt x="4337" y="8320"/>
                    <a:pt x="4337" y="8320"/>
                  </a:cubicBezTo>
                  <a:lnTo>
                    <a:pt x="1468" y="8454"/>
                  </a:lnTo>
                  <a:lnTo>
                    <a:pt x="2969" y="9688"/>
                  </a:lnTo>
                  <a:cubicBezTo>
                    <a:pt x="2969" y="9688"/>
                    <a:pt x="1835" y="10155"/>
                    <a:pt x="1368" y="10622"/>
                  </a:cubicBezTo>
                  <a:cubicBezTo>
                    <a:pt x="901" y="11089"/>
                    <a:pt x="0" y="13257"/>
                    <a:pt x="0" y="13257"/>
                  </a:cubicBezTo>
                  <a:lnTo>
                    <a:pt x="2636" y="12790"/>
                  </a:lnTo>
                  <a:lnTo>
                    <a:pt x="2636" y="12790"/>
                  </a:lnTo>
                  <a:cubicBezTo>
                    <a:pt x="2636" y="12790"/>
                    <a:pt x="1034" y="14291"/>
                    <a:pt x="1268" y="18294"/>
                  </a:cubicBezTo>
                  <a:cubicBezTo>
                    <a:pt x="1468" y="22297"/>
                    <a:pt x="4003" y="25399"/>
                    <a:pt x="4003" y="25399"/>
                  </a:cubicBezTo>
                  <a:lnTo>
                    <a:pt x="7773" y="29869"/>
                  </a:lnTo>
                  <a:cubicBezTo>
                    <a:pt x="7773" y="29869"/>
                    <a:pt x="8473" y="28034"/>
                    <a:pt x="8807" y="24732"/>
                  </a:cubicBezTo>
                  <a:cubicBezTo>
                    <a:pt x="9174" y="21396"/>
                    <a:pt x="8707" y="17393"/>
                    <a:pt x="8707" y="17393"/>
                  </a:cubicBezTo>
                  <a:lnTo>
                    <a:pt x="8707" y="17393"/>
                  </a:lnTo>
                  <a:lnTo>
                    <a:pt x="10641" y="18294"/>
                  </a:lnTo>
                  <a:cubicBezTo>
                    <a:pt x="10641" y="18294"/>
                    <a:pt x="9974" y="13958"/>
                    <a:pt x="9174" y="12690"/>
                  </a:cubicBezTo>
                  <a:lnTo>
                    <a:pt x="9174" y="12690"/>
                  </a:lnTo>
                  <a:cubicBezTo>
                    <a:pt x="9174" y="12690"/>
                    <a:pt x="12710" y="14625"/>
                    <a:pt x="15011" y="15092"/>
                  </a:cubicBezTo>
                  <a:cubicBezTo>
                    <a:pt x="17313" y="15559"/>
                    <a:pt x="20282" y="15659"/>
                    <a:pt x="20282" y="15659"/>
                  </a:cubicBezTo>
                  <a:lnTo>
                    <a:pt x="17880" y="12923"/>
                  </a:lnTo>
                  <a:lnTo>
                    <a:pt x="17880" y="12923"/>
                  </a:lnTo>
                  <a:cubicBezTo>
                    <a:pt x="17880" y="12924"/>
                    <a:pt x="21783" y="14625"/>
                    <a:pt x="24651" y="14758"/>
                  </a:cubicBezTo>
                  <a:cubicBezTo>
                    <a:pt x="24784" y="14763"/>
                    <a:pt x="24916" y="14765"/>
                    <a:pt x="25048" y="14765"/>
                  </a:cubicBezTo>
                  <a:cubicBezTo>
                    <a:pt x="27779" y="14765"/>
                    <a:pt x="30389" y="13824"/>
                    <a:pt x="30389" y="13824"/>
                  </a:cubicBezTo>
                  <a:cubicBezTo>
                    <a:pt x="30389" y="13824"/>
                    <a:pt x="35526" y="14758"/>
                    <a:pt x="36693" y="15092"/>
                  </a:cubicBezTo>
                  <a:cubicBezTo>
                    <a:pt x="37827" y="15425"/>
                    <a:pt x="38861" y="15992"/>
                    <a:pt x="38861" y="15992"/>
                  </a:cubicBezTo>
                  <a:cubicBezTo>
                    <a:pt x="38861" y="15992"/>
                    <a:pt x="35426" y="10722"/>
                    <a:pt x="35192" y="10388"/>
                  </a:cubicBezTo>
                  <a:cubicBezTo>
                    <a:pt x="35114" y="10277"/>
                    <a:pt x="35344" y="10240"/>
                    <a:pt x="35685" y="10240"/>
                  </a:cubicBezTo>
                  <a:cubicBezTo>
                    <a:pt x="36367" y="10240"/>
                    <a:pt x="37494" y="10388"/>
                    <a:pt x="37494" y="10388"/>
                  </a:cubicBezTo>
                  <a:cubicBezTo>
                    <a:pt x="37494" y="10388"/>
                    <a:pt x="36927" y="8087"/>
                    <a:pt x="33257" y="5218"/>
                  </a:cubicBezTo>
                  <a:cubicBezTo>
                    <a:pt x="29588" y="2349"/>
                    <a:pt x="25685" y="1549"/>
                    <a:pt x="25685" y="1549"/>
                  </a:cubicBezTo>
                  <a:lnTo>
                    <a:pt x="28654" y="1215"/>
                  </a:lnTo>
                  <a:cubicBezTo>
                    <a:pt x="28654" y="1215"/>
                    <a:pt x="26243" y="1"/>
                    <a:pt x="22419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66" name="Google Shape;17266;p514"/>
          <p:cNvGrpSpPr/>
          <p:nvPr/>
        </p:nvGrpSpPr>
        <p:grpSpPr>
          <a:xfrm>
            <a:off x="2605243" y="1003011"/>
            <a:ext cx="453360" cy="405240"/>
            <a:chOff x="2471100" y="1830350"/>
            <a:chExt cx="2549830" cy="2277908"/>
          </a:xfrm>
        </p:grpSpPr>
        <p:sp>
          <p:nvSpPr>
            <p:cNvPr id="17267" name="Google Shape;17267;p514"/>
            <p:cNvSpPr/>
            <p:nvPr/>
          </p:nvSpPr>
          <p:spPr>
            <a:xfrm>
              <a:off x="3625607" y="2722033"/>
              <a:ext cx="1155856" cy="1024395"/>
            </a:xfrm>
            <a:custGeom>
              <a:rect b="b" l="l" r="r" t="t"/>
              <a:pathLst>
                <a:path extrusionOk="0" h="51796" w="58443">
                  <a:moveTo>
                    <a:pt x="19961" y="0"/>
                  </a:moveTo>
                  <a:cubicBezTo>
                    <a:pt x="19935" y="0"/>
                    <a:pt x="19908" y="4"/>
                    <a:pt x="19881" y="13"/>
                  </a:cubicBezTo>
                  <a:lnTo>
                    <a:pt x="1368" y="5784"/>
                  </a:lnTo>
                  <a:cubicBezTo>
                    <a:pt x="1302" y="5784"/>
                    <a:pt x="1235" y="5817"/>
                    <a:pt x="1168" y="5851"/>
                  </a:cubicBezTo>
                  <a:cubicBezTo>
                    <a:pt x="334" y="6251"/>
                    <a:pt x="1" y="7218"/>
                    <a:pt x="401" y="8052"/>
                  </a:cubicBezTo>
                  <a:cubicBezTo>
                    <a:pt x="667" y="8633"/>
                    <a:pt x="1267" y="8968"/>
                    <a:pt x="1882" y="8968"/>
                  </a:cubicBezTo>
                  <a:cubicBezTo>
                    <a:pt x="2115" y="8968"/>
                    <a:pt x="2349" y="8920"/>
                    <a:pt x="2569" y="8820"/>
                  </a:cubicBezTo>
                  <a:lnTo>
                    <a:pt x="19875" y="481"/>
                  </a:lnTo>
                  <a:lnTo>
                    <a:pt x="54506" y="50049"/>
                  </a:lnTo>
                  <a:cubicBezTo>
                    <a:pt x="54540" y="50082"/>
                    <a:pt x="54573" y="50116"/>
                    <a:pt x="54606" y="50116"/>
                  </a:cubicBezTo>
                  <a:lnTo>
                    <a:pt x="58075" y="51784"/>
                  </a:lnTo>
                  <a:cubicBezTo>
                    <a:pt x="58099" y="51792"/>
                    <a:pt x="58125" y="51796"/>
                    <a:pt x="58151" y="51796"/>
                  </a:cubicBezTo>
                  <a:cubicBezTo>
                    <a:pt x="58235" y="51796"/>
                    <a:pt x="58325" y="51752"/>
                    <a:pt x="58376" y="51650"/>
                  </a:cubicBezTo>
                  <a:cubicBezTo>
                    <a:pt x="58442" y="51550"/>
                    <a:pt x="58376" y="51417"/>
                    <a:pt x="58276" y="51383"/>
                  </a:cubicBezTo>
                  <a:lnTo>
                    <a:pt x="54837" y="49730"/>
                  </a:lnTo>
                  <a:lnTo>
                    <a:pt x="54837" y="49730"/>
                  </a:lnTo>
                  <a:lnTo>
                    <a:pt x="20115" y="80"/>
                  </a:lnTo>
                  <a:cubicBezTo>
                    <a:pt x="20091" y="31"/>
                    <a:pt x="20030" y="0"/>
                    <a:pt x="19961" y="0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8" name="Google Shape;17268;p514"/>
            <p:cNvSpPr/>
            <p:nvPr/>
          </p:nvSpPr>
          <p:spPr>
            <a:xfrm>
              <a:off x="2577325" y="2109666"/>
              <a:ext cx="868865" cy="580351"/>
            </a:xfrm>
            <a:custGeom>
              <a:rect b="b" l="l" r="r" t="t"/>
              <a:pathLst>
                <a:path extrusionOk="0" h="29344" w="43932">
                  <a:moveTo>
                    <a:pt x="208" y="1"/>
                  </a:moveTo>
                  <a:cubicBezTo>
                    <a:pt x="173" y="1"/>
                    <a:pt x="137" y="9"/>
                    <a:pt x="100" y="21"/>
                  </a:cubicBezTo>
                  <a:cubicBezTo>
                    <a:pt x="33" y="88"/>
                    <a:pt x="0" y="188"/>
                    <a:pt x="67" y="254"/>
                  </a:cubicBezTo>
                  <a:cubicBezTo>
                    <a:pt x="2135" y="3523"/>
                    <a:pt x="4236" y="6759"/>
                    <a:pt x="6405" y="9928"/>
                  </a:cubicBezTo>
                  <a:cubicBezTo>
                    <a:pt x="8573" y="13130"/>
                    <a:pt x="10774" y="16299"/>
                    <a:pt x="13143" y="19368"/>
                  </a:cubicBezTo>
                  <a:cubicBezTo>
                    <a:pt x="13710" y="20135"/>
                    <a:pt x="14310" y="20902"/>
                    <a:pt x="14944" y="21636"/>
                  </a:cubicBezTo>
                  <a:cubicBezTo>
                    <a:pt x="15578" y="22370"/>
                    <a:pt x="16212" y="23104"/>
                    <a:pt x="16912" y="23805"/>
                  </a:cubicBezTo>
                  <a:cubicBezTo>
                    <a:pt x="17279" y="24105"/>
                    <a:pt x="17613" y="24472"/>
                    <a:pt x="18113" y="24705"/>
                  </a:cubicBezTo>
                  <a:cubicBezTo>
                    <a:pt x="18580" y="24939"/>
                    <a:pt x="19080" y="24972"/>
                    <a:pt x="19581" y="25005"/>
                  </a:cubicBezTo>
                  <a:cubicBezTo>
                    <a:pt x="19665" y="25008"/>
                    <a:pt x="19749" y="25010"/>
                    <a:pt x="19834" y="25010"/>
                  </a:cubicBezTo>
                  <a:cubicBezTo>
                    <a:pt x="20717" y="25010"/>
                    <a:pt x="21600" y="24857"/>
                    <a:pt x="22483" y="24705"/>
                  </a:cubicBezTo>
                  <a:cubicBezTo>
                    <a:pt x="24384" y="24305"/>
                    <a:pt x="26252" y="23738"/>
                    <a:pt x="28053" y="23104"/>
                  </a:cubicBezTo>
                  <a:cubicBezTo>
                    <a:pt x="29857" y="22481"/>
                    <a:pt x="31629" y="21793"/>
                    <a:pt x="33368" y="21041"/>
                  </a:cubicBezTo>
                  <a:lnTo>
                    <a:pt x="33368" y="21041"/>
                  </a:lnTo>
                  <a:lnTo>
                    <a:pt x="42030" y="29075"/>
                  </a:lnTo>
                  <a:cubicBezTo>
                    <a:pt x="42063" y="29108"/>
                    <a:pt x="42097" y="29142"/>
                    <a:pt x="42164" y="29175"/>
                  </a:cubicBezTo>
                  <a:cubicBezTo>
                    <a:pt x="42339" y="29288"/>
                    <a:pt x="42542" y="29344"/>
                    <a:pt x="42745" y="29344"/>
                  </a:cubicBezTo>
                  <a:cubicBezTo>
                    <a:pt x="43084" y="29344"/>
                    <a:pt x="43423" y="29188"/>
                    <a:pt x="43631" y="28875"/>
                  </a:cubicBezTo>
                  <a:cubicBezTo>
                    <a:pt x="43931" y="28408"/>
                    <a:pt x="43831" y="27741"/>
                    <a:pt x="43331" y="27440"/>
                  </a:cubicBezTo>
                  <a:lnTo>
                    <a:pt x="33491" y="20702"/>
                  </a:lnTo>
                  <a:cubicBezTo>
                    <a:pt x="33474" y="20686"/>
                    <a:pt x="33449" y="20677"/>
                    <a:pt x="33420" y="20677"/>
                  </a:cubicBezTo>
                  <a:cubicBezTo>
                    <a:pt x="33391" y="20677"/>
                    <a:pt x="33357" y="20686"/>
                    <a:pt x="33324" y="20702"/>
                  </a:cubicBezTo>
                  <a:cubicBezTo>
                    <a:pt x="31556" y="21436"/>
                    <a:pt x="29755" y="22137"/>
                    <a:pt x="27953" y="22770"/>
                  </a:cubicBezTo>
                  <a:cubicBezTo>
                    <a:pt x="26119" y="23404"/>
                    <a:pt x="24284" y="23971"/>
                    <a:pt x="22416" y="24372"/>
                  </a:cubicBezTo>
                  <a:cubicBezTo>
                    <a:pt x="21482" y="24538"/>
                    <a:pt x="20515" y="24672"/>
                    <a:pt x="19581" y="24672"/>
                  </a:cubicBezTo>
                  <a:cubicBezTo>
                    <a:pt x="19114" y="24638"/>
                    <a:pt x="18647" y="24572"/>
                    <a:pt x="18246" y="24372"/>
                  </a:cubicBezTo>
                  <a:cubicBezTo>
                    <a:pt x="17846" y="24205"/>
                    <a:pt x="17479" y="23871"/>
                    <a:pt x="17146" y="23538"/>
                  </a:cubicBezTo>
                  <a:cubicBezTo>
                    <a:pt x="16445" y="22871"/>
                    <a:pt x="15811" y="22170"/>
                    <a:pt x="15211" y="21436"/>
                  </a:cubicBezTo>
                  <a:cubicBezTo>
                    <a:pt x="14577" y="20702"/>
                    <a:pt x="13977" y="19935"/>
                    <a:pt x="13410" y="19168"/>
                  </a:cubicBezTo>
                  <a:cubicBezTo>
                    <a:pt x="11075" y="16099"/>
                    <a:pt x="8873" y="12930"/>
                    <a:pt x="6705" y="9761"/>
                  </a:cubicBezTo>
                  <a:cubicBezTo>
                    <a:pt x="4537" y="6559"/>
                    <a:pt x="2435" y="3323"/>
                    <a:pt x="367" y="88"/>
                  </a:cubicBezTo>
                  <a:cubicBezTo>
                    <a:pt x="325" y="24"/>
                    <a:pt x="269" y="1"/>
                    <a:pt x="208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9" name="Google Shape;17269;p514"/>
            <p:cNvSpPr/>
            <p:nvPr/>
          </p:nvSpPr>
          <p:spPr>
            <a:xfrm>
              <a:off x="3208007" y="2573466"/>
              <a:ext cx="95011" cy="85281"/>
            </a:xfrm>
            <a:custGeom>
              <a:rect b="b" l="l" r="r" t="t"/>
              <a:pathLst>
                <a:path extrusionOk="0" h="4312" w="4804">
                  <a:moveTo>
                    <a:pt x="2407" y="1"/>
                  </a:moveTo>
                  <a:cubicBezTo>
                    <a:pt x="1475" y="1"/>
                    <a:pt x="609" y="619"/>
                    <a:pt x="334" y="1554"/>
                  </a:cubicBezTo>
                  <a:cubicBezTo>
                    <a:pt x="1" y="2722"/>
                    <a:pt x="668" y="3889"/>
                    <a:pt x="1802" y="4223"/>
                  </a:cubicBezTo>
                  <a:cubicBezTo>
                    <a:pt x="2006" y="4283"/>
                    <a:pt x="2211" y="4312"/>
                    <a:pt x="2414" y="4312"/>
                  </a:cubicBezTo>
                  <a:cubicBezTo>
                    <a:pt x="3339" y="4312"/>
                    <a:pt x="4197" y="3713"/>
                    <a:pt x="4470" y="2755"/>
                  </a:cubicBezTo>
                  <a:cubicBezTo>
                    <a:pt x="4804" y="1621"/>
                    <a:pt x="4137" y="420"/>
                    <a:pt x="3003" y="87"/>
                  </a:cubicBezTo>
                  <a:cubicBezTo>
                    <a:pt x="2804" y="28"/>
                    <a:pt x="2604" y="1"/>
                    <a:pt x="2407" y="1"/>
                  </a:cubicBezTo>
                  <a:close/>
                </a:path>
              </a:pathLst>
            </a:custGeom>
            <a:solidFill>
              <a:srgbClr val="5C4F5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0" name="Google Shape;17270;p514"/>
            <p:cNvSpPr/>
            <p:nvPr/>
          </p:nvSpPr>
          <p:spPr>
            <a:xfrm>
              <a:off x="3227132" y="2583730"/>
              <a:ext cx="41592" cy="37241"/>
            </a:xfrm>
            <a:custGeom>
              <a:rect b="b" l="l" r="r" t="t"/>
              <a:pathLst>
                <a:path extrusionOk="0" h="1883" w="2103">
                  <a:moveTo>
                    <a:pt x="1044" y="0"/>
                  </a:moveTo>
                  <a:cubicBezTo>
                    <a:pt x="638" y="0"/>
                    <a:pt x="272" y="255"/>
                    <a:pt x="134" y="668"/>
                  </a:cubicBezTo>
                  <a:cubicBezTo>
                    <a:pt x="1" y="1169"/>
                    <a:pt x="301" y="1703"/>
                    <a:pt x="801" y="1836"/>
                  </a:cubicBezTo>
                  <a:cubicBezTo>
                    <a:pt x="896" y="1867"/>
                    <a:pt x="990" y="1882"/>
                    <a:pt x="1083" y="1882"/>
                  </a:cubicBezTo>
                  <a:cubicBezTo>
                    <a:pt x="1479" y="1882"/>
                    <a:pt x="1834" y="1608"/>
                    <a:pt x="1969" y="1202"/>
                  </a:cubicBezTo>
                  <a:cubicBezTo>
                    <a:pt x="2102" y="702"/>
                    <a:pt x="1802" y="168"/>
                    <a:pt x="1302" y="35"/>
                  </a:cubicBezTo>
                  <a:cubicBezTo>
                    <a:pt x="1215" y="12"/>
                    <a:pt x="1129" y="0"/>
                    <a:pt x="1044" y="0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1" name="Google Shape;17271;p514"/>
            <p:cNvSpPr/>
            <p:nvPr/>
          </p:nvSpPr>
          <p:spPr>
            <a:xfrm>
              <a:off x="3211963" y="2581100"/>
              <a:ext cx="92381" cy="77844"/>
            </a:xfrm>
            <a:custGeom>
              <a:rect b="b" l="l" r="r" t="t"/>
              <a:pathLst>
                <a:path extrusionOk="0" h="3936" w="4671">
                  <a:moveTo>
                    <a:pt x="3403" y="1"/>
                  </a:moveTo>
                  <a:cubicBezTo>
                    <a:pt x="3670" y="334"/>
                    <a:pt x="3837" y="735"/>
                    <a:pt x="3837" y="1202"/>
                  </a:cubicBezTo>
                  <a:cubicBezTo>
                    <a:pt x="3837" y="2236"/>
                    <a:pt x="2969" y="3070"/>
                    <a:pt x="1935" y="3070"/>
                  </a:cubicBezTo>
                  <a:cubicBezTo>
                    <a:pt x="968" y="3070"/>
                    <a:pt x="201" y="2369"/>
                    <a:pt x="67" y="1435"/>
                  </a:cubicBezTo>
                  <a:lnTo>
                    <a:pt x="67" y="1435"/>
                  </a:lnTo>
                  <a:cubicBezTo>
                    <a:pt x="1" y="1902"/>
                    <a:pt x="67" y="2369"/>
                    <a:pt x="301" y="2803"/>
                  </a:cubicBezTo>
                  <a:cubicBezTo>
                    <a:pt x="712" y="3533"/>
                    <a:pt x="1450" y="3935"/>
                    <a:pt x="2206" y="3935"/>
                  </a:cubicBezTo>
                  <a:cubicBezTo>
                    <a:pt x="2556" y="3935"/>
                    <a:pt x="2909" y="3849"/>
                    <a:pt x="3236" y="3670"/>
                  </a:cubicBezTo>
                  <a:cubicBezTo>
                    <a:pt x="4304" y="3103"/>
                    <a:pt x="4671" y="1769"/>
                    <a:pt x="4104" y="735"/>
                  </a:cubicBezTo>
                  <a:cubicBezTo>
                    <a:pt x="3937" y="435"/>
                    <a:pt x="3670" y="168"/>
                    <a:pt x="3403" y="1"/>
                  </a:cubicBezTo>
                  <a:close/>
                </a:path>
              </a:pathLst>
            </a:custGeom>
            <a:solidFill>
              <a:srgbClr val="77515B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2" name="Google Shape;17272;p514"/>
            <p:cNvSpPr/>
            <p:nvPr/>
          </p:nvSpPr>
          <p:spPr>
            <a:xfrm>
              <a:off x="2661754" y="2613436"/>
              <a:ext cx="572658" cy="290294"/>
            </a:xfrm>
            <a:custGeom>
              <a:rect b="b" l="l" r="r" t="t"/>
              <a:pathLst>
                <a:path extrusionOk="0" h="14678" w="28955">
                  <a:moveTo>
                    <a:pt x="28254" y="0"/>
                  </a:moveTo>
                  <a:lnTo>
                    <a:pt x="1" y="14544"/>
                  </a:lnTo>
                  <a:lnTo>
                    <a:pt x="101" y="14678"/>
                  </a:lnTo>
                  <a:lnTo>
                    <a:pt x="28955" y="1201"/>
                  </a:lnTo>
                  <a:lnTo>
                    <a:pt x="28254" y="0"/>
                  </a:ln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3" name="Google Shape;17273;p514"/>
            <p:cNvSpPr/>
            <p:nvPr/>
          </p:nvSpPr>
          <p:spPr>
            <a:xfrm>
              <a:off x="3467942" y="2698656"/>
              <a:ext cx="343733" cy="972361"/>
            </a:xfrm>
            <a:custGeom>
              <a:rect b="b" l="l" r="r" t="t"/>
              <a:pathLst>
                <a:path extrusionOk="0" h="49165" w="17380">
                  <a:moveTo>
                    <a:pt x="15109" y="1"/>
                  </a:moveTo>
                  <a:cubicBezTo>
                    <a:pt x="14891" y="1"/>
                    <a:pt x="14682" y="14"/>
                    <a:pt x="14477" y="28"/>
                  </a:cubicBezTo>
                  <a:cubicBezTo>
                    <a:pt x="13977" y="61"/>
                    <a:pt x="13510" y="161"/>
                    <a:pt x="13043" y="228"/>
                  </a:cubicBezTo>
                  <a:cubicBezTo>
                    <a:pt x="11175" y="628"/>
                    <a:pt x="9440" y="1195"/>
                    <a:pt x="7706" y="1796"/>
                  </a:cubicBezTo>
                  <a:cubicBezTo>
                    <a:pt x="5938" y="2396"/>
                    <a:pt x="4237" y="3063"/>
                    <a:pt x="2535" y="3797"/>
                  </a:cubicBezTo>
                  <a:cubicBezTo>
                    <a:pt x="2535" y="3797"/>
                    <a:pt x="2502" y="3797"/>
                    <a:pt x="2502" y="3831"/>
                  </a:cubicBezTo>
                  <a:cubicBezTo>
                    <a:pt x="1968" y="4064"/>
                    <a:pt x="1768" y="4698"/>
                    <a:pt x="2002" y="5232"/>
                  </a:cubicBezTo>
                  <a:cubicBezTo>
                    <a:pt x="2192" y="5589"/>
                    <a:pt x="2553" y="5810"/>
                    <a:pt x="2938" y="5810"/>
                  </a:cubicBezTo>
                  <a:cubicBezTo>
                    <a:pt x="3092" y="5810"/>
                    <a:pt x="3250" y="5775"/>
                    <a:pt x="3403" y="5699"/>
                  </a:cubicBezTo>
                  <a:cubicBezTo>
                    <a:pt x="5037" y="4931"/>
                    <a:pt x="6672" y="4197"/>
                    <a:pt x="8340" y="3530"/>
                  </a:cubicBezTo>
                  <a:cubicBezTo>
                    <a:pt x="10007" y="2863"/>
                    <a:pt x="11709" y="2229"/>
                    <a:pt x="13410" y="1829"/>
                  </a:cubicBezTo>
                  <a:cubicBezTo>
                    <a:pt x="13810" y="1729"/>
                    <a:pt x="14244" y="1629"/>
                    <a:pt x="14644" y="1596"/>
                  </a:cubicBezTo>
                  <a:cubicBezTo>
                    <a:pt x="14879" y="1557"/>
                    <a:pt x="15124" y="1540"/>
                    <a:pt x="15342" y="1540"/>
                  </a:cubicBezTo>
                  <a:cubicBezTo>
                    <a:pt x="15495" y="1540"/>
                    <a:pt x="15634" y="1548"/>
                    <a:pt x="15745" y="1562"/>
                  </a:cubicBezTo>
                  <a:cubicBezTo>
                    <a:pt x="15841" y="1586"/>
                    <a:pt x="15885" y="1628"/>
                    <a:pt x="15903" y="1636"/>
                  </a:cubicBezTo>
                  <a:lnTo>
                    <a:pt x="15903" y="1636"/>
                  </a:lnTo>
                  <a:cubicBezTo>
                    <a:pt x="15907" y="1659"/>
                    <a:pt x="15912" y="1698"/>
                    <a:pt x="15912" y="1762"/>
                  </a:cubicBezTo>
                  <a:cubicBezTo>
                    <a:pt x="15878" y="2063"/>
                    <a:pt x="15745" y="2496"/>
                    <a:pt x="15578" y="2897"/>
                  </a:cubicBezTo>
                  <a:cubicBezTo>
                    <a:pt x="14944" y="4531"/>
                    <a:pt x="14110" y="6166"/>
                    <a:pt x="13310" y="7767"/>
                  </a:cubicBezTo>
                  <a:cubicBezTo>
                    <a:pt x="11642" y="10969"/>
                    <a:pt x="9841" y="14138"/>
                    <a:pt x="8006" y="17273"/>
                  </a:cubicBezTo>
                  <a:cubicBezTo>
                    <a:pt x="6205" y="20409"/>
                    <a:pt x="4337" y="23545"/>
                    <a:pt x="2435" y="26647"/>
                  </a:cubicBezTo>
                  <a:cubicBezTo>
                    <a:pt x="2402" y="26714"/>
                    <a:pt x="2402" y="26747"/>
                    <a:pt x="2369" y="26814"/>
                  </a:cubicBezTo>
                  <a:cubicBezTo>
                    <a:pt x="1802" y="30583"/>
                    <a:pt x="1234" y="34386"/>
                    <a:pt x="701" y="38188"/>
                  </a:cubicBezTo>
                  <a:cubicBezTo>
                    <a:pt x="467" y="40090"/>
                    <a:pt x="200" y="41991"/>
                    <a:pt x="34" y="43893"/>
                  </a:cubicBezTo>
                  <a:cubicBezTo>
                    <a:pt x="0" y="44159"/>
                    <a:pt x="0" y="44393"/>
                    <a:pt x="0" y="44660"/>
                  </a:cubicBezTo>
                  <a:cubicBezTo>
                    <a:pt x="0" y="44693"/>
                    <a:pt x="0" y="44726"/>
                    <a:pt x="0" y="44760"/>
                  </a:cubicBezTo>
                  <a:cubicBezTo>
                    <a:pt x="0" y="44793"/>
                    <a:pt x="34" y="44927"/>
                    <a:pt x="34" y="44927"/>
                  </a:cubicBezTo>
                  <a:lnTo>
                    <a:pt x="134" y="45127"/>
                  </a:lnTo>
                  <a:cubicBezTo>
                    <a:pt x="167" y="45227"/>
                    <a:pt x="234" y="45360"/>
                    <a:pt x="300" y="45460"/>
                  </a:cubicBezTo>
                  <a:cubicBezTo>
                    <a:pt x="534" y="45894"/>
                    <a:pt x="801" y="46294"/>
                    <a:pt x="1068" y="46695"/>
                  </a:cubicBezTo>
                  <a:cubicBezTo>
                    <a:pt x="1601" y="47495"/>
                    <a:pt x="2135" y="48296"/>
                    <a:pt x="2702" y="49063"/>
                  </a:cubicBezTo>
                  <a:cubicBezTo>
                    <a:pt x="2745" y="49128"/>
                    <a:pt x="2830" y="49164"/>
                    <a:pt x="2912" y="49164"/>
                  </a:cubicBezTo>
                  <a:cubicBezTo>
                    <a:pt x="2956" y="49164"/>
                    <a:pt x="3000" y="49153"/>
                    <a:pt x="3036" y="49130"/>
                  </a:cubicBezTo>
                  <a:cubicBezTo>
                    <a:pt x="3169" y="49063"/>
                    <a:pt x="3169" y="48896"/>
                    <a:pt x="3102" y="48763"/>
                  </a:cubicBezTo>
                  <a:cubicBezTo>
                    <a:pt x="2569" y="47995"/>
                    <a:pt x="2035" y="47195"/>
                    <a:pt x="1535" y="46394"/>
                  </a:cubicBezTo>
                  <a:cubicBezTo>
                    <a:pt x="1268" y="45994"/>
                    <a:pt x="1034" y="45594"/>
                    <a:pt x="801" y="45160"/>
                  </a:cubicBezTo>
                  <a:cubicBezTo>
                    <a:pt x="734" y="45060"/>
                    <a:pt x="701" y="44960"/>
                    <a:pt x="667" y="44860"/>
                  </a:cubicBezTo>
                  <a:lnTo>
                    <a:pt x="601" y="44726"/>
                  </a:lnTo>
                  <a:cubicBezTo>
                    <a:pt x="584" y="44710"/>
                    <a:pt x="584" y="44710"/>
                    <a:pt x="588" y="44710"/>
                  </a:cubicBezTo>
                  <a:cubicBezTo>
                    <a:pt x="592" y="44710"/>
                    <a:pt x="601" y="44710"/>
                    <a:pt x="601" y="44693"/>
                  </a:cubicBezTo>
                  <a:lnTo>
                    <a:pt x="601" y="44626"/>
                  </a:lnTo>
                  <a:cubicBezTo>
                    <a:pt x="601" y="44426"/>
                    <a:pt x="601" y="44193"/>
                    <a:pt x="634" y="43959"/>
                  </a:cubicBezTo>
                  <a:cubicBezTo>
                    <a:pt x="834" y="42058"/>
                    <a:pt x="1134" y="40190"/>
                    <a:pt x="1435" y="38289"/>
                  </a:cubicBezTo>
                  <a:cubicBezTo>
                    <a:pt x="1997" y="34547"/>
                    <a:pt x="2626" y="30773"/>
                    <a:pt x="3288" y="27032"/>
                  </a:cubicBezTo>
                  <a:lnTo>
                    <a:pt x="3288" y="27032"/>
                  </a:lnTo>
                  <a:cubicBezTo>
                    <a:pt x="5205" y="23990"/>
                    <a:pt x="7122" y="20915"/>
                    <a:pt x="8973" y="17841"/>
                  </a:cubicBezTo>
                  <a:cubicBezTo>
                    <a:pt x="10841" y="14705"/>
                    <a:pt x="12709" y="11569"/>
                    <a:pt x="14477" y="8367"/>
                  </a:cubicBezTo>
                  <a:cubicBezTo>
                    <a:pt x="15345" y="6766"/>
                    <a:pt x="16178" y="5165"/>
                    <a:pt x="16912" y="3397"/>
                  </a:cubicBezTo>
                  <a:cubicBezTo>
                    <a:pt x="17079" y="2963"/>
                    <a:pt x="17246" y="2530"/>
                    <a:pt x="17346" y="1929"/>
                  </a:cubicBezTo>
                  <a:cubicBezTo>
                    <a:pt x="17379" y="1629"/>
                    <a:pt x="17379" y="1162"/>
                    <a:pt x="17079" y="762"/>
                  </a:cubicBezTo>
                  <a:cubicBezTo>
                    <a:pt x="16812" y="361"/>
                    <a:pt x="16412" y="195"/>
                    <a:pt x="16112" y="128"/>
                  </a:cubicBezTo>
                  <a:cubicBezTo>
                    <a:pt x="15756" y="29"/>
                    <a:pt x="15425" y="1"/>
                    <a:pt x="15109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4" name="Google Shape;17274;p514"/>
            <p:cNvSpPr/>
            <p:nvPr/>
          </p:nvSpPr>
          <p:spPr>
            <a:xfrm>
              <a:off x="3105758" y="2582266"/>
              <a:ext cx="194630" cy="145523"/>
            </a:xfrm>
            <a:custGeom>
              <a:rect b="b" l="l" r="r" t="t"/>
              <a:pathLst>
                <a:path extrusionOk="0" h="7358" w="9841">
                  <a:moveTo>
                    <a:pt x="6013" y="1"/>
                  </a:moveTo>
                  <a:cubicBezTo>
                    <a:pt x="5933" y="1"/>
                    <a:pt x="5852" y="3"/>
                    <a:pt x="5771" y="9"/>
                  </a:cubicBezTo>
                  <a:cubicBezTo>
                    <a:pt x="3736" y="175"/>
                    <a:pt x="0" y="2244"/>
                    <a:pt x="134" y="4278"/>
                  </a:cubicBezTo>
                  <a:cubicBezTo>
                    <a:pt x="292" y="6208"/>
                    <a:pt x="3869" y="7358"/>
                    <a:pt x="5946" y="7358"/>
                  </a:cubicBezTo>
                  <a:cubicBezTo>
                    <a:pt x="6059" y="7358"/>
                    <a:pt x="6168" y="7354"/>
                    <a:pt x="6271" y="7347"/>
                  </a:cubicBezTo>
                  <a:cubicBezTo>
                    <a:pt x="8306" y="7214"/>
                    <a:pt x="9841" y="5446"/>
                    <a:pt x="9674" y="3411"/>
                  </a:cubicBezTo>
                  <a:cubicBezTo>
                    <a:pt x="9546" y="1491"/>
                    <a:pt x="7913" y="1"/>
                    <a:pt x="601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5" name="Google Shape;17275;p514"/>
            <p:cNvSpPr/>
            <p:nvPr/>
          </p:nvSpPr>
          <p:spPr>
            <a:xfrm>
              <a:off x="3107063" y="2612111"/>
              <a:ext cx="193325" cy="118111"/>
            </a:xfrm>
            <a:custGeom>
              <a:rect b="b" l="l" r="r" t="t"/>
              <a:pathLst>
                <a:path extrusionOk="0" h="5972" w="9775">
                  <a:moveTo>
                    <a:pt x="9608" y="1902"/>
                  </a:moveTo>
                  <a:cubicBezTo>
                    <a:pt x="9574" y="1335"/>
                    <a:pt x="9408" y="768"/>
                    <a:pt x="9107" y="301"/>
                  </a:cubicBezTo>
                  <a:cubicBezTo>
                    <a:pt x="8740" y="1402"/>
                    <a:pt x="7540" y="1802"/>
                    <a:pt x="6172" y="1635"/>
                  </a:cubicBezTo>
                  <a:cubicBezTo>
                    <a:pt x="5038" y="1468"/>
                    <a:pt x="4337" y="735"/>
                    <a:pt x="3337" y="268"/>
                  </a:cubicBezTo>
                  <a:cubicBezTo>
                    <a:pt x="2903" y="67"/>
                    <a:pt x="2436" y="1"/>
                    <a:pt x="1969" y="1"/>
                  </a:cubicBezTo>
                  <a:cubicBezTo>
                    <a:pt x="835" y="801"/>
                    <a:pt x="1" y="1802"/>
                    <a:pt x="68" y="2769"/>
                  </a:cubicBezTo>
                  <a:cubicBezTo>
                    <a:pt x="234" y="4804"/>
                    <a:pt x="4204" y="5972"/>
                    <a:pt x="6205" y="5838"/>
                  </a:cubicBezTo>
                  <a:cubicBezTo>
                    <a:pt x="8240" y="5705"/>
                    <a:pt x="9775" y="3937"/>
                    <a:pt x="9608" y="1902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6" name="Google Shape;17276;p514"/>
            <p:cNvSpPr/>
            <p:nvPr/>
          </p:nvSpPr>
          <p:spPr>
            <a:xfrm>
              <a:off x="3100477" y="2589248"/>
              <a:ext cx="95011" cy="85281"/>
            </a:xfrm>
            <a:custGeom>
              <a:rect b="b" l="l" r="r" t="t"/>
              <a:pathLst>
                <a:path extrusionOk="0" h="4312" w="4804">
                  <a:moveTo>
                    <a:pt x="2390" y="1"/>
                  </a:moveTo>
                  <a:cubicBezTo>
                    <a:pt x="1465" y="1"/>
                    <a:pt x="608" y="599"/>
                    <a:pt x="334" y="1557"/>
                  </a:cubicBezTo>
                  <a:cubicBezTo>
                    <a:pt x="0" y="2691"/>
                    <a:pt x="667" y="3892"/>
                    <a:pt x="1802" y="4226"/>
                  </a:cubicBezTo>
                  <a:cubicBezTo>
                    <a:pt x="2000" y="4284"/>
                    <a:pt x="2200" y="4312"/>
                    <a:pt x="2398" y="4312"/>
                  </a:cubicBezTo>
                  <a:cubicBezTo>
                    <a:pt x="3329" y="4312"/>
                    <a:pt x="4195" y="3694"/>
                    <a:pt x="4470" y="2758"/>
                  </a:cubicBezTo>
                  <a:cubicBezTo>
                    <a:pt x="4804" y="1624"/>
                    <a:pt x="4137" y="423"/>
                    <a:pt x="3002" y="89"/>
                  </a:cubicBezTo>
                  <a:cubicBezTo>
                    <a:pt x="2799" y="29"/>
                    <a:pt x="2593" y="1"/>
                    <a:pt x="2390" y="1"/>
                  </a:cubicBezTo>
                  <a:close/>
                </a:path>
              </a:pathLst>
            </a:custGeom>
            <a:solidFill>
              <a:srgbClr val="5C4F5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7" name="Google Shape;17277;p514"/>
            <p:cNvSpPr/>
            <p:nvPr/>
          </p:nvSpPr>
          <p:spPr>
            <a:xfrm>
              <a:off x="3119602" y="2599315"/>
              <a:ext cx="41592" cy="37241"/>
            </a:xfrm>
            <a:custGeom>
              <a:rect b="b" l="l" r="r" t="t"/>
              <a:pathLst>
                <a:path extrusionOk="0" h="1883" w="2103">
                  <a:moveTo>
                    <a:pt x="1021" y="1"/>
                  </a:moveTo>
                  <a:cubicBezTo>
                    <a:pt x="624" y="1"/>
                    <a:pt x="269" y="275"/>
                    <a:pt x="134" y="681"/>
                  </a:cubicBezTo>
                  <a:cubicBezTo>
                    <a:pt x="1" y="1181"/>
                    <a:pt x="301" y="1682"/>
                    <a:pt x="801" y="1849"/>
                  </a:cubicBezTo>
                  <a:cubicBezTo>
                    <a:pt x="888" y="1872"/>
                    <a:pt x="974" y="1883"/>
                    <a:pt x="1059" y="1883"/>
                  </a:cubicBezTo>
                  <a:cubicBezTo>
                    <a:pt x="1465" y="1883"/>
                    <a:pt x="1831" y="1629"/>
                    <a:pt x="1969" y="1215"/>
                  </a:cubicBezTo>
                  <a:cubicBezTo>
                    <a:pt x="2102" y="714"/>
                    <a:pt x="1802" y="181"/>
                    <a:pt x="1302" y="47"/>
                  </a:cubicBezTo>
                  <a:cubicBezTo>
                    <a:pt x="1207" y="16"/>
                    <a:pt x="1113" y="1"/>
                    <a:pt x="1021" y="1"/>
                  </a:cubicBezTo>
                  <a:close/>
                </a:path>
              </a:pathLst>
            </a:custGeom>
            <a:solidFill>
              <a:srgbClr val="8C818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8" name="Google Shape;17278;p514"/>
            <p:cNvSpPr/>
            <p:nvPr/>
          </p:nvSpPr>
          <p:spPr>
            <a:xfrm>
              <a:off x="3104433" y="2596289"/>
              <a:ext cx="92381" cy="78141"/>
            </a:xfrm>
            <a:custGeom>
              <a:rect b="b" l="l" r="r" t="t"/>
              <a:pathLst>
                <a:path extrusionOk="0" h="3951" w="4671">
                  <a:moveTo>
                    <a:pt x="3403" y="0"/>
                  </a:moveTo>
                  <a:cubicBezTo>
                    <a:pt x="3670" y="334"/>
                    <a:pt x="3837" y="767"/>
                    <a:pt x="3837" y="1234"/>
                  </a:cubicBezTo>
                  <a:cubicBezTo>
                    <a:pt x="3837" y="2248"/>
                    <a:pt x="3003" y="3070"/>
                    <a:pt x="1995" y="3070"/>
                  </a:cubicBezTo>
                  <a:cubicBezTo>
                    <a:pt x="1975" y="3070"/>
                    <a:pt x="1955" y="3070"/>
                    <a:pt x="1935" y="3069"/>
                  </a:cubicBezTo>
                  <a:cubicBezTo>
                    <a:pt x="968" y="3069"/>
                    <a:pt x="201" y="2368"/>
                    <a:pt x="67" y="1468"/>
                  </a:cubicBezTo>
                  <a:lnTo>
                    <a:pt x="67" y="1468"/>
                  </a:lnTo>
                  <a:cubicBezTo>
                    <a:pt x="0" y="1901"/>
                    <a:pt x="67" y="2402"/>
                    <a:pt x="301" y="2835"/>
                  </a:cubicBezTo>
                  <a:cubicBezTo>
                    <a:pt x="710" y="3540"/>
                    <a:pt x="1444" y="3950"/>
                    <a:pt x="2198" y="3950"/>
                  </a:cubicBezTo>
                  <a:cubicBezTo>
                    <a:pt x="2550" y="3950"/>
                    <a:pt x="2907" y="3861"/>
                    <a:pt x="3236" y="3669"/>
                  </a:cubicBezTo>
                  <a:cubicBezTo>
                    <a:pt x="4304" y="3102"/>
                    <a:pt x="4670" y="1801"/>
                    <a:pt x="4103" y="767"/>
                  </a:cubicBezTo>
                  <a:cubicBezTo>
                    <a:pt x="3937" y="434"/>
                    <a:pt x="3670" y="200"/>
                    <a:pt x="3403" y="0"/>
                  </a:cubicBezTo>
                  <a:close/>
                </a:path>
              </a:pathLst>
            </a:custGeom>
            <a:solidFill>
              <a:srgbClr val="77515B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9" name="Google Shape;17279;p514"/>
            <p:cNvSpPr/>
            <p:nvPr/>
          </p:nvSpPr>
          <p:spPr>
            <a:xfrm>
              <a:off x="3144680" y="2609777"/>
              <a:ext cx="481602" cy="342250"/>
            </a:xfrm>
            <a:custGeom>
              <a:rect b="b" l="l" r="r" t="t"/>
              <a:pathLst>
                <a:path extrusionOk="0" h="17305" w="24351">
                  <a:moveTo>
                    <a:pt x="14261" y="0"/>
                  </a:moveTo>
                  <a:cubicBezTo>
                    <a:pt x="9762" y="0"/>
                    <a:pt x="2057" y="3053"/>
                    <a:pt x="1101" y="6356"/>
                  </a:cubicBezTo>
                  <a:cubicBezTo>
                    <a:pt x="0" y="10126"/>
                    <a:pt x="8139" y="15830"/>
                    <a:pt x="11942" y="16931"/>
                  </a:cubicBezTo>
                  <a:cubicBezTo>
                    <a:pt x="12773" y="17181"/>
                    <a:pt x="13734" y="17304"/>
                    <a:pt x="14738" y="17304"/>
                  </a:cubicBezTo>
                  <a:cubicBezTo>
                    <a:pt x="18290" y="17304"/>
                    <a:pt x="22392" y="15759"/>
                    <a:pt x="23250" y="12794"/>
                  </a:cubicBezTo>
                  <a:cubicBezTo>
                    <a:pt x="24351" y="8992"/>
                    <a:pt x="19848" y="1320"/>
                    <a:pt x="16045" y="219"/>
                  </a:cubicBezTo>
                  <a:cubicBezTo>
                    <a:pt x="15546" y="70"/>
                    <a:pt x="14940" y="0"/>
                    <a:pt x="14261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0" name="Google Shape;17280;p514"/>
            <p:cNvSpPr/>
            <p:nvPr/>
          </p:nvSpPr>
          <p:spPr>
            <a:xfrm>
              <a:off x="3285198" y="2609480"/>
              <a:ext cx="205192" cy="46912"/>
            </a:xfrm>
            <a:custGeom>
              <a:rect b="b" l="l" r="r" t="t"/>
              <a:pathLst>
                <a:path extrusionOk="0" h="2372" w="10375">
                  <a:moveTo>
                    <a:pt x="7306" y="0"/>
                  </a:moveTo>
                  <a:cubicBezTo>
                    <a:pt x="5237" y="0"/>
                    <a:pt x="2502" y="634"/>
                    <a:pt x="0" y="1635"/>
                  </a:cubicBezTo>
                  <a:cubicBezTo>
                    <a:pt x="100" y="1701"/>
                    <a:pt x="200" y="1735"/>
                    <a:pt x="334" y="1768"/>
                  </a:cubicBezTo>
                  <a:cubicBezTo>
                    <a:pt x="458" y="1789"/>
                    <a:pt x="589" y="1797"/>
                    <a:pt x="723" y="1797"/>
                  </a:cubicBezTo>
                  <a:cubicBezTo>
                    <a:pt x="1021" y="1797"/>
                    <a:pt x="1336" y="1758"/>
                    <a:pt x="1635" y="1735"/>
                  </a:cubicBezTo>
                  <a:cubicBezTo>
                    <a:pt x="2269" y="1735"/>
                    <a:pt x="2902" y="1835"/>
                    <a:pt x="3536" y="1968"/>
                  </a:cubicBezTo>
                  <a:cubicBezTo>
                    <a:pt x="4540" y="2160"/>
                    <a:pt x="5700" y="2372"/>
                    <a:pt x="6811" y="2372"/>
                  </a:cubicBezTo>
                  <a:cubicBezTo>
                    <a:pt x="8213" y="2372"/>
                    <a:pt x="9537" y="2036"/>
                    <a:pt x="10374" y="901"/>
                  </a:cubicBezTo>
                  <a:cubicBezTo>
                    <a:pt x="9874" y="601"/>
                    <a:pt x="9407" y="367"/>
                    <a:pt x="8940" y="234"/>
                  </a:cubicBezTo>
                  <a:cubicBezTo>
                    <a:pt x="8540" y="100"/>
                    <a:pt x="8106" y="34"/>
                    <a:pt x="7606" y="34"/>
                  </a:cubicBezTo>
                  <a:cubicBezTo>
                    <a:pt x="7579" y="88"/>
                    <a:pt x="7529" y="143"/>
                    <a:pt x="7457" y="143"/>
                  </a:cubicBezTo>
                  <a:cubicBezTo>
                    <a:pt x="7441" y="143"/>
                    <a:pt x="7424" y="140"/>
                    <a:pt x="7406" y="134"/>
                  </a:cubicBezTo>
                  <a:cubicBezTo>
                    <a:pt x="7339" y="100"/>
                    <a:pt x="7306" y="67"/>
                    <a:pt x="7306" y="0"/>
                  </a:cubicBezTo>
                  <a:close/>
                </a:path>
              </a:pathLst>
            </a:custGeom>
            <a:solidFill>
              <a:srgbClr val="88434E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1" name="Google Shape;17281;p514"/>
            <p:cNvSpPr/>
            <p:nvPr/>
          </p:nvSpPr>
          <p:spPr>
            <a:xfrm>
              <a:off x="3144680" y="2665549"/>
              <a:ext cx="474363" cy="301508"/>
            </a:xfrm>
            <a:custGeom>
              <a:rect b="b" l="l" r="r" t="t"/>
              <a:pathLst>
                <a:path extrusionOk="0" h="15245" w="23985">
                  <a:moveTo>
                    <a:pt x="19981" y="468"/>
                  </a:moveTo>
                  <a:cubicBezTo>
                    <a:pt x="18347" y="301"/>
                    <a:pt x="16679" y="368"/>
                    <a:pt x="15278" y="1201"/>
                  </a:cubicBezTo>
                  <a:cubicBezTo>
                    <a:pt x="13777" y="2102"/>
                    <a:pt x="13210" y="3603"/>
                    <a:pt x="12576" y="5138"/>
                  </a:cubicBezTo>
                  <a:cubicBezTo>
                    <a:pt x="11875" y="6772"/>
                    <a:pt x="10374" y="8607"/>
                    <a:pt x="8373" y="8407"/>
                  </a:cubicBezTo>
                  <a:cubicBezTo>
                    <a:pt x="6939" y="8273"/>
                    <a:pt x="6171" y="6872"/>
                    <a:pt x="5704" y="5671"/>
                  </a:cubicBezTo>
                  <a:cubicBezTo>
                    <a:pt x="5037" y="3870"/>
                    <a:pt x="4804" y="1902"/>
                    <a:pt x="4637" y="1"/>
                  </a:cubicBezTo>
                  <a:cubicBezTo>
                    <a:pt x="2836" y="1035"/>
                    <a:pt x="1468" y="2269"/>
                    <a:pt x="1101" y="3536"/>
                  </a:cubicBezTo>
                  <a:cubicBezTo>
                    <a:pt x="0" y="7306"/>
                    <a:pt x="8139" y="13010"/>
                    <a:pt x="11942" y="14111"/>
                  </a:cubicBezTo>
                  <a:cubicBezTo>
                    <a:pt x="15711" y="15245"/>
                    <a:pt x="22149" y="13777"/>
                    <a:pt x="23250" y="9974"/>
                  </a:cubicBezTo>
                  <a:cubicBezTo>
                    <a:pt x="23984" y="7506"/>
                    <a:pt x="22283" y="3370"/>
                    <a:pt x="19981" y="468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2" name="Google Shape;17282;p514"/>
            <p:cNvSpPr/>
            <p:nvPr/>
          </p:nvSpPr>
          <p:spPr>
            <a:xfrm>
              <a:off x="3383492" y="2709712"/>
              <a:ext cx="297552" cy="266878"/>
            </a:xfrm>
            <a:custGeom>
              <a:rect b="b" l="l" r="r" t="t"/>
              <a:pathLst>
                <a:path extrusionOk="0" h="13494" w="15045">
                  <a:moveTo>
                    <a:pt x="7522" y="0"/>
                  </a:moveTo>
                  <a:cubicBezTo>
                    <a:pt x="4606" y="0"/>
                    <a:pt x="1920" y="1904"/>
                    <a:pt x="1068" y="4873"/>
                  </a:cubicBezTo>
                  <a:cubicBezTo>
                    <a:pt x="1" y="8442"/>
                    <a:pt x="2069" y="12178"/>
                    <a:pt x="5638" y="13212"/>
                  </a:cubicBezTo>
                  <a:cubicBezTo>
                    <a:pt x="6275" y="13403"/>
                    <a:pt x="6919" y="13493"/>
                    <a:pt x="7552" y="13493"/>
                  </a:cubicBezTo>
                  <a:cubicBezTo>
                    <a:pt x="10466" y="13493"/>
                    <a:pt x="13161" y="11574"/>
                    <a:pt x="14011" y="8642"/>
                  </a:cubicBezTo>
                  <a:cubicBezTo>
                    <a:pt x="15045" y="5039"/>
                    <a:pt x="13010" y="1303"/>
                    <a:pt x="9407" y="269"/>
                  </a:cubicBezTo>
                  <a:cubicBezTo>
                    <a:pt x="8779" y="87"/>
                    <a:pt x="8145" y="0"/>
                    <a:pt x="7522" y="0"/>
                  </a:cubicBezTo>
                  <a:close/>
                </a:path>
              </a:pathLst>
            </a:custGeom>
            <a:solidFill>
              <a:srgbClr val="3D2B2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3" name="Google Shape;17283;p514"/>
            <p:cNvSpPr/>
            <p:nvPr/>
          </p:nvSpPr>
          <p:spPr>
            <a:xfrm>
              <a:off x="3383492" y="2746043"/>
              <a:ext cx="291619" cy="230309"/>
            </a:xfrm>
            <a:custGeom>
              <a:rect b="b" l="l" r="r" t="t"/>
              <a:pathLst>
                <a:path extrusionOk="0" h="11645" w="14745">
                  <a:moveTo>
                    <a:pt x="12176" y="0"/>
                  </a:moveTo>
                  <a:cubicBezTo>
                    <a:pt x="10942" y="234"/>
                    <a:pt x="9774" y="634"/>
                    <a:pt x="8773" y="1368"/>
                  </a:cubicBezTo>
                  <a:cubicBezTo>
                    <a:pt x="7372" y="2369"/>
                    <a:pt x="6505" y="3903"/>
                    <a:pt x="5771" y="5404"/>
                  </a:cubicBezTo>
                  <a:cubicBezTo>
                    <a:pt x="5722" y="5453"/>
                    <a:pt x="5674" y="5484"/>
                    <a:pt x="5625" y="5484"/>
                  </a:cubicBezTo>
                  <a:cubicBezTo>
                    <a:pt x="5607" y="5484"/>
                    <a:pt x="5589" y="5480"/>
                    <a:pt x="5571" y="5471"/>
                  </a:cubicBezTo>
                  <a:cubicBezTo>
                    <a:pt x="3036" y="5037"/>
                    <a:pt x="2469" y="2669"/>
                    <a:pt x="2536" y="400"/>
                  </a:cubicBezTo>
                  <a:lnTo>
                    <a:pt x="2536" y="400"/>
                  </a:lnTo>
                  <a:cubicBezTo>
                    <a:pt x="1869" y="1134"/>
                    <a:pt x="1335" y="2002"/>
                    <a:pt x="1068" y="3036"/>
                  </a:cubicBezTo>
                  <a:cubicBezTo>
                    <a:pt x="1" y="6605"/>
                    <a:pt x="2069" y="10341"/>
                    <a:pt x="5638" y="11375"/>
                  </a:cubicBezTo>
                  <a:cubicBezTo>
                    <a:pt x="6267" y="11557"/>
                    <a:pt x="6902" y="11644"/>
                    <a:pt x="7528" y="11644"/>
                  </a:cubicBezTo>
                  <a:cubicBezTo>
                    <a:pt x="10451" y="11644"/>
                    <a:pt x="13159" y="9745"/>
                    <a:pt x="14011" y="6805"/>
                  </a:cubicBezTo>
                  <a:cubicBezTo>
                    <a:pt x="14744" y="4270"/>
                    <a:pt x="13944" y="1701"/>
                    <a:pt x="12176" y="0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4" name="Google Shape;17284;p514"/>
            <p:cNvSpPr/>
            <p:nvPr/>
          </p:nvSpPr>
          <p:spPr>
            <a:xfrm>
              <a:off x="2471100" y="2811348"/>
              <a:ext cx="976415" cy="880099"/>
            </a:xfrm>
            <a:custGeom>
              <a:rect b="b" l="l" r="r" t="t"/>
              <a:pathLst>
                <a:path extrusionOk="0" h="44500" w="49370">
                  <a:moveTo>
                    <a:pt x="6807" y="43741"/>
                  </a:moveTo>
                  <a:lnTo>
                    <a:pt x="6807" y="43741"/>
                  </a:lnTo>
                  <a:cubicBezTo>
                    <a:pt x="6805" y="43747"/>
                    <a:pt x="6805" y="43755"/>
                    <a:pt x="6805" y="43765"/>
                  </a:cubicBezTo>
                  <a:cubicBezTo>
                    <a:pt x="6784" y="43765"/>
                    <a:pt x="6790" y="43751"/>
                    <a:pt x="6807" y="43741"/>
                  </a:cubicBezTo>
                  <a:close/>
                  <a:moveTo>
                    <a:pt x="39028" y="1"/>
                  </a:moveTo>
                  <a:cubicBezTo>
                    <a:pt x="37527" y="1"/>
                    <a:pt x="36026" y="34"/>
                    <a:pt x="34525" y="101"/>
                  </a:cubicBezTo>
                  <a:cubicBezTo>
                    <a:pt x="33758" y="167"/>
                    <a:pt x="32991" y="234"/>
                    <a:pt x="32224" y="334"/>
                  </a:cubicBezTo>
                  <a:cubicBezTo>
                    <a:pt x="31490" y="401"/>
                    <a:pt x="30723" y="534"/>
                    <a:pt x="29922" y="734"/>
                  </a:cubicBezTo>
                  <a:lnTo>
                    <a:pt x="29355" y="868"/>
                  </a:lnTo>
                  <a:cubicBezTo>
                    <a:pt x="29155" y="935"/>
                    <a:pt x="28955" y="1001"/>
                    <a:pt x="28754" y="1101"/>
                  </a:cubicBezTo>
                  <a:lnTo>
                    <a:pt x="28421" y="1235"/>
                  </a:lnTo>
                  <a:cubicBezTo>
                    <a:pt x="28321" y="1268"/>
                    <a:pt x="28221" y="1301"/>
                    <a:pt x="28121" y="1368"/>
                  </a:cubicBezTo>
                  <a:lnTo>
                    <a:pt x="27820" y="1568"/>
                  </a:lnTo>
                  <a:cubicBezTo>
                    <a:pt x="27720" y="1635"/>
                    <a:pt x="27620" y="1702"/>
                    <a:pt x="27520" y="1768"/>
                  </a:cubicBezTo>
                  <a:cubicBezTo>
                    <a:pt x="26820" y="2369"/>
                    <a:pt x="26319" y="3036"/>
                    <a:pt x="25886" y="3703"/>
                  </a:cubicBezTo>
                  <a:cubicBezTo>
                    <a:pt x="25085" y="5104"/>
                    <a:pt x="24551" y="6539"/>
                    <a:pt x="24051" y="7973"/>
                  </a:cubicBezTo>
                  <a:cubicBezTo>
                    <a:pt x="23152" y="10869"/>
                    <a:pt x="22553" y="13765"/>
                    <a:pt x="22119" y="16727"/>
                  </a:cubicBezTo>
                  <a:lnTo>
                    <a:pt x="22119" y="16727"/>
                  </a:lnTo>
                  <a:cubicBezTo>
                    <a:pt x="19149" y="22271"/>
                    <a:pt x="16146" y="27814"/>
                    <a:pt x="13110" y="33324"/>
                  </a:cubicBezTo>
                  <a:cubicBezTo>
                    <a:pt x="11542" y="36093"/>
                    <a:pt x="9974" y="38895"/>
                    <a:pt x="8307" y="41564"/>
                  </a:cubicBezTo>
                  <a:cubicBezTo>
                    <a:pt x="7906" y="42231"/>
                    <a:pt x="7473" y="42931"/>
                    <a:pt x="7006" y="43498"/>
                  </a:cubicBezTo>
                  <a:cubicBezTo>
                    <a:pt x="6972" y="43565"/>
                    <a:pt x="6906" y="43665"/>
                    <a:pt x="6839" y="43698"/>
                  </a:cubicBezTo>
                  <a:cubicBezTo>
                    <a:pt x="6822" y="43715"/>
                    <a:pt x="6814" y="43723"/>
                    <a:pt x="6810" y="43732"/>
                  </a:cubicBezTo>
                  <a:lnTo>
                    <a:pt x="6810" y="43732"/>
                  </a:lnTo>
                  <a:cubicBezTo>
                    <a:pt x="6653" y="43728"/>
                    <a:pt x="6494" y="43698"/>
                    <a:pt x="6305" y="43698"/>
                  </a:cubicBezTo>
                  <a:cubicBezTo>
                    <a:pt x="5905" y="43665"/>
                    <a:pt x="5538" y="43598"/>
                    <a:pt x="5138" y="43565"/>
                  </a:cubicBezTo>
                  <a:cubicBezTo>
                    <a:pt x="3570" y="43332"/>
                    <a:pt x="2002" y="43031"/>
                    <a:pt x="468" y="42698"/>
                  </a:cubicBezTo>
                  <a:cubicBezTo>
                    <a:pt x="447" y="42694"/>
                    <a:pt x="426" y="42693"/>
                    <a:pt x="406" y="42693"/>
                  </a:cubicBezTo>
                  <a:cubicBezTo>
                    <a:pt x="234" y="42693"/>
                    <a:pt x="97" y="42815"/>
                    <a:pt x="67" y="42965"/>
                  </a:cubicBezTo>
                  <a:cubicBezTo>
                    <a:pt x="1" y="43165"/>
                    <a:pt x="134" y="43332"/>
                    <a:pt x="334" y="43365"/>
                  </a:cubicBezTo>
                  <a:cubicBezTo>
                    <a:pt x="1869" y="43732"/>
                    <a:pt x="3436" y="44032"/>
                    <a:pt x="5038" y="44299"/>
                  </a:cubicBezTo>
                  <a:cubicBezTo>
                    <a:pt x="5438" y="44366"/>
                    <a:pt x="5805" y="44432"/>
                    <a:pt x="6238" y="44466"/>
                  </a:cubicBezTo>
                  <a:cubicBezTo>
                    <a:pt x="6439" y="44499"/>
                    <a:pt x="6639" y="44499"/>
                    <a:pt x="6872" y="44499"/>
                  </a:cubicBezTo>
                  <a:lnTo>
                    <a:pt x="6972" y="44499"/>
                  </a:lnTo>
                  <a:cubicBezTo>
                    <a:pt x="7039" y="44499"/>
                    <a:pt x="7072" y="44466"/>
                    <a:pt x="7106" y="44466"/>
                  </a:cubicBezTo>
                  <a:cubicBezTo>
                    <a:pt x="7172" y="44432"/>
                    <a:pt x="7206" y="44432"/>
                    <a:pt x="7206" y="44432"/>
                  </a:cubicBezTo>
                  <a:cubicBezTo>
                    <a:pt x="7272" y="44366"/>
                    <a:pt x="7339" y="44299"/>
                    <a:pt x="7406" y="44266"/>
                  </a:cubicBezTo>
                  <a:cubicBezTo>
                    <a:pt x="7473" y="44199"/>
                    <a:pt x="7539" y="44099"/>
                    <a:pt x="7639" y="44032"/>
                  </a:cubicBezTo>
                  <a:cubicBezTo>
                    <a:pt x="8173" y="43365"/>
                    <a:pt x="8573" y="42698"/>
                    <a:pt x="9007" y="42031"/>
                  </a:cubicBezTo>
                  <a:cubicBezTo>
                    <a:pt x="10742" y="39329"/>
                    <a:pt x="12343" y="36560"/>
                    <a:pt x="13944" y="33791"/>
                  </a:cubicBezTo>
                  <a:cubicBezTo>
                    <a:pt x="17113" y="28287"/>
                    <a:pt x="20215" y="22717"/>
                    <a:pt x="23317" y="17146"/>
                  </a:cubicBezTo>
                  <a:cubicBezTo>
                    <a:pt x="23351" y="17079"/>
                    <a:pt x="23351" y="17013"/>
                    <a:pt x="23384" y="16946"/>
                  </a:cubicBezTo>
                  <a:cubicBezTo>
                    <a:pt x="23617" y="15512"/>
                    <a:pt x="23951" y="14077"/>
                    <a:pt x="24318" y="12643"/>
                  </a:cubicBezTo>
                  <a:cubicBezTo>
                    <a:pt x="24685" y="11242"/>
                    <a:pt x="25085" y="9841"/>
                    <a:pt x="25619" y="8507"/>
                  </a:cubicBezTo>
                  <a:cubicBezTo>
                    <a:pt x="26119" y="7139"/>
                    <a:pt x="26686" y="5838"/>
                    <a:pt x="27454" y="4704"/>
                  </a:cubicBezTo>
                  <a:cubicBezTo>
                    <a:pt x="27820" y="4137"/>
                    <a:pt x="28254" y="3636"/>
                    <a:pt x="28721" y="3303"/>
                  </a:cubicBezTo>
                  <a:cubicBezTo>
                    <a:pt x="28754" y="3270"/>
                    <a:pt x="28821" y="3236"/>
                    <a:pt x="28888" y="3203"/>
                  </a:cubicBezTo>
                  <a:lnTo>
                    <a:pt x="29055" y="3103"/>
                  </a:lnTo>
                  <a:cubicBezTo>
                    <a:pt x="29088" y="3069"/>
                    <a:pt x="29155" y="3036"/>
                    <a:pt x="29221" y="3036"/>
                  </a:cubicBezTo>
                  <a:lnTo>
                    <a:pt x="29422" y="2936"/>
                  </a:lnTo>
                  <a:lnTo>
                    <a:pt x="29889" y="2803"/>
                  </a:lnTo>
                  <a:lnTo>
                    <a:pt x="30389" y="2702"/>
                  </a:lnTo>
                  <a:cubicBezTo>
                    <a:pt x="31723" y="2469"/>
                    <a:pt x="33158" y="2369"/>
                    <a:pt x="34592" y="2369"/>
                  </a:cubicBezTo>
                  <a:cubicBezTo>
                    <a:pt x="34985" y="2360"/>
                    <a:pt x="35376" y="2356"/>
                    <a:pt x="35766" y="2356"/>
                  </a:cubicBezTo>
                  <a:cubicBezTo>
                    <a:pt x="36831" y="2356"/>
                    <a:pt x="37887" y="2387"/>
                    <a:pt x="38962" y="2436"/>
                  </a:cubicBezTo>
                  <a:cubicBezTo>
                    <a:pt x="41864" y="2569"/>
                    <a:pt x="44799" y="2836"/>
                    <a:pt x="47701" y="3169"/>
                  </a:cubicBezTo>
                  <a:lnTo>
                    <a:pt x="47768" y="3169"/>
                  </a:lnTo>
                  <a:cubicBezTo>
                    <a:pt x="47809" y="3173"/>
                    <a:pt x="47849" y="3175"/>
                    <a:pt x="47890" y="3175"/>
                  </a:cubicBezTo>
                  <a:cubicBezTo>
                    <a:pt x="48638" y="3175"/>
                    <a:pt x="49271" y="2597"/>
                    <a:pt x="49302" y="1869"/>
                  </a:cubicBezTo>
                  <a:cubicBezTo>
                    <a:pt x="49369" y="1068"/>
                    <a:pt x="48769" y="367"/>
                    <a:pt x="47968" y="334"/>
                  </a:cubicBezTo>
                  <a:cubicBezTo>
                    <a:pt x="44966" y="101"/>
                    <a:pt x="42031" y="1"/>
                    <a:pt x="39028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5" name="Google Shape;17285;p514"/>
            <p:cNvSpPr/>
            <p:nvPr/>
          </p:nvSpPr>
          <p:spPr>
            <a:xfrm>
              <a:off x="2916409" y="2930091"/>
              <a:ext cx="44875" cy="163639"/>
            </a:xfrm>
            <a:custGeom>
              <a:rect b="b" l="l" r="r" t="t"/>
              <a:pathLst>
                <a:path extrusionOk="0" h="8274" w="2269">
                  <a:moveTo>
                    <a:pt x="2269" y="1"/>
                  </a:moveTo>
                  <a:cubicBezTo>
                    <a:pt x="2002" y="635"/>
                    <a:pt x="1769" y="1302"/>
                    <a:pt x="1535" y="1969"/>
                  </a:cubicBezTo>
                  <a:cubicBezTo>
                    <a:pt x="901" y="4037"/>
                    <a:pt x="401" y="6172"/>
                    <a:pt x="1" y="8273"/>
                  </a:cubicBezTo>
                  <a:cubicBezTo>
                    <a:pt x="668" y="7273"/>
                    <a:pt x="1101" y="6172"/>
                    <a:pt x="1368" y="5004"/>
                  </a:cubicBezTo>
                  <a:cubicBezTo>
                    <a:pt x="1735" y="3570"/>
                    <a:pt x="1969" y="2102"/>
                    <a:pt x="2202" y="635"/>
                  </a:cubicBezTo>
                  <a:cubicBezTo>
                    <a:pt x="2236" y="401"/>
                    <a:pt x="2236" y="201"/>
                    <a:pt x="2269" y="1"/>
                  </a:cubicBezTo>
                  <a:close/>
                </a:path>
              </a:pathLst>
            </a:custGeom>
            <a:solidFill>
              <a:srgbClr val="27323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6" name="Google Shape;17286;p514"/>
            <p:cNvSpPr/>
            <p:nvPr/>
          </p:nvSpPr>
          <p:spPr>
            <a:xfrm>
              <a:off x="2607010" y="3676233"/>
              <a:ext cx="672" cy="20"/>
            </a:xfrm>
            <a:custGeom>
              <a:rect b="b" l="l" r="r" t="t"/>
              <a:pathLst>
                <a:path extrusionOk="0" h="1" w="34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34" y="1"/>
                    <a:pt x="34" y="1"/>
                    <a:pt x="0" y="1"/>
                  </a:cubicBezTo>
                  <a:close/>
                </a:path>
              </a:pathLst>
            </a:custGeom>
            <a:solidFill>
              <a:srgbClr val="151C2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7" name="Google Shape;17287;p514"/>
            <p:cNvSpPr/>
            <p:nvPr/>
          </p:nvSpPr>
          <p:spPr>
            <a:xfrm>
              <a:off x="2863642" y="1830350"/>
              <a:ext cx="377374" cy="980212"/>
            </a:xfrm>
            <a:custGeom>
              <a:rect b="b" l="l" r="r" t="t"/>
              <a:pathLst>
                <a:path extrusionOk="0" h="49562" w="19081">
                  <a:moveTo>
                    <a:pt x="1635" y="0"/>
                  </a:moveTo>
                  <a:cubicBezTo>
                    <a:pt x="1535" y="0"/>
                    <a:pt x="1468" y="67"/>
                    <a:pt x="1434" y="167"/>
                  </a:cubicBezTo>
                  <a:cubicBezTo>
                    <a:pt x="1068" y="4003"/>
                    <a:pt x="767" y="7873"/>
                    <a:pt x="500" y="11709"/>
                  </a:cubicBezTo>
                  <a:cubicBezTo>
                    <a:pt x="267" y="15545"/>
                    <a:pt x="33" y="19414"/>
                    <a:pt x="0" y="23284"/>
                  </a:cubicBezTo>
                  <a:cubicBezTo>
                    <a:pt x="0" y="24251"/>
                    <a:pt x="0" y="25218"/>
                    <a:pt x="33" y="26186"/>
                  </a:cubicBezTo>
                  <a:cubicBezTo>
                    <a:pt x="67" y="27153"/>
                    <a:pt x="134" y="28120"/>
                    <a:pt x="267" y="29088"/>
                  </a:cubicBezTo>
                  <a:cubicBezTo>
                    <a:pt x="367" y="29555"/>
                    <a:pt x="434" y="30055"/>
                    <a:pt x="667" y="30522"/>
                  </a:cubicBezTo>
                  <a:cubicBezTo>
                    <a:pt x="901" y="30989"/>
                    <a:pt x="1268" y="31356"/>
                    <a:pt x="1635" y="31690"/>
                  </a:cubicBezTo>
                  <a:cubicBezTo>
                    <a:pt x="2402" y="32290"/>
                    <a:pt x="3236" y="32791"/>
                    <a:pt x="4103" y="33224"/>
                  </a:cubicBezTo>
                  <a:cubicBezTo>
                    <a:pt x="5871" y="34091"/>
                    <a:pt x="7672" y="34759"/>
                    <a:pt x="9507" y="35392"/>
                  </a:cubicBezTo>
                  <a:cubicBezTo>
                    <a:pt x="11315" y="36017"/>
                    <a:pt x="13122" y="36544"/>
                    <a:pt x="14962" y="37038"/>
                  </a:cubicBezTo>
                  <a:lnTo>
                    <a:pt x="14962" y="37038"/>
                  </a:lnTo>
                  <a:lnTo>
                    <a:pt x="16845" y="48669"/>
                  </a:lnTo>
                  <a:cubicBezTo>
                    <a:pt x="16879" y="48735"/>
                    <a:pt x="16879" y="48769"/>
                    <a:pt x="16912" y="48835"/>
                  </a:cubicBezTo>
                  <a:cubicBezTo>
                    <a:pt x="17046" y="49262"/>
                    <a:pt x="17457" y="49561"/>
                    <a:pt x="17889" y="49561"/>
                  </a:cubicBezTo>
                  <a:cubicBezTo>
                    <a:pt x="17997" y="49561"/>
                    <a:pt x="18106" y="49543"/>
                    <a:pt x="18213" y="49502"/>
                  </a:cubicBezTo>
                  <a:cubicBezTo>
                    <a:pt x="18780" y="49336"/>
                    <a:pt x="19080" y="48735"/>
                    <a:pt x="18914" y="48202"/>
                  </a:cubicBezTo>
                  <a:lnTo>
                    <a:pt x="15278" y="36860"/>
                  </a:lnTo>
                  <a:lnTo>
                    <a:pt x="15244" y="36827"/>
                  </a:lnTo>
                  <a:cubicBezTo>
                    <a:pt x="15244" y="36793"/>
                    <a:pt x="15211" y="36727"/>
                    <a:pt x="15144" y="36727"/>
                  </a:cubicBezTo>
                  <a:cubicBezTo>
                    <a:pt x="13276" y="36226"/>
                    <a:pt x="11442" y="35693"/>
                    <a:pt x="9607" y="35059"/>
                  </a:cubicBezTo>
                  <a:cubicBezTo>
                    <a:pt x="7806" y="34458"/>
                    <a:pt x="5971" y="33758"/>
                    <a:pt x="4270" y="32924"/>
                  </a:cubicBezTo>
                  <a:cubicBezTo>
                    <a:pt x="3403" y="32490"/>
                    <a:pt x="2569" y="32023"/>
                    <a:pt x="1868" y="31423"/>
                  </a:cubicBezTo>
                  <a:cubicBezTo>
                    <a:pt x="1501" y="31123"/>
                    <a:pt x="1168" y="30789"/>
                    <a:pt x="967" y="30389"/>
                  </a:cubicBezTo>
                  <a:cubicBezTo>
                    <a:pt x="767" y="29989"/>
                    <a:pt x="701" y="29488"/>
                    <a:pt x="634" y="29021"/>
                  </a:cubicBezTo>
                  <a:cubicBezTo>
                    <a:pt x="467" y="28087"/>
                    <a:pt x="434" y="27120"/>
                    <a:pt x="400" y="26152"/>
                  </a:cubicBezTo>
                  <a:cubicBezTo>
                    <a:pt x="367" y="25218"/>
                    <a:pt x="367" y="24251"/>
                    <a:pt x="367" y="23284"/>
                  </a:cubicBezTo>
                  <a:cubicBezTo>
                    <a:pt x="400" y="19414"/>
                    <a:pt x="601" y="15578"/>
                    <a:pt x="834" y="11742"/>
                  </a:cubicBezTo>
                  <a:cubicBezTo>
                    <a:pt x="1101" y="7873"/>
                    <a:pt x="1434" y="4037"/>
                    <a:pt x="1801" y="201"/>
                  </a:cubicBezTo>
                  <a:cubicBezTo>
                    <a:pt x="1801" y="100"/>
                    <a:pt x="1735" y="34"/>
                    <a:pt x="1635" y="0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8" name="Google Shape;17288;p514"/>
            <p:cNvSpPr/>
            <p:nvPr/>
          </p:nvSpPr>
          <p:spPr>
            <a:xfrm>
              <a:off x="3385470" y="2867812"/>
              <a:ext cx="455238" cy="1055189"/>
            </a:xfrm>
            <a:custGeom>
              <a:rect b="b" l="l" r="r" t="t"/>
              <a:pathLst>
                <a:path extrusionOk="0" h="53353" w="23018">
                  <a:moveTo>
                    <a:pt x="1357" y="1"/>
                  </a:moveTo>
                  <a:cubicBezTo>
                    <a:pt x="1295" y="1"/>
                    <a:pt x="1232" y="5"/>
                    <a:pt x="1168" y="14"/>
                  </a:cubicBezTo>
                  <a:cubicBezTo>
                    <a:pt x="468" y="114"/>
                    <a:pt x="1" y="748"/>
                    <a:pt x="134" y="1449"/>
                  </a:cubicBezTo>
                  <a:lnTo>
                    <a:pt x="4137" y="27000"/>
                  </a:lnTo>
                  <a:cubicBezTo>
                    <a:pt x="4137" y="27034"/>
                    <a:pt x="4170" y="27067"/>
                    <a:pt x="4170" y="27100"/>
                  </a:cubicBezTo>
                  <a:lnTo>
                    <a:pt x="22389" y="50282"/>
                  </a:lnTo>
                  <a:lnTo>
                    <a:pt x="22650" y="53186"/>
                  </a:lnTo>
                  <a:cubicBezTo>
                    <a:pt x="22650" y="53286"/>
                    <a:pt x="22750" y="53352"/>
                    <a:pt x="22850" y="53352"/>
                  </a:cubicBezTo>
                  <a:cubicBezTo>
                    <a:pt x="22950" y="53352"/>
                    <a:pt x="23017" y="53252"/>
                    <a:pt x="22984" y="53152"/>
                  </a:cubicBezTo>
                  <a:lnTo>
                    <a:pt x="22717" y="50184"/>
                  </a:lnTo>
                  <a:cubicBezTo>
                    <a:pt x="22717" y="50150"/>
                    <a:pt x="22717" y="50117"/>
                    <a:pt x="22683" y="50117"/>
                  </a:cubicBezTo>
                  <a:lnTo>
                    <a:pt x="4466" y="26904"/>
                  </a:lnTo>
                  <a:lnTo>
                    <a:pt x="2636" y="1182"/>
                  </a:lnTo>
                  <a:cubicBezTo>
                    <a:pt x="2636" y="1148"/>
                    <a:pt x="2636" y="1082"/>
                    <a:pt x="2602" y="1048"/>
                  </a:cubicBezTo>
                  <a:cubicBezTo>
                    <a:pt x="2511" y="442"/>
                    <a:pt x="1979" y="1"/>
                    <a:pt x="1357" y="1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9" name="Google Shape;17289;p514"/>
            <p:cNvSpPr/>
            <p:nvPr/>
          </p:nvSpPr>
          <p:spPr>
            <a:xfrm>
              <a:off x="3503561" y="2817064"/>
              <a:ext cx="661716" cy="944475"/>
            </a:xfrm>
            <a:custGeom>
              <a:rect b="b" l="l" r="r" t="t"/>
              <a:pathLst>
                <a:path extrusionOk="0" h="47755" w="33458">
                  <a:moveTo>
                    <a:pt x="1441" y="0"/>
                  </a:moveTo>
                  <a:cubicBezTo>
                    <a:pt x="1294" y="0"/>
                    <a:pt x="1145" y="26"/>
                    <a:pt x="1001" y="78"/>
                  </a:cubicBezTo>
                  <a:cubicBezTo>
                    <a:pt x="334" y="345"/>
                    <a:pt x="1" y="1079"/>
                    <a:pt x="267" y="1713"/>
                  </a:cubicBezTo>
                  <a:lnTo>
                    <a:pt x="9541" y="25864"/>
                  </a:lnTo>
                  <a:cubicBezTo>
                    <a:pt x="9541" y="25897"/>
                    <a:pt x="9574" y="25930"/>
                    <a:pt x="9574" y="25930"/>
                  </a:cubicBezTo>
                  <a:lnTo>
                    <a:pt x="32240" y="44829"/>
                  </a:lnTo>
                  <a:lnTo>
                    <a:pt x="32240" y="44829"/>
                  </a:lnTo>
                  <a:lnTo>
                    <a:pt x="33091" y="47613"/>
                  </a:lnTo>
                  <a:cubicBezTo>
                    <a:pt x="33118" y="47695"/>
                    <a:pt x="33191" y="47755"/>
                    <a:pt x="33272" y="47755"/>
                  </a:cubicBezTo>
                  <a:cubicBezTo>
                    <a:pt x="33289" y="47755"/>
                    <a:pt x="33307" y="47752"/>
                    <a:pt x="33324" y="47746"/>
                  </a:cubicBezTo>
                  <a:cubicBezTo>
                    <a:pt x="33391" y="47713"/>
                    <a:pt x="33458" y="47613"/>
                    <a:pt x="33424" y="47512"/>
                  </a:cubicBezTo>
                  <a:lnTo>
                    <a:pt x="32557" y="44677"/>
                  </a:lnTo>
                  <a:cubicBezTo>
                    <a:pt x="32524" y="44644"/>
                    <a:pt x="32524" y="44610"/>
                    <a:pt x="32490" y="44577"/>
                  </a:cubicBezTo>
                  <a:lnTo>
                    <a:pt x="9813" y="25668"/>
                  </a:lnTo>
                  <a:lnTo>
                    <a:pt x="2669" y="912"/>
                  </a:lnTo>
                  <a:cubicBezTo>
                    <a:pt x="2636" y="879"/>
                    <a:pt x="2636" y="846"/>
                    <a:pt x="2636" y="812"/>
                  </a:cubicBezTo>
                  <a:cubicBezTo>
                    <a:pt x="2429" y="296"/>
                    <a:pt x="1944" y="0"/>
                    <a:pt x="1441" y="0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0" name="Google Shape;17290;p514"/>
            <p:cNvSpPr/>
            <p:nvPr/>
          </p:nvSpPr>
          <p:spPr>
            <a:xfrm>
              <a:off x="3494008" y="2800549"/>
              <a:ext cx="1056554" cy="903060"/>
            </a:xfrm>
            <a:custGeom>
              <a:rect b="b" l="l" r="r" t="t"/>
              <a:pathLst>
                <a:path extrusionOk="0" h="45661" w="53422">
                  <a:moveTo>
                    <a:pt x="6931" y="0"/>
                  </a:moveTo>
                  <a:cubicBezTo>
                    <a:pt x="6413" y="0"/>
                    <a:pt x="6121" y="13"/>
                    <a:pt x="6121" y="13"/>
                  </a:cubicBezTo>
                  <a:cubicBezTo>
                    <a:pt x="6014" y="7"/>
                    <a:pt x="5909" y="4"/>
                    <a:pt x="5806" y="4"/>
                  </a:cubicBezTo>
                  <a:cubicBezTo>
                    <a:pt x="0" y="4"/>
                    <a:pt x="484" y="9086"/>
                    <a:pt x="484" y="9086"/>
                  </a:cubicBezTo>
                  <a:cubicBezTo>
                    <a:pt x="917" y="16725"/>
                    <a:pt x="13459" y="19227"/>
                    <a:pt x="13459" y="19227"/>
                  </a:cubicBezTo>
                  <a:cubicBezTo>
                    <a:pt x="12726" y="30868"/>
                    <a:pt x="30738" y="33237"/>
                    <a:pt x="30738" y="33237"/>
                  </a:cubicBezTo>
                  <a:cubicBezTo>
                    <a:pt x="42212" y="44377"/>
                    <a:pt x="48136" y="45661"/>
                    <a:pt x="50257" y="45661"/>
                  </a:cubicBezTo>
                  <a:cubicBezTo>
                    <a:pt x="50892" y="45661"/>
                    <a:pt x="51186" y="45545"/>
                    <a:pt x="51186" y="45545"/>
                  </a:cubicBezTo>
                  <a:cubicBezTo>
                    <a:pt x="53421" y="34904"/>
                    <a:pt x="41980" y="23496"/>
                    <a:pt x="41980" y="23496"/>
                  </a:cubicBezTo>
                  <a:cubicBezTo>
                    <a:pt x="40179" y="15724"/>
                    <a:pt x="26869" y="7785"/>
                    <a:pt x="26869" y="7785"/>
                  </a:cubicBezTo>
                  <a:cubicBezTo>
                    <a:pt x="22491" y="498"/>
                    <a:pt x="10204" y="0"/>
                    <a:pt x="693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1" name="Google Shape;17291;p514"/>
            <p:cNvSpPr/>
            <p:nvPr/>
          </p:nvSpPr>
          <p:spPr>
            <a:xfrm>
              <a:off x="3571932" y="2830275"/>
              <a:ext cx="881641" cy="729513"/>
            </a:xfrm>
            <a:custGeom>
              <a:rect b="b" l="l" r="r" t="t"/>
              <a:pathLst>
                <a:path extrusionOk="0" h="36886" w="44578">
                  <a:moveTo>
                    <a:pt x="4727" y="0"/>
                  </a:moveTo>
                  <a:cubicBezTo>
                    <a:pt x="1" y="0"/>
                    <a:pt x="480" y="7183"/>
                    <a:pt x="480" y="7183"/>
                  </a:cubicBezTo>
                  <a:cubicBezTo>
                    <a:pt x="913" y="13320"/>
                    <a:pt x="11321" y="15422"/>
                    <a:pt x="11321" y="15422"/>
                  </a:cubicBezTo>
                  <a:cubicBezTo>
                    <a:pt x="10820" y="24729"/>
                    <a:pt x="25764" y="26763"/>
                    <a:pt x="25764" y="26763"/>
                  </a:cubicBezTo>
                  <a:cubicBezTo>
                    <a:pt x="35500" y="35876"/>
                    <a:pt x="40426" y="36886"/>
                    <a:pt x="42133" y="36886"/>
                  </a:cubicBezTo>
                  <a:cubicBezTo>
                    <a:pt x="42619" y="36886"/>
                    <a:pt x="42843" y="36804"/>
                    <a:pt x="42843" y="36804"/>
                  </a:cubicBezTo>
                  <a:cubicBezTo>
                    <a:pt x="44578" y="28331"/>
                    <a:pt x="35004" y="19091"/>
                    <a:pt x="35004" y="19091"/>
                  </a:cubicBezTo>
                  <a:cubicBezTo>
                    <a:pt x="33437" y="12887"/>
                    <a:pt x="22329" y="6415"/>
                    <a:pt x="22329" y="6415"/>
                  </a:cubicBezTo>
                  <a:cubicBezTo>
                    <a:pt x="18446" y="306"/>
                    <a:pt x="7504" y="7"/>
                    <a:pt x="5402" y="7"/>
                  </a:cubicBezTo>
                  <a:cubicBezTo>
                    <a:pt x="5174" y="7"/>
                    <a:pt x="5050" y="11"/>
                    <a:pt x="5050" y="11"/>
                  </a:cubicBezTo>
                  <a:cubicBezTo>
                    <a:pt x="4939" y="4"/>
                    <a:pt x="4832" y="0"/>
                    <a:pt x="4727" y="0"/>
                  </a:cubicBezTo>
                  <a:close/>
                </a:path>
              </a:pathLst>
            </a:custGeom>
            <a:solidFill>
              <a:srgbClr val="44344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2" name="Google Shape;17292;p514"/>
            <p:cNvSpPr/>
            <p:nvPr/>
          </p:nvSpPr>
          <p:spPr>
            <a:xfrm>
              <a:off x="3397356" y="2701168"/>
              <a:ext cx="1245567" cy="1288465"/>
            </a:xfrm>
            <a:custGeom>
              <a:rect b="b" l="l" r="r" t="t"/>
              <a:pathLst>
                <a:path extrusionOk="0" h="65148" w="62979">
                  <a:moveTo>
                    <a:pt x="3603" y="1"/>
                  </a:moveTo>
                  <a:cubicBezTo>
                    <a:pt x="0" y="1302"/>
                    <a:pt x="2468" y="7406"/>
                    <a:pt x="7239" y="9174"/>
                  </a:cubicBezTo>
                  <a:cubicBezTo>
                    <a:pt x="11975" y="10909"/>
                    <a:pt x="12676" y="5538"/>
                    <a:pt x="15911" y="16579"/>
                  </a:cubicBezTo>
                  <a:cubicBezTo>
                    <a:pt x="19147" y="27621"/>
                    <a:pt x="46667" y="60511"/>
                    <a:pt x="46667" y="60511"/>
                  </a:cubicBezTo>
                  <a:cubicBezTo>
                    <a:pt x="49902" y="63480"/>
                    <a:pt x="62978" y="65148"/>
                    <a:pt x="50603" y="43565"/>
                  </a:cubicBezTo>
                  <a:cubicBezTo>
                    <a:pt x="38227" y="22017"/>
                    <a:pt x="4403" y="868"/>
                    <a:pt x="4403" y="868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3" name="Google Shape;17293;p514"/>
            <p:cNvSpPr/>
            <p:nvPr/>
          </p:nvSpPr>
          <p:spPr>
            <a:xfrm>
              <a:off x="3491694" y="2645752"/>
              <a:ext cx="1529236" cy="826660"/>
            </a:xfrm>
            <a:custGeom>
              <a:rect b="b" l="l" r="r" t="t"/>
              <a:pathLst>
                <a:path extrusionOk="0" h="41798" w="77322">
                  <a:moveTo>
                    <a:pt x="0" y="2703"/>
                  </a:moveTo>
                  <a:cubicBezTo>
                    <a:pt x="267" y="1"/>
                    <a:pt x="6705" y="1435"/>
                    <a:pt x="9607" y="4771"/>
                  </a:cubicBezTo>
                  <a:cubicBezTo>
                    <a:pt x="12542" y="8107"/>
                    <a:pt x="7672" y="8941"/>
                    <a:pt x="18947" y="10608"/>
                  </a:cubicBezTo>
                  <a:cubicBezTo>
                    <a:pt x="30188" y="12276"/>
                    <a:pt x="68582" y="30256"/>
                    <a:pt x="68582" y="30256"/>
                  </a:cubicBezTo>
                  <a:cubicBezTo>
                    <a:pt x="72218" y="32424"/>
                    <a:pt x="77322" y="41797"/>
                    <a:pt x="53672" y="34125"/>
                  </a:cubicBezTo>
                  <a:cubicBezTo>
                    <a:pt x="30055" y="26453"/>
                    <a:pt x="1068" y="3237"/>
                    <a:pt x="1068" y="3237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4" name="Google Shape;17294;p514"/>
            <p:cNvSpPr/>
            <p:nvPr/>
          </p:nvSpPr>
          <p:spPr>
            <a:xfrm>
              <a:off x="3447492" y="2741178"/>
              <a:ext cx="1109004" cy="1367080"/>
            </a:xfrm>
            <a:custGeom>
              <a:rect b="b" l="l" r="r" t="t"/>
              <a:pathLst>
                <a:path extrusionOk="0" h="69123" w="56074">
                  <a:moveTo>
                    <a:pt x="8906" y="0"/>
                  </a:moveTo>
                  <a:cubicBezTo>
                    <a:pt x="8873" y="0"/>
                    <a:pt x="8840" y="4"/>
                    <a:pt x="8806" y="13"/>
                  </a:cubicBezTo>
                  <a:lnTo>
                    <a:pt x="8773" y="46"/>
                  </a:lnTo>
                  <a:lnTo>
                    <a:pt x="1301" y="3682"/>
                  </a:lnTo>
                  <a:cubicBezTo>
                    <a:pt x="1068" y="3782"/>
                    <a:pt x="867" y="3949"/>
                    <a:pt x="701" y="4149"/>
                  </a:cubicBezTo>
                  <a:cubicBezTo>
                    <a:pt x="0" y="4950"/>
                    <a:pt x="67" y="6150"/>
                    <a:pt x="867" y="6851"/>
                  </a:cubicBezTo>
                  <a:cubicBezTo>
                    <a:pt x="1237" y="7174"/>
                    <a:pt x="1698" y="7334"/>
                    <a:pt x="2157" y="7334"/>
                  </a:cubicBezTo>
                  <a:cubicBezTo>
                    <a:pt x="2693" y="7334"/>
                    <a:pt x="3225" y="7116"/>
                    <a:pt x="3603" y="6684"/>
                  </a:cubicBezTo>
                  <a:lnTo>
                    <a:pt x="8889" y="657"/>
                  </a:lnTo>
                  <a:lnTo>
                    <a:pt x="8889" y="657"/>
                  </a:lnTo>
                  <a:lnTo>
                    <a:pt x="52004" y="66293"/>
                  </a:lnTo>
                  <a:cubicBezTo>
                    <a:pt x="52037" y="66327"/>
                    <a:pt x="52071" y="66360"/>
                    <a:pt x="52071" y="66360"/>
                  </a:cubicBezTo>
                  <a:lnTo>
                    <a:pt x="55640" y="69062"/>
                  </a:lnTo>
                  <a:cubicBezTo>
                    <a:pt x="55682" y="69104"/>
                    <a:pt x="55735" y="69123"/>
                    <a:pt x="55791" y="69123"/>
                  </a:cubicBezTo>
                  <a:cubicBezTo>
                    <a:pt x="55868" y="69123"/>
                    <a:pt x="55949" y="69087"/>
                    <a:pt x="56007" y="69029"/>
                  </a:cubicBezTo>
                  <a:cubicBezTo>
                    <a:pt x="56074" y="68895"/>
                    <a:pt x="56074" y="68762"/>
                    <a:pt x="55940" y="68662"/>
                  </a:cubicBezTo>
                  <a:lnTo>
                    <a:pt x="52404" y="65960"/>
                  </a:lnTo>
                  <a:lnTo>
                    <a:pt x="52438" y="66027"/>
                  </a:lnTo>
                  <a:lnTo>
                    <a:pt x="9140" y="113"/>
                  </a:lnTo>
                  <a:cubicBezTo>
                    <a:pt x="9090" y="38"/>
                    <a:pt x="9002" y="0"/>
                    <a:pt x="8906" y="0"/>
                  </a:cubicBezTo>
                  <a:close/>
                </a:path>
              </a:pathLst>
            </a:custGeom>
            <a:solidFill>
              <a:srgbClr val="352A3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295" name="Google Shape;17295;p514"/>
          <p:cNvSpPr/>
          <p:nvPr/>
        </p:nvSpPr>
        <p:spPr>
          <a:xfrm>
            <a:off x="2494675" y="1310725"/>
            <a:ext cx="1454400" cy="2150750"/>
          </a:xfrm>
          <a:custGeom>
            <a:rect b="b" l="l" r="r" t="t"/>
            <a:pathLst>
              <a:path extrusionOk="0" fill="none" h="86030" w="58176">
                <a:moveTo>
                  <a:pt x="1" y="74221"/>
                </a:moveTo>
                <a:cubicBezTo>
                  <a:pt x="2402" y="75588"/>
                  <a:pt x="5304" y="76389"/>
                  <a:pt x="7739" y="77323"/>
                </a:cubicBezTo>
                <a:cubicBezTo>
                  <a:pt x="23084" y="83194"/>
                  <a:pt x="47868" y="86029"/>
                  <a:pt x="56274" y="67549"/>
                </a:cubicBezTo>
                <a:cubicBezTo>
                  <a:pt x="57675" y="64480"/>
                  <a:pt x="58175" y="61078"/>
                  <a:pt x="57775" y="57709"/>
                </a:cubicBezTo>
                <a:cubicBezTo>
                  <a:pt x="56641" y="48502"/>
                  <a:pt x="48368" y="44666"/>
                  <a:pt x="39962" y="43832"/>
                </a:cubicBezTo>
                <a:cubicBezTo>
                  <a:pt x="36060" y="43432"/>
                  <a:pt x="32090" y="43265"/>
                  <a:pt x="28354" y="42098"/>
                </a:cubicBezTo>
                <a:cubicBezTo>
                  <a:pt x="22650" y="40330"/>
                  <a:pt x="18881" y="35893"/>
                  <a:pt x="17179" y="30222"/>
                </a:cubicBezTo>
                <a:cubicBezTo>
                  <a:pt x="16079" y="26520"/>
                  <a:pt x="15678" y="22617"/>
                  <a:pt x="15545" y="18781"/>
                </a:cubicBezTo>
                <a:cubicBezTo>
                  <a:pt x="15412" y="15045"/>
                  <a:pt x="15912" y="11042"/>
                  <a:pt x="15211" y="7373"/>
                </a:cubicBezTo>
                <a:cubicBezTo>
                  <a:pt x="14111" y="1535"/>
                  <a:pt x="13544" y="1"/>
                  <a:pt x="13544" y="1"/>
                </a:cubicBezTo>
              </a:path>
            </a:pathLst>
          </a:custGeom>
          <a:noFill/>
          <a:ln cap="flat" cmpd="sng" w="9525">
            <a:solidFill>
              <a:schemeClr val="lt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296" name="Google Shape;17296;p514"/>
          <p:cNvPicPr preferRelativeResize="0"/>
          <p:nvPr/>
        </p:nvPicPr>
        <p:blipFill rotWithShape="1">
          <a:blip r:embed="rId3">
            <a:alphaModFix/>
          </a:blip>
          <a:srcRect b="0" l="6759" r="-6760" t="0"/>
          <a:stretch/>
        </p:blipFill>
        <p:spPr>
          <a:xfrm>
            <a:off x="8056525" y="0"/>
            <a:ext cx="1087473" cy="1087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00" name="Shape 17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01" name="Google Shape;17301;p5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02" name="Google Shape;17302;p515"/>
          <p:cNvPicPr preferRelativeResize="0"/>
          <p:nvPr/>
        </p:nvPicPr>
        <p:blipFill rotWithShape="1">
          <a:blip r:embed="rId4">
            <a:alphaModFix/>
          </a:blip>
          <a:srcRect b="0" l="6759" r="-6760" t="0"/>
          <a:stretch/>
        </p:blipFill>
        <p:spPr>
          <a:xfrm>
            <a:off x="8056525" y="0"/>
            <a:ext cx="1087473" cy="1087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53" name="Shape 16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4" name="Google Shape;16554;p4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21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55" name="Google Shape;16555;p496"/>
          <p:cNvPicPr preferRelativeResize="0"/>
          <p:nvPr/>
        </p:nvPicPr>
        <p:blipFill rotWithShape="1">
          <a:blip r:embed="rId4">
            <a:alphaModFix/>
          </a:blip>
          <a:srcRect b="0" l="6759" r="-6760" t="0"/>
          <a:stretch/>
        </p:blipFill>
        <p:spPr>
          <a:xfrm>
            <a:off x="8056525" y="0"/>
            <a:ext cx="1087473" cy="1087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59" name="Shape 16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60" name="Google Shape;16560;p497"/>
          <p:cNvGrpSpPr/>
          <p:nvPr/>
        </p:nvGrpSpPr>
        <p:grpSpPr>
          <a:xfrm>
            <a:off x="5167025" y="1313863"/>
            <a:ext cx="4164675" cy="3338425"/>
            <a:chOff x="2237600" y="1384375"/>
            <a:chExt cx="4164675" cy="3338425"/>
          </a:xfrm>
        </p:grpSpPr>
        <p:sp>
          <p:nvSpPr>
            <p:cNvPr id="16561" name="Google Shape;16561;p497"/>
            <p:cNvSpPr/>
            <p:nvPr/>
          </p:nvSpPr>
          <p:spPr>
            <a:xfrm>
              <a:off x="4977050" y="2017725"/>
              <a:ext cx="371125" cy="821450"/>
            </a:xfrm>
            <a:custGeom>
              <a:rect b="b" l="l" r="r" t="t"/>
              <a:pathLst>
                <a:path extrusionOk="0" h="32858" w="14845">
                  <a:moveTo>
                    <a:pt x="1702" y="0"/>
                  </a:moveTo>
                  <a:lnTo>
                    <a:pt x="735" y="467"/>
                  </a:lnTo>
                  <a:lnTo>
                    <a:pt x="1" y="1635"/>
                  </a:lnTo>
                  <a:lnTo>
                    <a:pt x="1" y="3369"/>
                  </a:lnTo>
                  <a:lnTo>
                    <a:pt x="11376" y="30189"/>
                  </a:lnTo>
                  <a:lnTo>
                    <a:pt x="11209" y="31756"/>
                  </a:lnTo>
                  <a:lnTo>
                    <a:pt x="12276" y="32857"/>
                  </a:lnTo>
                  <a:lnTo>
                    <a:pt x="13944" y="32857"/>
                  </a:lnTo>
                  <a:lnTo>
                    <a:pt x="14845" y="32390"/>
                  </a:lnTo>
                  <a:lnTo>
                    <a:pt x="14478" y="25986"/>
                  </a:lnTo>
                  <a:lnTo>
                    <a:pt x="14845" y="22149"/>
                  </a:lnTo>
                  <a:lnTo>
                    <a:pt x="8941" y="7639"/>
                  </a:lnTo>
                  <a:lnTo>
                    <a:pt x="6372" y="3103"/>
                  </a:lnTo>
                  <a:lnTo>
                    <a:pt x="5171" y="601"/>
                  </a:lnTo>
                  <a:lnTo>
                    <a:pt x="350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2" name="Google Shape;16562;p497"/>
            <p:cNvSpPr/>
            <p:nvPr/>
          </p:nvSpPr>
          <p:spPr>
            <a:xfrm>
              <a:off x="2237600" y="2077775"/>
              <a:ext cx="3248175" cy="2645025"/>
            </a:xfrm>
            <a:custGeom>
              <a:rect b="b" l="l" r="r" t="t"/>
              <a:pathLst>
                <a:path extrusionOk="0" h="105801" w="129927">
                  <a:moveTo>
                    <a:pt x="117551" y="0"/>
                  </a:moveTo>
                  <a:cubicBezTo>
                    <a:pt x="117551" y="0"/>
                    <a:pt x="89131" y="1835"/>
                    <a:pt x="68049" y="15611"/>
                  </a:cubicBezTo>
                  <a:cubicBezTo>
                    <a:pt x="64680" y="17779"/>
                    <a:pt x="61811" y="19647"/>
                    <a:pt x="59310" y="21249"/>
                  </a:cubicBezTo>
                  <a:cubicBezTo>
                    <a:pt x="56774" y="22850"/>
                    <a:pt x="54640" y="24217"/>
                    <a:pt x="52772" y="25418"/>
                  </a:cubicBezTo>
                  <a:cubicBezTo>
                    <a:pt x="51237" y="26419"/>
                    <a:pt x="49870" y="27253"/>
                    <a:pt x="48669" y="28053"/>
                  </a:cubicBezTo>
                  <a:cubicBezTo>
                    <a:pt x="46701" y="29321"/>
                    <a:pt x="45133" y="30388"/>
                    <a:pt x="43632" y="31489"/>
                  </a:cubicBezTo>
                  <a:cubicBezTo>
                    <a:pt x="41397" y="33124"/>
                    <a:pt x="39395" y="34758"/>
                    <a:pt x="36727" y="37127"/>
                  </a:cubicBezTo>
                  <a:cubicBezTo>
                    <a:pt x="28454" y="44465"/>
                    <a:pt x="18981" y="54239"/>
                    <a:pt x="15945" y="56407"/>
                  </a:cubicBezTo>
                  <a:cubicBezTo>
                    <a:pt x="12876" y="58542"/>
                    <a:pt x="7072" y="66481"/>
                    <a:pt x="5538" y="69850"/>
                  </a:cubicBezTo>
                  <a:cubicBezTo>
                    <a:pt x="4637" y="71885"/>
                    <a:pt x="4104" y="74854"/>
                    <a:pt x="3370" y="77589"/>
                  </a:cubicBezTo>
                  <a:cubicBezTo>
                    <a:pt x="2903" y="79357"/>
                    <a:pt x="2369" y="81025"/>
                    <a:pt x="1568" y="82226"/>
                  </a:cubicBezTo>
                  <a:cubicBezTo>
                    <a:pt x="1068" y="82993"/>
                    <a:pt x="768" y="83693"/>
                    <a:pt x="568" y="84360"/>
                  </a:cubicBezTo>
                  <a:cubicBezTo>
                    <a:pt x="1" y="86295"/>
                    <a:pt x="668" y="87596"/>
                    <a:pt x="1568" y="87729"/>
                  </a:cubicBezTo>
                  <a:cubicBezTo>
                    <a:pt x="2050" y="87782"/>
                    <a:pt x="2922" y="88138"/>
                    <a:pt x="4044" y="88138"/>
                  </a:cubicBezTo>
                  <a:cubicBezTo>
                    <a:pt x="5799" y="88138"/>
                    <a:pt x="8166" y="87266"/>
                    <a:pt x="10608" y="82993"/>
                  </a:cubicBezTo>
                  <a:cubicBezTo>
                    <a:pt x="14578" y="75954"/>
                    <a:pt x="15345" y="71985"/>
                    <a:pt x="17146" y="70284"/>
                  </a:cubicBezTo>
                  <a:cubicBezTo>
                    <a:pt x="18981" y="68616"/>
                    <a:pt x="26953" y="61744"/>
                    <a:pt x="27387" y="61444"/>
                  </a:cubicBezTo>
                  <a:cubicBezTo>
                    <a:pt x="27394" y="61439"/>
                    <a:pt x="27401" y="61437"/>
                    <a:pt x="27406" y="61437"/>
                  </a:cubicBezTo>
                  <a:cubicBezTo>
                    <a:pt x="27705" y="61437"/>
                    <a:pt x="23271" y="70170"/>
                    <a:pt x="22517" y="71384"/>
                  </a:cubicBezTo>
                  <a:cubicBezTo>
                    <a:pt x="21749" y="72585"/>
                    <a:pt x="20082" y="75654"/>
                    <a:pt x="20815" y="81158"/>
                  </a:cubicBezTo>
                  <a:cubicBezTo>
                    <a:pt x="21583" y="86662"/>
                    <a:pt x="22984" y="90632"/>
                    <a:pt x="22050" y="93834"/>
                  </a:cubicBezTo>
                  <a:cubicBezTo>
                    <a:pt x="21749" y="94868"/>
                    <a:pt x="21349" y="96102"/>
                    <a:pt x="21049" y="97370"/>
                  </a:cubicBezTo>
                  <a:cubicBezTo>
                    <a:pt x="20815" y="98270"/>
                    <a:pt x="20649" y="99204"/>
                    <a:pt x="20582" y="100038"/>
                  </a:cubicBezTo>
                  <a:cubicBezTo>
                    <a:pt x="20482" y="101606"/>
                    <a:pt x="20749" y="102907"/>
                    <a:pt x="21883" y="103441"/>
                  </a:cubicBezTo>
                  <a:cubicBezTo>
                    <a:pt x="22758" y="103856"/>
                    <a:pt x="23928" y="104199"/>
                    <a:pt x="25171" y="104199"/>
                  </a:cubicBezTo>
                  <a:cubicBezTo>
                    <a:pt x="27623" y="104199"/>
                    <a:pt x="30362" y="102863"/>
                    <a:pt x="31690" y="98104"/>
                  </a:cubicBezTo>
                  <a:cubicBezTo>
                    <a:pt x="33658" y="90932"/>
                    <a:pt x="33658" y="89698"/>
                    <a:pt x="33658" y="89698"/>
                  </a:cubicBezTo>
                  <a:cubicBezTo>
                    <a:pt x="33658" y="89698"/>
                    <a:pt x="34225" y="90431"/>
                    <a:pt x="35059" y="91465"/>
                  </a:cubicBezTo>
                  <a:cubicBezTo>
                    <a:pt x="35826" y="92433"/>
                    <a:pt x="36760" y="93634"/>
                    <a:pt x="37694" y="94901"/>
                  </a:cubicBezTo>
                  <a:cubicBezTo>
                    <a:pt x="38094" y="95402"/>
                    <a:pt x="38495" y="95935"/>
                    <a:pt x="38862" y="96469"/>
                  </a:cubicBezTo>
                  <a:cubicBezTo>
                    <a:pt x="39929" y="97903"/>
                    <a:pt x="40796" y="99204"/>
                    <a:pt x="41163" y="99938"/>
                  </a:cubicBezTo>
                  <a:cubicBezTo>
                    <a:pt x="41597" y="100939"/>
                    <a:pt x="42231" y="102340"/>
                    <a:pt x="43165" y="103541"/>
                  </a:cubicBezTo>
                  <a:cubicBezTo>
                    <a:pt x="44102" y="104800"/>
                    <a:pt x="45362" y="105801"/>
                    <a:pt x="47032" y="105801"/>
                  </a:cubicBezTo>
                  <a:cubicBezTo>
                    <a:pt x="47441" y="105801"/>
                    <a:pt x="47875" y="105740"/>
                    <a:pt x="48335" y="105609"/>
                  </a:cubicBezTo>
                  <a:cubicBezTo>
                    <a:pt x="52471" y="104375"/>
                    <a:pt x="53372" y="101306"/>
                    <a:pt x="52772" y="98404"/>
                  </a:cubicBezTo>
                  <a:cubicBezTo>
                    <a:pt x="52138" y="95502"/>
                    <a:pt x="45900" y="86795"/>
                    <a:pt x="45900" y="84494"/>
                  </a:cubicBezTo>
                  <a:cubicBezTo>
                    <a:pt x="45900" y="82226"/>
                    <a:pt x="53072" y="69683"/>
                    <a:pt x="53972" y="68015"/>
                  </a:cubicBezTo>
                  <a:cubicBezTo>
                    <a:pt x="54865" y="66389"/>
                    <a:pt x="57557" y="61714"/>
                    <a:pt x="59395" y="61714"/>
                  </a:cubicBezTo>
                  <a:cubicBezTo>
                    <a:pt x="59480" y="61714"/>
                    <a:pt x="59563" y="61724"/>
                    <a:pt x="59643" y="61744"/>
                  </a:cubicBezTo>
                  <a:cubicBezTo>
                    <a:pt x="61478" y="62211"/>
                    <a:pt x="62078" y="63879"/>
                    <a:pt x="60711" y="66314"/>
                  </a:cubicBezTo>
                  <a:cubicBezTo>
                    <a:pt x="59343" y="68783"/>
                    <a:pt x="55373" y="76121"/>
                    <a:pt x="54606" y="77789"/>
                  </a:cubicBezTo>
                  <a:cubicBezTo>
                    <a:pt x="53839" y="79457"/>
                    <a:pt x="53239" y="83426"/>
                    <a:pt x="54439" y="85128"/>
                  </a:cubicBezTo>
                  <a:cubicBezTo>
                    <a:pt x="55307" y="86295"/>
                    <a:pt x="59276" y="89998"/>
                    <a:pt x="61878" y="92933"/>
                  </a:cubicBezTo>
                  <a:cubicBezTo>
                    <a:pt x="62946" y="94167"/>
                    <a:pt x="63813" y="95235"/>
                    <a:pt x="64080" y="95969"/>
                  </a:cubicBezTo>
                  <a:cubicBezTo>
                    <a:pt x="64447" y="97003"/>
                    <a:pt x="64947" y="98037"/>
                    <a:pt x="65581" y="98837"/>
                  </a:cubicBezTo>
                  <a:cubicBezTo>
                    <a:pt x="66227" y="99607"/>
                    <a:pt x="67057" y="100137"/>
                    <a:pt x="68169" y="100137"/>
                  </a:cubicBezTo>
                  <a:cubicBezTo>
                    <a:pt x="68551" y="100137"/>
                    <a:pt x="68965" y="100075"/>
                    <a:pt x="69417" y="99938"/>
                  </a:cubicBezTo>
                  <a:cubicBezTo>
                    <a:pt x="72486" y="99038"/>
                    <a:pt x="73987" y="94901"/>
                    <a:pt x="72319" y="91699"/>
                  </a:cubicBezTo>
                  <a:cubicBezTo>
                    <a:pt x="70651" y="88497"/>
                    <a:pt x="66815" y="82993"/>
                    <a:pt x="66982" y="81592"/>
                  </a:cubicBezTo>
                  <a:cubicBezTo>
                    <a:pt x="67115" y="80224"/>
                    <a:pt x="69117" y="75187"/>
                    <a:pt x="71418" y="72886"/>
                  </a:cubicBezTo>
                  <a:cubicBezTo>
                    <a:pt x="72719" y="71551"/>
                    <a:pt x="75721" y="67815"/>
                    <a:pt x="78723" y="64947"/>
                  </a:cubicBezTo>
                  <a:cubicBezTo>
                    <a:pt x="80849" y="62887"/>
                    <a:pt x="83006" y="61275"/>
                    <a:pt x="84599" y="61275"/>
                  </a:cubicBezTo>
                  <a:cubicBezTo>
                    <a:pt x="84631" y="61275"/>
                    <a:pt x="84663" y="61276"/>
                    <a:pt x="84694" y="61277"/>
                  </a:cubicBezTo>
                  <a:cubicBezTo>
                    <a:pt x="88530" y="61444"/>
                    <a:pt x="88964" y="61144"/>
                    <a:pt x="91733" y="63412"/>
                  </a:cubicBezTo>
                  <a:cubicBezTo>
                    <a:pt x="94468" y="65714"/>
                    <a:pt x="98004" y="68149"/>
                    <a:pt x="98604" y="69850"/>
                  </a:cubicBezTo>
                  <a:cubicBezTo>
                    <a:pt x="99205" y="71518"/>
                    <a:pt x="97837" y="83760"/>
                    <a:pt x="103508" y="85595"/>
                  </a:cubicBezTo>
                  <a:cubicBezTo>
                    <a:pt x="105611" y="86267"/>
                    <a:pt x="107398" y="86539"/>
                    <a:pt x="108812" y="86539"/>
                  </a:cubicBezTo>
                  <a:cubicBezTo>
                    <a:pt x="111190" y="86539"/>
                    <a:pt x="112514" y="85769"/>
                    <a:pt x="112514" y="84827"/>
                  </a:cubicBezTo>
                  <a:cubicBezTo>
                    <a:pt x="112514" y="84360"/>
                    <a:pt x="112381" y="83860"/>
                    <a:pt x="112181" y="83326"/>
                  </a:cubicBezTo>
                  <a:cubicBezTo>
                    <a:pt x="111780" y="82125"/>
                    <a:pt x="111047" y="80691"/>
                    <a:pt x="110813" y="79023"/>
                  </a:cubicBezTo>
                  <a:cubicBezTo>
                    <a:pt x="110713" y="78189"/>
                    <a:pt x="110580" y="76722"/>
                    <a:pt x="110479" y="75054"/>
                  </a:cubicBezTo>
                  <a:cubicBezTo>
                    <a:pt x="110246" y="71885"/>
                    <a:pt x="110113" y="68049"/>
                    <a:pt x="110513" y="66648"/>
                  </a:cubicBezTo>
                  <a:cubicBezTo>
                    <a:pt x="111147" y="64480"/>
                    <a:pt x="110213" y="61277"/>
                    <a:pt x="107311" y="57308"/>
                  </a:cubicBezTo>
                  <a:cubicBezTo>
                    <a:pt x="104408" y="53338"/>
                    <a:pt x="100272" y="49068"/>
                    <a:pt x="99839" y="47067"/>
                  </a:cubicBezTo>
                  <a:cubicBezTo>
                    <a:pt x="99372" y="45099"/>
                    <a:pt x="94635" y="37760"/>
                    <a:pt x="93701" y="37293"/>
                  </a:cubicBezTo>
                  <a:cubicBezTo>
                    <a:pt x="93701" y="37293"/>
                    <a:pt x="95535" y="31956"/>
                    <a:pt x="104408" y="30122"/>
                  </a:cubicBezTo>
                  <a:cubicBezTo>
                    <a:pt x="113281" y="28287"/>
                    <a:pt x="129927" y="26919"/>
                    <a:pt x="129927" y="26919"/>
                  </a:cubicBezTo>
                  <a:lnTo>
                    <a:pt x="124523" y="15144"/>
                  </a:lnTo>
                  <a:lnTo>
                    <a:pt x="117551" y="0"/>
                  </a:lnTo>
                  <a:close/>
                </a:path>
              </a:pathLst>
            </a:custGeom>
            <a:solidFill>
              <a:srgbClr val="F1CBA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3" name="Google Shape;16563;p497"/>
            <p:cNvSpPr/>
            <p:nvPr/>
          </p:nvSpPr>
          <p:spPr>
            <a:xfrm>
              <a:off x="3705325" y="2652400"/>
              <a:ext cx="136775" cy="81150"/>
            </a:xfrm>
            <a:custGeom>
              <a:rect b="b" l="l" r="r" t="t"/>
              <a:pathLst>
                <a:path extrusionOk="0" h="3246" w="5471">
                  <a:moveTo>
                    <a:pt x="4211" y="0"/>
                  </a:moveTo>
                  <a:cubicBezTo>
                    <a:pt x="3652" y="0"/>
                    <a:pt x="2932" y="176"/>
                    <a:pt x="2202" y="532"/>
                  </a:cubicBezTo>
                  <a:cubicBezTo>
                    <a:pt x="867" y="1232"/>
                    <a:pt x="0" y="2233"/>
                    <a:pt x="300" y="2833"/>
                  </a:cubicBezTo>
                  <a:cubicBezTo>
                    <a:pt x="439" y="3110"/>
                    <a:pt x="796" y="3245"/>
                    <a:pt x="1272" y="3245"/>
                  </a:cubicBezTo>
                  <a:cubicBezTo>
                    <a:pt x="1830" y="3245"/>
                    <a:pt x="2549" y="3060"/>
                    <a:pt x="3269" y="2700"/>
                  </a:cubicBezTo>
                  <a:cubicBezTo>
                    <a:pt x="4637" y="2033"/>
                    <a:pt x="5471" y="999"/>
                    <a:pt x="5204" y="398"/>
                  </a:cubicBezTo>
                  <a:cubicBezTo>
                    <a:pt x="5064" y="134"/>
                    <a:pt x="4699" y="0"/>
                    <a:pt x="421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4" name="Google Shape;16564;p497"/>
            <p:cNvSpPr/>
            <p:nvPr/>
          </p:nvSpPr>
          <p:spPr>
            <a:xfrm>
              <a:off x="4838625" y="3933500"/>
              <a:ext cx="203500" cy="258875"/>
            </a:xfrm>
            <a:custGeom>
              <a:rect b="b" l="l" r="r" t="t"/>
              <a:pathLst>
                <a:path extrusionOk="0" h="10355" w="8140">
                  <a:moveTo>
                    <a:pt x="4889" y="1"/>
                  </a:moveTo>
                  <a:cubicBezTo>
                    <a:pt x="3037" y="1"/>
                    <a:pt x="616" y="1401"/>
                    <a:pt x="334" y="1992"/>
                  </a:cubicBezTo>
                  <a:cubicBezTo>
                    <a:pt x="1" y="2693"/>
                    <a:pt x="1" y="7830"/>
                    <a:pt x="2502" y="9664"/>
                  </a:cubicBezTo>
                  <a:cubicBezTo>
                    <a:pt x="3203" y="10171"/>
                    <a:pt x="3947" y="10355"/>
                    <a:pt x="4657" y="10355"/>
                  </a:cubicBezTo>
                  <a:cubicBezTo>
                    <a:pt x="6515" y="10355"/>
                    <a:pt x="8140" y="9097"/>
                    <a:pt x="8140" y="9097"/>
                  </a:cubicBezTo>
                  <a:cubicBezTo>
                    <a:pt x="7739" y="7863"/>
                    <a:pt x="7006" y="6462"/>
                    <a:pt x="6772" y="4794"/>
                  </a:cubicBezTo>
                  <a:cubicBezTo>
                    <a:pt x="6672" y="3927"/>
                    <a:pt x="6539" y="2493"/>
                    <a:pt x="6438" y="825"/>
                  </a:cubicBezTo>
                  <a:lnTo>
                    <a:pt x="5838" y="158"/>
                  </a:lnTo>
                  <a:cubicBezTo>
                    <a:pt x="5552" y="49"/>
                    <a:pt x="5230" y="1"/>
                    <a:pt x="4889" y="1"/>
                  </a:cubicBezTo>
                  <a:close/>
                </a:path>
              </a:pathLst>
            </a:custGeom>
            <a:solidFill>
              <a:srgbClr val="F9D6B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5" name="Google Shape;16565;p497"/>
            <p:cNvSpPr/>
            <p:nvPr/>
          </p:nvSpPr>
          <p:spPr>
            <a:xfrm>
              <a:off x="3784550" y="4343200"/>
              <a:ext cx="248525" cy="210525"/>
            </a:xfrm>
            <a:custGeom>
              <a:rect b="b" l="l" r="r" t="t"/>
              <a:pathLst>
                <a:path extrusionOk="0" h="8421" w="9941">
                  <a:moveTo>
                    <a:pt x="5173" y="0"/>
                  </a:moveTo>
                  <a:cubicBezTo>
                    <a:pt x="4980" y="0"/>
                    <a:pt x="4770" y="17"/>
                    <a:pt x="4537" y="48"/>
                  </a:cubicBezTo>
                  <a:cubicBezTo>
                    <a:pt x="2735" y="281"/>
                    <a:pt x="0" y="2316"/>
                    <a:pt x="0" y="2316"/>
                  </a:cubicBezTo>
                  <a:cubicBezTo>
                    <a:pt x="1068" y="3550"/>
                    <a:pt x="1935" y="4618"/>
                    <a:pt x="2202" y="5352"/>
                  </a:cubicBezTo>
                  <a:cubicBezTo>
                    <a:pt x="2569" y="6386"/>
                    <a:pt x="3069" y="7420"/>
                    <a:pt x="3703" y="8220"/>
                  </a:cubicBezTo>
                  <a:cubicBezTo>
                    <a:pt x="3703" y="8220"/>
                    <a:pt x="4584" y="8421"/>
                    <a:pt x="5529" y="8421"/>
                  </a:cubicBezTo>
                  <a:cubicBezTo>
                    <a:pt x="6309" y="8421"/>
                    <a:pt x="7132" y="8284"/>
                    <a:pt x="7539" y="7787"/>
                  </a:cubicBezTo>
                  <a:cubicBezTo>
                    <a:pt x="8473" y="6686"/>
                    <a:pt x="9941" y="5652"/>
                    <a:pt x="8339" y="3017"/>
                  </a:cubicBezTo>
                  <a:cubicBezTo>
                    <a:pt x="6950" y="729"/>
                    <a:pt x="6439" y="0"/>
                    <a:pt x="5173" y="0"/>
                  </a:cubicBezTo>
                  <a:close/>
                </a:path>
              </a:pathLst>
            </a:custGeom>
            <a:solidFill>
              <a:srgbClr val="F9D6B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6" name="Google Shape;16566;p497"/>
            <p:cNvSpPr/>
            <p:nvPr/>
          </p:nvSpPr>
          <p:spPr>
            <a:xfrm>
              <a:off x="3209125" y="4418550"/>
              <a:ext cx="294400" cy="259875"/>
            </a:xfrm>
            <a:custGeom>
              <a:rect b="b" l="l" r="r" t="t"/>
              <a:pathLst>
                <a:path extrusionOk="0" h="10395" w="11776">
                  <a:moveTo>
                    <a:pt x="5413" y="1"/>
                  </a:moveTo>
                  <a:cubicBezTo>
                    <a:pt x="4898" y="1"/>
                    <a:pt x="4320" y="153"/>
                    <a:pt x="3637" y="470"/>
                  </a:cubicBezTo>
                  <a:cubicBezTo>
                    <a:pt x="868" y="1737"/>
                    <a:pt x="1" y="2838"/>
                    <a:pt x="1" y="2838"/>
                  </a:cubicBezTo>
                  <a:cubicBezTo>
                    <a:pt x="1068" y="4272"/>
                    <a:pt x="1935" y="5573"/>
                    <a:pt x="2302" y="6307"/>
                  </a:cubicBezTo>
                  <a:cubicBezTo>
                    <a:pt x="2736" y="7308"/>
                    <a:pt x="3370" y="8709"/>
                    <a:pt x="4304" y="9910"/>
                  </a:cubicBezTo>
                  <a:cubicBezTo>
                    <a:pt x="4304" y="9910"/>
                    <a:pt x="5229" y="10395"/>
                    <a:pt x="6541" y="10395"/>
                  </a:cubicBezTo>
                  <a:cubicBezTo>
                    <a:pt x="7781" y="10395"/>
                    <a:pt x="9367" y="9961"/>
                    <a:pt x="10842" y="8275"/>
                  </a:cubicBezTo>
                  <a:cubicBezTo>
                    <a:pt x="10842" y="8275"/>
                    <a:pt x="11776" y="6974"/>
                    <a:pt x="9574" y="3772"/>
                  </a:cubicBezTo>
                  <a:cubicBezTo>
                    <a:pt x="7948" y="1370"/>
                    <a:pt x="6960" y="1"/>
                    <a:pt x="5413" y="1"/>
                  </a:cubicBezTo>
                  <a:close/>
                </a:path>
              </a:pathLst>
            </a:custGeom>
            <a:solidFill>
              <a:srgbClr val="F9D6B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7" name="Google Shape;16567;p497"/>
            <p:cNvSpPr/>
            <p:nvPr/>
          </p:nvSpPr>
          <p:spPr>
            <a:xfrm>
              <a:off x="2752125" y="4400925"/>
              <a:ext cx="210175" cy="223850"/>
            </a:xfrm>
            <a:custGeom>
              <a:rect b="b" l="l" r="r" t="t"/>
              <a:pathLst>
                <a:path extrusionOk="0" h="8954" w="8407">
                  <a:moveTo>
                    <a:pt x="3585" y="0"/>
                  </a:moveTo>
                  <a:cubicBezTo>
                    <a:pt x="1650" y="0"/>
                    <a:pt x="1469" y="908"/>
                    <a:pt x="1469" y="908"/>
                  </a:cubicBezTo>
                  <a:cubicBezTo>
                    <a:pt x="1168" y="1942"/>
                    <a:pt x="768" y="3176"/>
                    <a:pt x="468" y="4444"/>
                  </a:cubicBezTo>
                  <a:cubicBezTo>
                    <a:pt x="234" y="5344"/>
                    <a:pt x="68" y="6278"/>
                    <a:pt x="1" y="7112"/>
                  </a:cubicBezTo>
                  <a:cubicBezTo>
                    <a:pt x="1" y="7112"/>
                    <a:pt x="875" y="8953"/>
                    <a:pt x="3950" y="8953"/>
                  </a:cubicBezTo>
                  <a:cubicBezTo>
                    <a:pt x="4055" y="8953"/>
                    <a:pt x="4161" y="8951"/>
                    <a:pt x="4271" y="8947"/>
                  </a:cubicBezTo>
                  <a:cubicBezTo>
                    <a:pt x="7573" y="8847"/>
                    <a:pt x="8140" y="4477"/>
                    <a:pt x="8274" y="3476"/>
                  </a:cubicBezTo>
                  <a:cubicBezTo>
                    <a:pt x="8374" y="2442"/>
                    <a:pt x="8407" y="708"/>
                    <a:pt x="5071" y="141"/>
                  </a:cubicBezTo>
                  <a:cubicBezTo>
                    <a:pt x="4487" y="41"/>
                    <a:pt x="3996" y="0"/>
                    <a:pt x="3585" y="0"/>
                  </a:cubicBezTo>
                  <a:close/>
                </a:path>
              </a:pathLst>
            </a:custGeom>
            <a:solidFill>
              <a:srgbClr val="F9D6B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8" name="Google Shape;16568;p497"/>
            <p:cNvSpPr/>
            <p:nvPr/>
          </p:nvSpPr>
          <p:spPr>
            <a:xfrm>
              <a:off x="2251775" y="4000550"/>
              <a:ext cx="186000" cy="220075"/>
            </a:xfrm>
            <a:custGeom>
              <a:rect b="b" l="l" r="r" t="t"/>
              <a:pathLst>
                <a:path extrusionOk="0" h="8803" w="7440">
                  <a:moveTo>
                    <a:pt x="4823" y="1"/>
                  </a:moveTo>
                  <a:cubicBezTo>
                    <a:pt x="4474" y="1"/>
                    <a:pt x="4080" y="44"/>
                    <a:pt x="3637" y="144"/>
                  </a:cubicBezTo>
                  <a:lnTo>
                    <a:pt x="2803" y="678"/>
                  </a:lnTo>
                  <a:cubicBezTo>
                    <a:pt x="2336" y="2446"/>
                    <a:pt x="1802" y="4114"/>
                    <a:pt x="1001" y="5315"/>
                  </a:cubicBezTo>
                  <a:cubicBezTo>
                    <a:pt x="501" y="6082"/>
                    <a:pt x="201" y="6782"/>
                    <a:pt x="1" y="7449"/>
                  </a:cubicBezTo>
                  <a:cubicBezTo>
                    <a:pt x="1" y="7449"/>
                    <a:pt x="1334" y="8802"/>
                    <a:pt x="3038" y="8802"/>
                  </a:cubicBezTo>
                  <a:cubicBezTo>
                    <a:pt x="3557" y="8802"/>
                    <a:pt x="4110" y="8677"/>
                    <a:pt x="4671" y="8350"/>
                  </a:cubicBezTo>
                  <a:cubicBezTo>
                    <a:pt x="7072" y="6982"/>
                    <a:pt x="7439" y="2279"/>
                    <a:pt x="7206" y="1478"/>
                  </a:cubicBezTo>
                  <a:cubicBezTo>
                    <a:pt x="7016" y="828"/>
                    <a:pt x="6341" y="1"/>
                    <a:pt x="4823" y="1"/>
                  </a:cubicBezTo>
                  <a:close/>
                </a:path>
              </a:pathLst>
            </a:custGeom>
            <a:solidFill>
              <a:srgbClr val="F9D6B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9" name="Google Shape;16569;p497"/>
            <p:cNvSpPr/>
            <p:nvPr/>
          </p:nvSpPr>
          <p:spPr>
            <a:xfrm>
              <a:off x="4952050" y="1780875"/>
              <a:ext cx="1450225" cy="1205900"/>
            </a:xfrm>
            <a:custGeom>
              <a:rect b="b" l="l" r="r" t="t"/>
              <a:pathLst>
                <a:path extrusionOk="0" h="48236" w="58009">
                  <a:moveTo>
                    <a:pt x="58008" y="1"/>
                  </a:moveTo>
                  <a:cubicBezTo>
                    <a:pt x="58008" y="1"/>
                    <a:pt x="27520" y="568"/>
                    <a:pt x="2368" y="8907"/>
                  </a:cubicBezTo>
                  <a:cubicBezTo>
                    <a:pt x="2368" y="8907"/>
                    <a:pt x="0" y="9574"/>
                    <a:pt x="1001" y="12843"/>
                  </a:cubicBezTo>
                  <a:cubicBezTo>
                    <a:pt x="1001" y="12843"/>
                    <a:pt x="534" y="9841"/>
                    <a:pt x="3603" y="9841"/>
                  </a:cubicBezTo>
                  <a:cubicBezTo>
                    <a:pt x="6672" y="9841"/>
                    <a:pt x="13777" y="27921"/>
                    <a:pt x="14244" y="31156"/>
                  </a:cubicBezTo>
                  <a:cubicBezTo>
                    <a:pt x="14711" y="34359"/>
                    <a:pt x="16078" y="41497"/>
                    <a:pt x="14244" y="41697"/>
                  </a:cubicBezTo>
                  <a:cubicBezTo>
                    <a:pt x="14165" y="41706"/>
                    <a:pt x="14090" y="41710"/>
                    <a:pt x="14018" y="41710"/>
                  </a:cubicBezTo>
                  <a:cubicBezTo>
                    <a:pt x="12406" y="41710"/>
                    <a:pt x="12376" y="39663"/>
                    <a:pt x="12376" y="39663"/>
                  </a:cubicBezTo>
                  <a:lnTo>
                    <a:pt x="12376" y="39663"/>
                  </a:lnTo>
                  <a:cubicBezTo>
                    <a:pt x="12375" y="39663"/>
                    <a:pt x="8974" y="44666"/>
                    <a:pt x="26619" y="45367"/>
                  </a:cubicBezTo>
                  <a:cubicBezTo>
                    <a:pt x="34458" y="45667"/>
                    <a:pt x="46300" y="46668"/>
                    <a:pt x="58008" y="48235"/>
                  </a:cubicBezTo>
                  <a:lnTo>
                    <a:pt x="58008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0" name="Google Shape;16570;p497"/>
            <p:cNvSpPr/>
            <p:nvPr/>
          </p:nvSpPr>
          <p:spPr>
            <a:xfrm>
              <a:off x="2819675" y="2924200"/>
              <a:ext cx="103450" cy="344600"/>
            </a:xfrm>
            <a:custGeom>
              <a:rect b="b" l="l" r="r" t="t"/>
              <a:pathLst>
                <a:path extrusionOk="0" h="13784" w="4138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34" y="12876"/>
                    <a:pt x="3470" y="13777"/>
                  </a:cubicBezTo>
                  <a:cubicBezTo>
                    <a:pt x="3470" y="13777"/>
                    <a:pt x="3533" y="13783"/>
                    <a:pt x="3621" y="13783"/>
                  </a:cubicBezTo>
                  <a:cubicBezTo>
                    <a:pt x="3817" y="13783"/>
                    <a:pt x="4137" y="13751"/>
                    <a:pt x="4137" y="13544"/>
                  </a:cubicBezTo>
                  <a:cubicBezTo>
                    <a:pt x="4137" y="13243"/>
                    <a:pt x="3036" y="10608"/>
                    <a:pt x="2703" y="8440"/>
                  </a:cubicBezTo>
                  <a:cubicBezTo>
                    <a:pt x="2369" y="6238"/>
                    <a:pt x="1802" y="568"/>
                    <a:pt x="1802" y="56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1" name="Google Shape;16571;p497"/>
            <p:cNvSpPr/>
            <p:nvPr/>
          </p:nvSpPr>
          <p:spPr>
            <a:xfrm>
              <a:off x="3007325" y="2540600"/>
              <a:ext cx="241850" cy="420100"/>
            </a:xfrm>
            <a:custGeom>
              <a:rect b="b" l="l" r="r" t="t"/>
              <a:pathLst>
                <a:path extrusionOk="0" h="16804" w="9674">
                  <a:moveTo>
                    <a:pt x="767" y="0"/>
                  </a:moveTo>
                  <a:lnTo>
                    <a:pt x="0" y="1668"/>
                  </a:lnTo>
                  <a:cubicBezTo>
                    <a:pt x="0" y="1668"/>
                    <a:pt x="6371" y="8306"/>
                    <a:pt x="6939" y="9374"/>
                  </a:cubicBezTo>
                  <a:cubicBezTo>
                    <a:pt x="7506" y="10441"/>
                    <a:pt x="7873" y="12743"/>
                    <a:pt x="8073" y="13910"/>
                  </a:cubicBezTo>
                  <a:cubicBezTo>
                    <a:pt x="8291" y="15035"/>
                    <a:pt x="8510" y="16804"/>
                    <a:pt x="9003" y="16804"/>
                  </a:cubicBezTo>
                  <a:cubicBezTo>
                    <a:pt x="9036" y="16804"/>
                    <a:pt x="9071" y="16796"/>
                    <a:pt x="9107" y="16779"/>
                  </a:cubicBezTo>
                  <a:cubicBezTo>
                    <a:pt x="9674" y="16479"/>
                    <a:pt x="8506" y="9974"/>
                    <a:pt x="8373" y="9374"/>
                  </a:cubicBezTo>
                  <a:cubicBezTo>
                    <a:pt x="8206" y="8740"/>
                    <a:pt x="6105" y="5738"/>
                    <a:pt x="3936" y="3403"/>
                  </a:cubicBezTo>
                  <a:cubicBezTo>
                    <a:pt x="1768" y="1034"/>
                    <a:pt x="767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2" name="Google Shape;16572;p497"/>
            <p:cNvSpPr/>
            <p:nvPr/>
          </p:nvSpPr>
          <p:spPr>
            <a:xfrm>
              <a:off x="2743800" y="2091450"/>
              <a:ext cx="546250" cy="867200"/>
            </a:xfrm>
            <a:custGeom>
              <a:rect b="b" l="l" r="r" t="t"/>
              <a:pathLst>
                <a:path extrusionOk="0" h="34688" w="21850">
                  <a:moveTo>
                    <a:pt x="12422" y="1"/>
                  </a:moveTo>
                  <a:cubicBezTo>
                    <a:pt x="10582" y="1"/>
                    <a:pt x="8506" y="635"/>
                    <a:pt x="6605" y="2689"/>
                  </a:cubicBezTo>
                  <a:cubicBezTo>
                    <a:pt x="1635" y="8026"/>
                    <a:pt x="0" y="15298"/>
                    <a:pt x="334" y="20235"/>
                  </a:cubicBezTo>
                  <a:cubicBezTo>
                    <a:pt x="668" y="25138"/>
                    <a:pt x="1968" y="34411"/>
                    <a:pt x="4570" y="34678"/>
                  </a:cubicBezTo>
                  <a:cubicBezTo>
                    <a:pt x="4631" y="34684"/>
                    <a:pt x="4691" y="34688"/>
                    <a:pt x="4750" y="34688"/>
                  </a:cubicBezTo>
                  <a:cubicBezTo>
                    <a:pt x="7209" y="34688"/>
                    <a:pt x="7976" y="29346"/>
                    <a:pt x="8106" y="28140"/>
                  </a:cubicBezTo>
                  <a:cubicBezTo>
                    <a:pt x="8240" y="26906"/>
                    <a:pt x="9140" y="19401"/>
                    <a:pt x="14244" y="17032"/>
                  </a:cubicBezTo>
                  <a:cubicBezTo>
                    <a:pt x="19314" y="14664"/>
                    <a:pt x="20949" y="13263"/>
                    <a:pt x="21416" y="10728"/>
                  </a:cubicBezTo>
                  <a:cubicBezTo>
                    <a:pt x="21849" y="8226"/>
                    <a:pt x="17746" y="1655"/>
                    <a:pt x="17746" y="1655"/>
                  </a:cubicBezTo>
                  <a:cubicBezTo>
                    <a:pt x="17746" y="1655"/>
                    <a:pt x="15393" y="1"/>
                    <a:pt x="12422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3" name="Google Shape;16573;p497"/>
            <p:cNvSpPr/>
            <p:nvPr/>
          </p:nvSpPr>
          <p:spPr>
            <a:xfrm>
              <a:off x="2743800" y="2091450"/>
              <a:ext cx="490375" cy="866975"/>
            </a:xfrm>
            <a:custGeom>
              <a:rect b="b" l="l" r="r" t="t"/>
              <a:pathLst>
                <a:path extrusionOk="0" h="34679" w="19615">
                  <a:moveTo>
                    <a:pt x="12422" y="1"/>
                  </a:moveTo>
                  <a:cubicBezTo>
                    <a:pt x="10582" y="1"/>
                    <a:pt x="8506" y="635"/>
                    <a:pt x="6605" y="2689"/>
                  </a:cubicBezTo>
                  <a:cubicBezTo>
                    <a:pt x="1635" y="8026"/>
                    <a:pt x="0" y="15298"/>
                    <a:pt x="334" y="20235"/>
                  </a:cubicBezTo>
                  <a:cubicBezTo>
                    <a:pt x="668" y="25138"/>
                    <a:pt x="1968" y="34411"/>
                    <a:pt x="4570" y="34678"/>
                  </a:cubicBezTo>
                  <a:cubicBezTo>
                    <a:pt x="4570" y="34678"/>
                    <a:pt x="2802" y="19768"/>
                    <a:pt x="7673" y="12596"/>
                  </a:cubicBezTo>
                  <a:cubicBezTo>
                    <a:pt x="9741" y="9594"/>
                    <a:pt x="16579" y="4924"/>
                    <a:pt x="18113" y="4256"/>
                  </a:cubicBezTo>
                  <a:cubicBezTo>
                    <a:pt x="19614" y="3589"/>
                    <a:pt x="17746" y="1655"/>
                    <a:pt x="17746" y="1655"/>
                  </a:cubicBezTo>
                  <a:cubicBezTo>
                    <a:pt x="17746" y="1655"/>
                    <a:pt x="15393" y="1"/>
                    <a:pt x="12422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4" name="Google Shape;16574;p497"/>
            <p:cNvSpPr/>
            <p:nvPr/>
          </p:nvSpPr>
          <p:spPr>
            <a:xfrm>
              <a:off x="3530200" y="2119450"/>
              <a:ext cx="299650" cy="505650"/>
            </a:xfrm>
            <a:custGeom>
              <a:rect b="b" l="l" r="r" t="t"/>
              <a:pathLst>
                <a:path extrusionOk="0" h="20226" w="11986">
                  <a:moveTo>
                    <a:pt x="0" y="1"/>
                  </a:moveTo>
                  <a:lnTo>
                    <a:pt x="0" y="1802"/>
                  </a:lnTo>
                  <a:cubicBezTo>
                    <a:pt x="0" y="1802"/>
                    <a:pt x="9540" y="5838"/>
                    <a:pt x="9841" y="6606"/>
                  </a:cubicBezTo>
                  <a:cubicBezTo>
                    <a:pt x="10141" y="7373"/>
                    <a:pt x="10374" y="15245"/>
                    <a:pt x="10241" y="16079"/>
                  </a:cubicBezTo>
                  <a:cubicBezTo>
                    <a:pt x="10107" y="16913"/>
                    <a:pt x="10141" y="20049"/>
                    <a:pt x="11108" y="20215"/>
                  </a:cubicBezTo>
                  <a:cubicBezTo>
                    <a:pt x="11156" y="20222"/>
                    <a:pt x="11199" y="20225"/>
                    <a:pt x="11238" y="20225"/>
                  </a:cubicBezTo>
                  <a:cubicBezTo>
                    <a:pt x="11986" y="20225"/>
                    <a:pt x="11141" y="19042"/>
                    <a:pt x="11141" y="18281"/>
                  </a:cubicBezTo>
                  <a:cubicBezTo>
                    <a:pt x="11141" y="17480"/>
                    <a:pt x="11642" y="6506"/>
                    <a:pt x="11508" y="6072"/>
                  </a:cubicBezTo>
                  <a:cubicBezTo>
                    <a:pt x="11075" y="470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5" name="Google Shape;16575;p497"/>
            <p:cNvSpPr/>
            <p:nvPr/>
          </p:nvSpPr>
          <p:spPr>
            <a:xfrm>
              <a:off x="3099875" y="2019575"/>
              <a:ext cx="427850" cy="402675"/>
            </a:xfrm>
            <a:custGeom>
              <a:rect b="b" l="l" r="r" t="t"/>
              <a:pathLst>
                <a:path extrusionOk="0" h="16107" w="17114">
                  <a:moveTo>
                    <a:pt x="9086" y="0"/>
                  </a:moveTo>
                  <a:cubicBezTo>
                    <a:pt x="7895" y="0"/>
                    <a:pt x="6461" y="382"/>
                    <a:pt x="4838" y="1527"/>
                  </a:cubicBezTo>
                  <a:cubicBezTo>
                    <a:pt x="1" y="4963"/>
                    <a:pt x="935" y="9800"/>
                    <a:pt x="2236" y="12302"/>
                  </a:cubicBezTo>
                  <a:cubicBezTo>
                    <a:pt x="3208" y="14125"/>
                    <a:pt x="5172" y="16107"/>
                    <a:pt x="7959" y="16107"/>
                  </a:cubicBezTo>
                  <a:cubicBezTo>
                    <a:pt x="8998" y="16107"/>
                    <a:pt x="10150" y="15832"/>
                    <a:pt x="11409" y="15171"/>
                  </a:cubicBezTo>
                  <a:cubicBezTo>
                    <a:pt x="16079" y="12769"/>
                    <a:pt x="17113" y="8499"/>
                    <a:pt x="16780" y="8132"/>
                  </a:cubicBezTo>
                  <a:cubicBezTo>
                    <a:pt x="16446" y="7732"/>
                    <a:pt x="12877" y="1527"/>
                    <a:pt x="12877" y="1527"/>
                  </a:cubicBezTo>
                  <a:cubicBezTo>
                    <a:pt x="12877" y="1527"/>
                    <a:pt x="11468" y="0"/>
                    <a:pt x="9086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6" name="Google Shape;16576;p497"/>
            <p:cNvSpPr/>
            <p:nvPr/>
          </p:nvSpPr>
          <p:spPr>
            <a:xfrm>
              <a:off x="3237475" y="2351300"/>
              <a:ext cx="344450" cy="444500"/>
            </a:xfrm>
            <a:custGeom>
              <a:rect b="b" l="l" r="r" t="t"/>
              <a:pathLst>
                <a:path extrusionOk="0" h="17780" w="13778">
                  <a:moveTo>
                    <a:pt x="5438" y="0"/>
                  </a:moveTo>
                  <a:cubicBezTo>
                    <a:pt x="5438" y="0"/>
                    <a:pt x="1635" y="1368"/>
                    <a:pt x="835" y="1902"/>
                  </a:cubicBezTo>
                  <a:cubicBezTo>
                    <a:pt x="1" y="2469"/>
                    <a:pt x="535" y="2969"/>
                    <a:pt x="401" y="3069"/>
                  </a:cubicBezTo>
                  <a:cubicBezTo>
                    <a:pt x="268" y="3136"/>
                    <a:pt x="2302" y="10474"/>
                    <a:pt x="2803" y="11508"/>
                  </a:cubicBezTo>
                  <a:cubicBezTo>
                    <a:pt x="3136" y="12209"/>
                    <a:pt x="4637" y="12643"/>
                    <a:pt x="6339" y="13376"/>
                  </a:cubicBezTo>
                  <a:cubicBezTo>
                    <a:pt x="8040" y="14110"/>
                    <a:pt x="10075" y="15478"/>
                    <a:pt x="11476" y="16745"/>
                  </a:cubicBezTo>
                  <a:cubicBezTo>
                    <a:pt x="12350" y="17516"/>
                    <a:pt x="12887" y="17779"/>
                    <a:pt x="13207" y="17779"/>
                  </a:cubicBezTo>
                  <a:cubicBezTo>
                    <a:pt x="13400" y="17779"/>
                    <a:pt x="13515" y="17684"/>
                    <a:pt x="13577" y="17546"/>
                  </a:cubicBezTo>
                  <a:cubicBezTo>
                    <a:pt x="13777" y="17212"/>
                    <a:pt x="12443" y="15945"/>
                    <a:pt x="12443" y="15945"/>
                  </a:cubicBezTo>
                  <a:cubicBezTo>
                    <a:pt x="9975" y="13376"/>
                    <a:pt x="5505" y="12409"/>
                    <a:pt x="4237" y="11141"/>
                  </a:cubicBezTo>
                  <a:cubicBezTo>
                    <a:pt x="2970" y="9874"/>
                    <a:pt x="2136" y="4003"/>
                    <a:pt x="2202" y="2769"/>
                  </a:cubicBezTo>
                  <a:cubicBezTo>
                    <a:pt x="2269" y="1568"/>
                    <a:pt x="5338" y="767"/>
                    <a:pt x="5338" y="767"/>
                  </a:cubicBezTo>
                  <a:cubicBezTo>
                    <a:pt x="5838" y="200"/>
                    <a:pt x="5438" y="0"/>
                    <a:pt x="5438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7" name="Google Shape;16577;p497"/>
            <p:cNvSpPr/>
            <p:nvPr/>
          </p:nvSpPr>
          <p:spPr>
            <a:xfrm>
              <a:off x="2914750" y="2673200"/>
              <a:ext cx="258550" cy="463150"/>
            </a:xfrm>
            <a:custGeom>
              <a:rect b="b" l="l" r="r" t="t"/>
              <a:pathLst>
                <a:path extrusionOk="0" h="18526" w="10342">
                  <a:moveTo>
                    <a:pt x="1101" y="0"/>
                  </a:moveTo>
                  <a:cubicBezTo>
                    <a:pt x="1101" y="0"/>
                    <a:pt x="1" y="133"/>
                    <a:pt x="267" y="1168"/>
                  </a:cubicBezTo>
                  <a:cubicBezTo>
                    <a:pt x="267" y="1168"/>
                    <a:pt x="8307" y="7572"/>
                    <a:pt x="8507" y="8106"/>
                  </a:cubicBezTo>
                  <a:cubicBezTo>
                    <a:pt x="8673" y="8640"/>
                    <a:pt x="9107" y="17112"/>
                    <a:pt x="9140" y="17312"/>
                  </a:cubicBezTo>
                  <a:cubicBezTo>
                    <a:pt x="9140" y="17492"/>
                    <a:pt x="9167" y="18526"/>
                    <a:pt x="9579" y="18526"/>
                  </a:cubicBezTo>
                  <a:cubicBezTo>
                    <a:pt x="9628" y="18526"/>
                    <a:pt x="9681" y="18511"/>
                    <a:pt x="9741" y="18480"/>
                  </a:cubicBezTo>
                  <a:cubicBezTo>
                    <a:pt x="10341" y="18180"/>
                    <a:pt x="9908" y="16145"/>
                    <a:pt x="9974" y="15578"/>
                  </a:cubicBezTo>
                  <a:cubicBezTo>
                    <a:pt x="10074" y="15044"/>
                    <a:pt x="9841" y="7639"/>
                    <a:pt x="9541" y="7272"/>
                  </a:cubicBezTo>
                  <a:cubicBezTo>
                    <a:pt x="9274" y="6872"/>
                    <a:pt x="1101" y="0"/>
                    <a:pt x="110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8" name="Google Shape;16578;p497"/>
            <p:cNvSpPr/>
            <p:nvPr/>
          </p:nvSpPr>
          <p:spPr>
            <a:xfrm>
              <a:off x="3245000" y="2034725"/>
              <a:ext cx="333575" cy="278725"/>
            </a:xfrm>
            <a:custGeom>
              <a:rect b="b" l="l" r="r" t="t"/>
              <a:pathLst>
                <a:path extrusionOk="0" h="11149" w="13343">
                  <a:moveTo>
                    <a:pt x="7605" y="1"/>
                  </a:moveTo>
                  <a:cubicBezTo>
                    <a:pt x="6255" y="1"/>
                    <a:pt x="4821" y="457"/>
                    <a:pt x="3569" y="1388"/>
                  </a:cubicBezTo>
                  <a:cubicBezTo>
                    <a:pt x="834" y="3423"/>
                    <a:pt x="0" y="6959"/>
                    <a:pt x="1735" y="9261"/>
                  </a:cubicBezTo>
                  <a:cubicBezTo>
                    <a:pt x="2675" y="10509"/>
                    <a:pt x="4165" y="11149"/>
                    <a:pt x="5768" y="11149"/>
                  </a:cubicBezTo>
                  <a:cubicBezTo>
                    <a:pt x="7121" y="11149"/>
                    <a:pt x="8555" y="10693"/>
                    <a:pt x="9807" y="9761"/>
                  </a:cubicBezTo>
                  <a:cubicBezTo>
                    <a:pt x="12509" y="7726"/>
                    <a:pt x="13343" y="4190"/>
                    <a:pt x="11608" y="1889"/>
                  </a:cubicBezTo>
                  <a:cubicBezTo>
                    <a:pt x="10686" y="641"/>
                    <a:pt x="9204" y="1"/>
                    <a:pt x="7605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9" name="Google Shape;16579;p497"/>
            <p:cNvSpPr/>
            <p:nvPr/>
          </p:nvSpPr>
          <p:spPr>
            <a:xfrm>
              <a:off x="3417600" y="2196675"/>
              <a:ext cx="354450" cy="492375"/>
            </a:xfrm>
            <a:custGeom>
              <a:rect b="b" l="l" r="r" t="t"/>
              <a:pathLst>
                <a:path extrusionOk="0" h="19695" w="14178">
                  <a:moveTo>
                    <a:pt x="1336" y="1"/>
                  </a:moveTo>
                  <a:cubicBezTo>
                    <a:pt x="1082" y="1"/>
                    <a:pt x="824" y="81"/>
                    <a:pt x="601" y="248"/>
                  </a:cubicBezTo>
                  <a:cubicBezTo>
                    <a:pt x="101" y="648"/>
                    <a:pt x="1" y="1382"/>
                    <a:pt x="401" y="1915"/>
                  </a:cubicBezTo>
                  <a:lnTo>
                    <a:pt x="14178" y="19695"/>
                  </a:lnTo>
                  <a:lnTo>
                    <a:pt x="2336" y="581"/>
                  </a:lnTo>
                  <a:cubicBezTo>
                    <a:pt x="2303" y="548"/>
                    <a:pt x="2269" y="481"/>
                    <a:pt x="2269" y="448"/>
                  </a:cubicBezTo>
                  <a:cubicBezTo>
                    <a:pt x="2036" y="156"/>
                    <a:pt x="1690" y="1"/>
                    <a:pt x="1336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0" name="Google Shape;16580;p497"/>
            <p:cNvSpPr/>
            <p:nvPr/>
          </p:nvSpPr>
          <p:spPr>
            <a:xfrm>
              <a:off x="3065400" y="1384375"/>
              <a:ext cx="253000" cy="735375"/>
            </a:xfrm>
            <a:custGeom>
              <a:rect b="b" l="l" r="r" t="t"/>
              <a:pathLst>
                <a:path extrusionOk="0" h="29415" w="10120">
                  <a:moveTo>
                    <a:pt x="4703" y="1"/>
                  </a:moveTo>
                  <a:cubicBezTo>
                    <a:pt x="2335" y="1"/>
                    <a:pt x="1" y="1592"/>
                    <a:pt x="479" y="6854"/>
                  </a:cubicBezTo>
                  <a:cubicBezTo>
                    <a:pt x="1180" y="14160"/>
                    <a:pt x="5583" y="26835"/>
                    <a:pt x="5583" y="26835"/>
                  </a:cubicBezTo>
                  <a:cubicBezTo>
                    <a:pt x="5583" y="26835"/>
                    <a:pt x="5690" y="29415"/>
                    <a:pt x="7152" y="29415"/>
                  </a:cubicBezTo>
                  <a:cubicBezTo>
                    <a:pt x="7686" y="29415"/>
                    <a:pt x="8399" y="29072"/>
                    <a:pt x="9352" y="28136"/>
                  </a:cubicBezTo>
                  <a:lnTo>
                    <a:pt x="9552" y="7955"/>
                  </a:lnTo>
                  <a:cubicBezTo>
                    <a:pt x="9552" y="7955"/>
                    <a:pt x="10119" y="1884"/>
                    <a:pt x="7351" y="617"/>
                  </a:cubicBezTo>
                  <a:cubicBezTo>
                    <a:pt x="6577" y="248"/>
                    <a:pt x="5637" y="1"/>
                    <a:pt x="4703" y="1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1" name="Google Shape;16581;p497"/>
            <p:cNvSpPr/>
            <p:nvPr/>
          </p:nvSpPr>
          <p:spPr>
            <a:xfrm>
              <a:off x="2503625" y="1775750"/>
              <a:ext cx="744725" cy="408375"/>
            </a:xfrm>
            <a:custGeom>
              <a:rect b="b" l="l" r="r" t="t"/>
              <a:pathLst>
                <a:path extrusionOk="0" h="16335" w="29789">
                  <a:moveTo>
                    <a:pt x="6398" y="1"/>
                  </a:moveTo>
                  <a:cubicBezTo>
                    <a:pt x="3974" y="1"/>
                    <a:pt x="2335" y="1392"/>
                    <a:pt x="1435" y="4275"/>
                  </a:cubicBezTo>
                  <a:cubicBezTo>
                    <a:pt x="1" y="9012"/>
                    <a:pt x="4771" y="10580"/>
                    <a:pt x="14878" y="14416"/>
                  </a:cubicBezTo>
                  <a:cubicBezTo>
                    <a:pt x="18739" y="15882"/>
                    <a:pt x="21710" y="16334"/>
                    <a:pt x="23907" y="16334"/>
                  </a:cubicBezTo>
                  <a:cubicBezTo>
                    <a:pt x="27459" y="16334"/>
                    <a:pt x="28988" y="15150"/>
                    <a:pt x="28988" y="15150"/>
                  </a:cubicBezTo>
                  <a:cubicBezTo>
                    <a:pt x="28988" y="15150"/>
                    <a:pt x="29788" y="13282"/>
                    <a:pt x="28955" y="12081"/>
                  </a:cubicBezTo>
                  <a:cubicBezTo>
                    <a:pt x="28121" y="10880"/>
                    <a:pt x="17513" y="4442"/>
                    <a:pt x="11942" y="1640"/>
                  </a:cubicBezTo>
                  <a:cubicBezTo>
                    <a:pt x="9773" y="556"/>
                    <a:pt x="7929" y="1"/>
                    <a:pt x="6398" y="1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582" name="Google Shape;16582;p497"/>
          <p:cNvSpPr/>
          <p:nvPr/>
        </p:nvSpPr>
        <p:spPr>
          <a:xfrm rot="-1714634">
            <a:off x="6531992" y="1567640"/>
            <a:ext cx="411054" cy="455482"/>
          </a:xfrm>
          <a:custGeom>
            <a:rect b="b" l="l" r="r" t="t"/>
            <a:pathLst>
              <a:path extrusionOk="0" h="8540" w="7707">
                <a:moveTo>
                  <a:pt x="4470" y="0"/>
                </a:moveTo>
                <a:lnTo>
                  <a:pt x="1" y="8540"/>
                </a:lnTo>
                <a:lnTo>
                  <a:pt x="7706" y="2102"/>
                </a:lnTo>
                <a:lnTo>
                  <a:pt x="4470" y="0"/>
                </a:lnTo>
                <a:close/>
              </a:path>
            </a:pathLst>
          </a:custGeom>
          <a:solidFill>
            <a:srgbClr val="9FC5E8">
              <a:alpha val="34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83" name="Google Shape;16583;p497"/>
          <p:cNvSpPr/>
          <p:nvPr/>
        </p:nvSpPr>
        <p:spPr>
          <a:xfrm rot="8698561">
            <a:off x="3266146" y="-816923"/>
            <a:ext cx="1799425" cy="2784809"/>
          </a:xfrm>
          <a:custGeom>
            <a:rect b="b" l="l" r="r" t="t"/>
            <a:pathLst>
              <a:path extrusionOk="0" fill="none" h="47702" w="30823">
                <a:moveTo>
                  <a:pt x="3136" y="301"/>
                </a:moveTo>
                <a:cubicBezTo>
                  <a:pt x="1435" y="1"/>
                  <a:pt x="1" y="2069"/>
                  <a:pt x="468" y="3770"/>
                </a:cubicBezTo>
                <a:cubicBezTo>
                  <a:pt x="935" y="5438"/>
                  <a:pt x="2603" y="6539"/>
                  <a:pt x="4304" y="6872"/>
                </a:cubicBezTo>
                <a:cubicBezTo>
                  <a:pt x="6038" y="7239"/>
                  <a:pt x="7773" y="7006"/>
                  <a:pt x="9541" y="7006"/>
                </a:cubicBezTo>
                <a:cubicBezTo>
                  <a:pt x="18447" y="6905"/>
                  <a:pt x="27354" y="12943"/>
                  <a:pt x="29655" y="21583"/>
                </a:cubicBezTo>
                <a:cubicBezTo>
                  <a:pt x="30823" y="25986"/>
                  <a:pt x="30222" y="30923"/>
                  <a:pt x="27620" y="34659"/>
                </a:cubicBezTo>
                <a:cubicBezTo>
                  <a:pt x="24985" y="38395"/>
                  <a:pt x="20282" y="40663"/>
                  <a:pt x="15779" y="39962"/>
                </a:cubicBezTo>
                <a:cubicBezTo>
                  <a:pt x="13210" y="39529"/>
                  <a:pt x="10575" y="37828"/>
                  <a:pt x="10208" y="35259"/>
                </a:cubicBezTo>
                <a:cubicBezTo>
                  <a:pt x="9841" y="32757"/>
                  <a:pt x="11976" y="30256"/>
                  <a:pt x="14478" y="29855"/>
                </a:cubicBezTo>
                <a:cubicBezTo>
                  <a:pt x="16979" y="29422"/>
                  <a:pt x="19581" y="30789"/>
                  <a:pt x="21082" y="32857"/>
                </a:cubicBezTo>
                <a:cubicBezTo>
                  <a:pt x="22583" y="34892"/>
                  <a:pt x="23117" y="37527"/>
                  <a:pt x="23050" y="40096"/>
                </a:cubicBezTo>
                <a:cubicBezTo>
                  <a:pt x="23017" y="41897"/>
                  <a:pt x="22717" y="43832"/>
                  <a:pt x="23551" y="45400"/>
                </a:cubicBezTo>
                <a:cubicBezTo>
                  <a:pt x="24418" y="47001"/>
                  <a:pt x="27053" y="47701"/>
                  <a:pt x="27954" y="46134"/>
                </a:cubicBezTo>
              </a:path>
            </a:pathLst>
          </a:custGeom>
          <a:noFill/>
          <a:ln cap="rnd" cmpd="sng" w="9525">
            <a:solidFill>
              <a:schemeClr val="lt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84" name="Google Shape;16584;p497"/>
          <p:cNvSpPr/>
          <p:nvPr/>
        </p:nvSpPr>
        <p:spPr>
          <a:xfrm>
            <a:off x="999650" y="888550"/>
            <a:ext cx="3917100" cy="2002200"/>
          </a:xfrm>
          <a:prstGeom prst="cloudCallout">
            <a:avLst>
              <a:gd fmla="val -26958" name="adj1"/>
              <a:gd fmla="val 69382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Why should we discuss Dengue Outbreak?</a:t>
            </a:r>
            <a:endParaRPr b="1" sz="230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6585" name="Google Shape;16585;p497"/>
          <p:cNvSpPr txBox="1"/>
          <p:nvPr/>
        </p:nvSpPr>
        <p:spPr>
          <a:xfrm>
            <a:off x="999650" y="3203775"/>
            <a:ext cx="11139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300">
                <a:solidFill>
                  <a:schemeClr val="lt2"/>
                </a:solidFill>
                <a:latin typeface="Chivo Black"/>
                <a:ea typeface="Chivo Black"/>
                <a:cs typeface="Chivo Black"/>
                <a:sym typeface="Chivo Black"/>
              </a:rPr>
              <a:t>? ?</a:t>
            </a:r>
            <a:endParaRPr sz="5300">
              <a:solidFill>
                <a:schemeClr val="lt2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pic>
        <p:nvPicPr>
          <p:cNvPr id="16586" name="Google Shape;16586;p497"/>
          <p:cNvPicPr preferRelativeResize="0"/>
          <p:nvPr/>
        </p:nvPicPr>
        <p:blipFill rotWithShape="1">
          <a:blip r:embed="rId3">
            <a:alphaModFix/>
          </a:blip>
          <a:srcRect b="0" l="6759" r="-6760" t="0"/>
          <a:stretch/>
        </p:blipFill>
        <p:spPr>
          <a:xfrm>
            <a:off x="8056525" y="0"/>
            <a:ext cx="1087473" cy="1087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90" name="Shape 16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91" name="Google Shape;16591;p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92" name="Google Shape;16592;p498"/>
          <p:cNvPicPr preferRelativeResize="0"/>
          <p:nvPr/>
        </p:nvPicPr>
        <p:blipFill rotWithShape="1">
          <a:blip r:embed="rId4">
            <a:alphaModFix/>
          </a:blip>
          <a:srcRect b="0" l="6759" r="-6760" t="0"/>
          <a:stretch/>
        </p:blipFill>
        <p:spPr>
          <a:xfrm>
            <a:off x="8056525" y="0"/>
            <a:ext cx="1087473" cy="1087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96" name="Shape 16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7" name="Google Shape;16597;p499"/>
          <p:cNvSpPr/>
          <p:nvPr/>
        </p:nvSpPr>
        <p:spPr>
          <a:xfrm>
            <a:off x="5502575" y="2678200"/>
            <a:ext cx="313800" cy="3138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598" name="Google Shape;16598;p499"/>
          <p:cNvGrpSpPr/>
          <p:nvPr/>
        </p:nvGrpSpPr>
        <p:grpSpPr>
          <a:xfrm flipH="1">
            <a:off x="-62574" y="94001"/>
            <a:ext cx="1730813" cy="796134"/>
            <a:chOff x="1719725" y="1914550"/>
            <a:chExt cx="4604450" cy="2714400"/>
          </a:xfrm>
        </p:grpSpPr>
        <p:sp>
          <p:nvSpPr>
            <p:cNvPr id="16599" name="Google Shape;16599;p499"/>
            <p:cNvSpPr/>
            <p:nvPr/>
          </p:nvSpPr>
          <p:spPr>
            <a:xfrm>
              <a:off x="3735350" y="2420250"/>
              <a:ext cx="2195475" cy="547525"/>
            </a:xfrm>
            <a:custGeom>
              <a:rect b="b" l="l" r="r" t="t"/>
              <a:pathLst>
                <a:path extrusionOk="0" h="21901" w="87819">
                  <a:moveTo>
                    <a:pt x="60584" y="0"/>
                  </a:moveTo>
                  <a:cubicBezTo>
                    <a:pt x="39707" y="0"/>
                    <a:pt x="9065" y="5360"/>
                    <a:pt x="0" y="12186"/>
                  </a:cubicBezTo>
                  <a:lnTo>
                    <a:pt x="4637" y="14521"/>
                  </a:lnTo>
                  <a:cubicBezTo>
                    <a:pt x="4637" y="14521"/>
                    <a:pt x="22756" y="21900"/>
                    <a:pt x="42889" y="21900"/>
                  </a:cubicBezTo>
                  <a:cubicBezTo>
                    <a:pt x="54154" y="21900"/>
                    <a:pt x="66049" y="19591"/>
                    <a:pt x="75754" y="12386"/>
                  </a:cubicBezTo>
                  <a:cubicBezTo>
                    <a:pt x="87818" y="3457"/>
                    <a:pt x="77350" y="0"/>
                    <a:pt x="6058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0" name="Google Shape;16600;p499"/>
            <p:cNvSpPr/>
            <p:nvPr/>
          </p:nvSpPr>
          <p:spPr>
            <a:xfrm>
              <a:off x="2996475" y="1914550"/>
              <a:ext cx="399375" cy="1315850"/>
            </a:xfrm>
            <a:custGeom>
              <a:rect b="b" l="l" r="r" t="t"/>
              <a:pathLst>
                <a:path extrusionOk="0" h="52634" w="15975">
                  <a:moveTo>
                    <a:pt x="1685" y="1"/>
                  </a:moveTo>
                  <a:cubicBezTo>
                    <a:pt x="1108" y="1"/>
                    <a:pt x="544" y="305"/>
                    <a:pt x="368" y="1392"/>
                  </a:cubicBezTo>
                  <a:cubicBezTo>
                    <a:pt x="1" y="3860"/>
                    <a:pt x="10308" y="50527"/>
                    <a:pt x="12276" y="52195"/>
                  </a:cubicBezTo>
                  <a:cubicBezTo>
                    <a:pt x="12629" y="52495"/>
                    <a:pt x="12987" y="52634"/>
                    <a:pt x="13324" y="52634"/>
                  </a:cubicBezTo>
                  <a:cubicBezTo>
                    <a:pt x="14864" y="52634"/>
                    <a:pt x="15974" y="49728"/>
                    <a:pt x="14277" y="45924"/>
                  </a:cubicBezTo>
                  <a:cubicBezTo>
                    <a:pt x="14277" y="45924"/>
                    <a:pt x="6338" y="6162"/>
                    <a:pt x="3170" y="491"/>
                  </a:cubicBezTo>
                  <a:cubicBezTo>
                    <a:pt x="3170" y="491"/>
                    <a:pt x="2418" y="1"/>
                    <a:pt x="168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1" name="Google Shape;16601;p499"/>
            <p:cNvSpPr/>
            <p:nvPr/>
          </p:nvSpPr>
          <p:spPr>
            <a:xfrm>
              <a:off x="2588125" y="1925850"/>
              <a:ext cx="499275" cy="901650"/>
            </a:xfrm>
            <a:custGeom>
              <a:rect b="b" l="l" r="r" t="t"/>
              <a:pathLst>
                <a:path extrusionOk="0" h="36066" w="19971">
                  <a:moveTo>
                    <a:pt x="17586" y="1"/>
                  </a:moveTo>
                  <a:cubicBezTo>
                    <a:pt x="15092" y="1"/>
                    <a:pt x="1" y="35866"/>
                    <a:pt x="1591" y="36065"/>
                  </a:cubicBezTo>
                  <a:cubicBezTo>
                    <a:pt x="1595" y="36066"/>
                    <a:pt x="1599" y="36066"/>
                    <a:pt x="1604" y="36066"/>
                  </a:cubicBezTo>
                  <a:cubicBezTo>
                    <a:pt x="3295" y="36066"/>
                    <a:pt x="16902" y="3674"/>
                    <a:pt x="17102" y="2975"/>
                  </a:cubicBezTo>
                  <a:cubicBezTo>
                    <a:pt x="17102" y="2975"/>
                    <a:pt x="19971" y="540"/>
                    <a:pt x="17636" y="6"/>
                  </a:cubicBezTo>
                  <a:cubicBezTo>
                    <a:pt x="17620" y="3"/>
                    <a:pt x="17603" y="1"/>
                    <a:pt x="17586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2" name="Google Shape;16602;p499"/>
            <p:cNvSpPr/>
            <p:nvPr/>
          </p:nvSpPr>
          <p:spPr>
            <a:xfrm>
              <a:off x="1719725" y="2757500"/>
              <a:ext cx="954425" cy="599800"/>
            </a:xfrm>
            <a:custGeom>
              <a:rect b="b" l="l" r="r" t="t"/>
              <a:pathLst>
                <a:path extrusionOk="0" h="23992" w="38177">
                  <a:moveTo>
                    <a:pt x="37386" y="1"/>
                  </a:moveTo>
                  <a:cubicBezTo>
                    <a:pt x="37020" y="1"/>
                    <a:pt x="36527" y="231"/>
                    <a:pt x="36527" y="231"/>
                  </a:cubicBezTo>
                  <a:cubicBezTo>
                    <a:pt x="26553" y="14608"/>
                    <a:pt x="10508" y="21246"/>
                    <a:pt x="5271" y="22080"/>
                  </a:cubicBezTo>
                  <a:cubicBezTo>
                    <a:pt x="1" y="22947"/>
                    <a:pt x="2202" y="23914"/>
                    <a:pt x="2202" y="23914"/>
                  </a:cubicBezTo>
                  <a:cubicBezTo>
                    <a:pt x="2741" y="23967"/>
                    <a:pt x="3281" y="23992"/>
                    <a:pt x="3823" y="23992"/>
                  </a:cubicBezTo>
                  <a:cubicBezTo>
                    <a:pt x="19497" y="23992"/>
                    <a:pt x="36327" y="2799"/>
                    <a:pt x="36327" y="2799"/>
                  </a:cubicBezTo>
                  <a:cubicBezTo>
                    <a:pt x="38177" y="477"/>
                    <a:pt x="37913" y="1"/>
                    <a:pt x="37386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3" name="Google Shape;16603;p499"/>
            <p:cNvSpPr/>
            <p:nvPr/>
          </p:nvSpPr>
          <p:spPr>
            <a:xfrm>
              <a:off x="2507950" y="2348750"/>
              <a:ext cx="1046600" cy="1019925"/>
            </a:xfrm>
            <a:custGeom>
              <a:rect b="b" l="l" r="r" t="t"/>
              <a:pathLst>
                <a:path extrusionOk="0" h="40797" w="41864">
                  <a:moveTo>
                    <a:pt x="3300" y="1"/>
                  </a:moveTo>
                  <a:cubicBezTo>
                    <a:pt x="2745" y="1"/>
                    <a:pt x="1" y="109"/>
                    <a:pt x="661" y="2270"/>
                  </a:cubicBezTo>
                  <a:cubicBezTo>
                    <a:pt x="1429" y="4672"/>
                    <a:pt x="35253" y="40364"/>
                    <a:pt x="38288" y="40765"/>
                  </a:cubicBezTo>
                  <a:cubicBezTo>
                    <a:pt x="38439" y="40786"/>
                    <a:pt x="38583" y="40797"/>
                    <a:pt x="38722" y="40797"/>
                  </a:cubicBezTo>
                  <a:cubicBezTo>
                    <a:pt x="41357" y="40797"/>
                    <a:pt x="41864" y="37012"/>
                    <a:pt x="37554" y="34160"/>
                  </a:cubicBezTo>
                  <a:cubicBezTo>
                    <a:pt x="37554" y="34160"/>
                    <a:pt x="9701" y="3271"/>
                    <a:pt x="3397" y="2"/>
                  </a:cubicBezTo>
                  <a:cubicBezTo>
                    <a:pt x="3397" y="2"/>
                    <a:pt x="3362" y="1"/>
                    <a:pt x="3300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4" name="Google Shape;16604;p499"/>
            <p:cNvSpPr/>
            <p:nvPr/>
          </p:nvSpPr>
          <p:spPr>
            <a:xfrm>
              <a:off x="2466125" y="2370125"/>
              <a:ext cx="136275" cy="1014650"/>
            </a:xfrm>
            <a:custGeom>
              <a:rect b="b" l="l" r="r" t="t"/>
              <a:pathLst>
                <a:path extrusionOk="0" h="40586" w="5451">
                  <a:moveTo>
                    <a:pt x="3654" y="0"/>
                  </a:moveTo>
                  <a:cubicBezTo>
                    <a:pt x="3458" y="0"/>
                    <a:pt x="3220" y="36"/>
                    <a:pt x="2935" y="114"/>
                  </a:cubicBezTo>
                  <a:cubicBezTo>
                    <a:pt x="91" y="908"/>
                    <a:pt x="1" y="40586"/>
                    <a:pt x="1852" y="40586"/>
                  </a:cubicBezTo>
                  <a:cubicBezTo>
                    <a:pt x="1868" y="40586"/>
                    <a:pt x="1884" y="40583"/>
                    <a:pt x="1901" y="40577"/>
                  </a:cubicBezTo>
                  <a:cubicBezTo>
                    <a:pt x="3802" y="39876"/>
                    <a:pt x="3836" y="3717"/>
                    <a:pt x="3769" y="2983"/>
                  </a:cubicBezTo>
                  <a:cubicBezTo>
                    <a:pt x="3769" y="2983"/>
                    <a:pt x="5450" y="0"/>
                    <a:pt x="3654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5" name="Google Shape;16605;p499"/>
            <p:cNvSpPr/>
            <p:nvPr/>
          </p:nvSpPr>
          <p:spPr>
            <a:xfrm>
              <a:off x="1743125" y="3307025"/>
              <a:ext cx="790650" cy="1004175"/>
            </a:xfrm>
            <a:custGeom>
              <a:rect b="b" l="l" r="r" t="t"/>
              <a:pathLst>
                <a:path extrusionOk="0" h="40167" w="31626">
                  <a:moveTo>
                    <a:pt x="30993" y="0"/>
                  </a:moveTo>
                  <a:cubicBezTo>
                    <a:pt x="30534" y="0"/>
                    <a:pt x="29820" y="732"/>
                    <a:pt x="29820" y="732"/>
                  </a:cubicBezTo>
                  <a:cubicBezTo>
                    <a:pt x="25350" y="18812"/>
                    <a:pt x="10306" y="33322"/>
                    <a:pt x="4769" y="36892"/>
                  </a:cubicBezTo>
                  <a:cubicBezTo>
                    <a:pt x="0" y="39947"/>
                    <a:pt x="1465" y="40167"/>
                    <a:pt x="1985" y="40167"/>
                  </a:cubicBezTo>
                  <a:cubicBezTo>
                    <a:pt x="2073" y="40167"/>
                    <a:pt x="2134" y="40161"/>
                    <a:pt x="2134" y="40161"/>
                  </a:cubicBezTo>
                  <a:cubicBezTo>
                    <a:pt x="21181" y="32889"/>
                    <a:pt x="30821" y="3101"/>
                    <a:pt x="30821" y="3101"/>
                  </a:cubicBezTo>
                  <a:cubicBezTo>
                    <a:pt x="31626" y="637"/>
                    <a:pt x="31421" y="0"/>
                    <a:pt x="30993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6" name="Google Shape;16606;p499"/>
            <p:cNvSpPr/>
            <p:nvPr/>
          </p:nvSpPr>
          <p:spPr>
            <a:xfrm>
              <a:off x="2857200" y="2481375"/>
              <a:ext cx="2486800" cy="1405950"/>
            </a:xfrm>
            <a:custGeom>
              <a:rect b="b" l="l" r="r" t="t"/>
              <a:pathLst>
                <a:path extrusionOk="0" h="56238" w="99472">
                  <a:moveTo>
                    <a:pt x="14144" y="1"/>
                  </a:moveTo>
                  <a:lnTo>
                    <a:pt x="14144" y="1"/>
                  </a:lnTo>
                  <a:cubicBezTo>
                    <a:pt x="8073" y="902"/>
                    <a:pt x="701" y="7640"/>
                    <a:pt x="368" y="14011"/>
                  </a:cubicBezTo>
                  <a:cubicBezTo>
                    <a:pt x="1" y="20916"/>
                    <a:pt x="4371" y="29455"/>
                    <a:pt x="9875" y="33425"/>
                  </a:cubicBezTo>
                  <a:cubicBezTo>
                    <a:pt x="13280" y="35871"/>
                    <a:pt x="17478" y="37135"/>
                    <a:pt x="21673" y="37135"/>
                  </a:cubicBezTo>
                  <a:cubicBezTo>
                    <a:pt x="24628" y="37135"/>
                    <a:pt x="27582" y="36508"/>
                    <a:pt x="30256" y="35226"/>
                  </a:cubicBezTo>
                  <a:cubicBezTo>
                    <a:pt x="32797" y="33987"/>
                    <a:pt x="35460" y="32143"/>
                    <a:pt x="38157" y="32143"/>
                  </a:cubicBezTo>
                  <a:cubicBezTo>
                    <a:pt x="38292" y="32143"/>
                    <a:pt x="38427" y="32148"/>
                    <a:pt x="38562" y="32157"/>
                  </a:cubicBezTo>
                  <a:cubicBezTo>
                    <a:pt x="44166" y="36093"/>
                    <a:pt x="48502" y="41364"/>
                    <a:pt x="52972" y="46468"/>
                  </a:cubicBezTo>
                  <a:cubicBezTo>
                    <a:pt x="55874" y="49770"/>
                    <a:pt x="59110" y="52839"/>
                    <a:pt x="63179" y="54540"/>
                  </a:cubicBezTo>
                  <a:cubicBezTo>
                    <a:pt x="65985" y="55739"/>
                    <a:pt x="69037" y="56237"/>
                    <a:pt x="72099" y="56237"/>
                  </a:cubicBezTo>
                  <a:cubicBezTo>
                    <a:pt x="73807" y="56237"/>
                    <a:pt x="75517" y="56082"/>
                    <a:pt x="77189" y="55808"/>
                  </a:cubicBezTo>
                  <a:cubicBezTo>
                    <a:pt x="81893" y="55040"/>
                    <a:pt x="86429" y="53406"/>
                    <a:pt x="90899" y="51805"/>
                  </a:cubicBezTo>
                  <a:cubicBezTo>
                    <a:pt x="92967" y="51037"/>
                    <a:pt x="95102" y="50237"/>
                    <a:pt x="96737" y="48769"/>
                  </a:cubicBezTo>
                  <a:cubicBezTo>
                    <a:pt x="98405" y="47301"/>
                    <a:pt x="99472" y="44966"/>
                    <a:pt x="98805" y="42865"/>
                  </a:cubicBezTo>
                  <a:lnTo>
                    <a:pt x="98805" y="42865"/>
                  </a:lnTo>
                  <a:cubicBezTo>
                    <a:pt x="97138" y="43568"/>
                    <a:pt x="95334" y="43870"/>
                    <a:pt x="93508" y="43870"/>
                  </a:cubicBezTo>
                  <a:cubicBezTo>
                    <a:pt x="91608" y="43870"/>
                    <a:pt x="89684" y="43543"/>
                    <a:pt x="87864" y="42998"/>
                  </a:cubicBezTo>
                  <a:cubicBezTo>
                    <a:pt x="84294" y="41898"/>
                    <a:pt x="81059" y="39996"/>
                    <a:pt x="77823" y="38095"/>
                  </a:cubicBezTo>
                  <a:cubicBezTo>
                    <a:pt x="66348" y="31357"/>
                    <a:pt x="54873" y="24619"/>
                    <a:pt x="43432" y="17880"/>
                  </a:cubicBezTo>
                  <a:cubicBezTo>
                    <a:pt x="43132" y="17714"/>
                    <a:pt x="42832" y="17547"/>
                    <a:pt x="42498" y="17347"/>
                  </a:cubicBezTo>
                  <a:cubicBezTo>
                    <a:pt x="42498" y="17013"/>
                    <a:pt x="42465" y="16646"/>
                    <a:pt x="42398" y="16279"/>
                  </a:cubicBezTo>
                  <a:cubicBezTo>
                    <a:pt x="41731" y="10842"/>
                    <a:pt x="38061" y="5405"/>
                    <a:pt x="32691" y="4437"/>
                  </a:cubicBezTo>
                  <a:cubicBezTo>
                    <a:pt x="33125" y="4037"/>
                    <a:pt x="33558" y="3603"/>
                    <a:pt x="33992" y="3203"/>
                  </a:cubicBezTo>
                  <a:cubicBezTo>
                    <a:pt x="30392" y="1916"/>
                    <a:pt x="26910" y="1445"/>
                    <a:pt x="23400" y="1445"/>
                  </a:cubicBezTo>
                  <a:cubicBezTo>
                    <a:pt x="20176" y="1445"/>
                    <a:pt x="16929" y="1842"/>
                    <a:pt x="13544" y="2369"/>
                  </a:cubicBezTo>
                  <a:cubicBezTo>
                    <a:pt x="13744" y="1602"/>
                    <a:pt x="13944" y="768"/>
                    <a:pt x="1414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7" name="Google Shape;16607;p499"/>
            <p:cNvSpPr/>
            <p:nvPr/>
          </p:nvSpPr>
          <p:spPr>
            <a:xfrm>
              <a:off x="2857200" y="2726550"/>
              <a:ext cx="2475125" cy="1160775"/>
            </a:xfrm>
            <a:custGeom>
              <a:rect b="b" l="l" r="r" t="t"/>
              <a:pathLst>
                <a:path extrusionOk="0" h="46431" w="99005">
                  <a:moveTo>
                    <a:pt x="71852" y="32558"/>
                  </a:moveTo>
                  <a:cubicBezTo>
                    <a:pt x="71766" y="32691"/>
                    <a:pt x="71689" y="32828"/>
                    <a:pt x="71620" y="32968"/>
                  </a:cubicBezTo>
                  <a:lnTo>
                    <a:pt x="71620" y="32968"/>
                  </a:lnTo>
                  <a:cubicBezTo>
                    <a:pt x="71701" y="32834"/>
                    <a:pt x="71779" y="32698"/>
                    <a:pt x="71852" y="32558"/>
                  </a:cubicBezTo>
                  <a:close/>
                  <a:moveTo>
                    <a:pt x="1535" y="1"/>
                  </a:moveTo>
                  <a:cubicBezTo>
                    <a:pt x="868" y="1369"/>
                    <a:pt x="435" y="2803"/>
                    <a:pt x="368" y="4204"/>
                  </a:cubicBezTo>
                  <a:cubicBezTo>
                    <a:pt x="1" y="11109"/>
                    <a:pt x="4371" y="19648"/>
                    <a:pt x="9875" y="23618"/>
                  </a:cubicBezTo>
                  <a:cubicBezTo>
                    <a:pt x="13280" y="26064"/>
                    <a:pt x="17478" y="27328"/>
                    <a:pt x="21673" y="27328"/>
                  </a:cubicBezTo>
                  <a:cubicBezTo>
                    <a:pt x="24628" y="27328"/>
                    <a:pt x="27582" y="26701"/>
                    <a:pt x="30256" y="25419"/>
                  </a:cubicBezTo>
                  <a:cubicBezTo>
                    <a:pt x="32797" y="24180"/>
                    <a:pt x="35460" y="22336"/>
                    <a:pt x="38157" y="22336"/>
                  </a:cubicBezTo>
                  <a:cubicBezTo>
                    <a:pt x="38292" y="22336"/>
                    <a:pt x="38427" y="22341"/>
                    <a:pt x="38562" y="22350"/>
                  </a:cubicBezTo>
                  <a:cubicBezTo>
                    <a:pt x="44166" y="26286"/>
                    <a:pt x="48502" y="31557"/>
                    <a:pt x="52972" y="36661"/>
                  </a:cubicBezTo>
                  <a:cubicBezTo>
                    <a:pt x="55874" y="39963"/>
                    <a:pt x="59110" y="42998"/>
                    <a:pt x="63179" y="44733"/>
                  </a:cubicBezTo>
                  <a:cubicBezTo>
                    <a:pt x="65985" y="45932"/>
                    <a:pt x="69037" y="46430"/>
                    <a:pt x="72099" y="46430"/>
                  </a:cubicBezTo>
                  <a:cubicBezTo>
                    <a:pt x="73807" y="46430"/>
                    <a:pt x="75517" y="46275"/>
                    <a:pt x="77189" y="46001"/>
                  </a:cubicBezTo>
                  <a:cubicBezTo>
                    <a:pt x="81893" y="45233"/>
                    <a:pt x="86429" y="43599"/>
                    <a:pt x="90899" y="41998"/>
                  </a:cubicBezTo>
                  <a:cubicBezTo>
                    <a:pt x="92967" y="41230"/>
                    <a:pt x="95102" y="40430"/>
                    <a:pt x="96737" y="38962"/>
                  </a:cubicBezTo>
                  <a:cubicBezTo>
                    <a:pt x="97971" y="37895"/>
                    <a:pt x="98838" y="36360"/>
                    <a:pt x="99005" y="34792"/>
                  </a:cubicBezTo>
                  <a:lnTo>
                    <a:pt x="99005" y="34792"/>
                  </a:lnTo>
                  <a:cubicBezTo>
                    <a:pt x="94735" y="38562"/>
                    <a:pt x="88898" y="40597"/>
                    <a:pt x="83194" y="41364"/>
                  </a:cubicBezTo>
                  <a:cubicBezTo>
                    <a:pt x="82121" y="41507"/>
                    <a:pt x="81018" y="41607"/>
                    <a:pt x="79925" y="41607"/>
                  </a:cubicBezTo>
                  <a:cubicBezTo>
                    <a:pt x="77960" y="41607"/>
                    <a:pt x="76026" y="41283"/>
                    <a:pt x="74354" y="40296"/>
                  </a:cubicBezTo>
                  <a:cubicBezTo>
                    <a:pt x="71890" y="38843"/>
                    <a:pt x="70383" y="35474"/>
                    <a:pt x="71620" y="32968"/>
                  </a:cubicBezTo>
                  <a:lnTo>
                    <a:pt x="71620" y="32968"/>
                  </a:lnTo>
                  <a:cubicBezTo>
                    <a:pt x="69954" y="35708"/>
                    <a:pt x="66743" y="37136"/>
                    <a:pt x="63522" y="37136"/>
                  </a:cubicBezTo>
                  <a:cubicBezTo>
                    <a:pt x="61355" y="37136"/>
                    <a:pt x="59183" y="36489"/>
                    <a:pt x="57475" y="35159"/>
                  </a:cubicBezTo>
                  <a:cubicBezTo>
                    <a:pt x="53072" y="31757"/>
                    <a:pt x="52038" y="25052"/>
                    <a:pt x="54507" y="20082"/>
                  </a:cubicBezTo>
                  <a:lnTo>
                    <a:pt x="54507" y="20082"/>
                  </a:lnTo>
                  <a:cubicBezTo>
                    <a:pt x="53456" y="22023"/>
                    <a:pt x="51233" y="23042"/>
                    <a:pt x="49004" y="23042"/>
                  </a:cubicBezTo>
                  <a:cubicBezTo>
                    <a:pt x="47977" y="23042"/>
                    <a:pt x="46949" y="22826"/>
                    <a:pt x="46034" y="22384"/>
                  </a:cubicBezTo>
                  <a:cubicBezTo>
                    <a:pt x="43098" y="21016"/>
                    <a:pt x="41264" y="17947"/>
                    <a:pt x="40563" y="14778"/>
                  </a:cubicBezTo>
                  <a:cubicBezTo>
                    <a:pt x="39896" y="11609"/>
                    <a:pt x="40163" y="8340"/>
                    <a:pt x="40463" y="5105"/>
                  </a:cubicBezTo>
                  <a:lnTo>
                    <a:pt x="40463" y="5105"/>
                  </a:lnTo>
                  <a:cubicBezTo>
                    <a:pt x="38562" y="5638"/>
                    <a:pt x="37594" y="8173"/>
                    <a:pt x="38629" y="9808"/>
                  </a:cubicBezTo>
                  <a:cubicBezTo>
                    <a:pt x="37795" y="9875"/>
                    <a:pt x="36927" y="9908"/>
                    <a:pt x="36060" y="9975"/>
                  </a:cubicBezTo>
                  <a:cubicBezTo>
                    <a:pt x="37328" y="12843"/>
                    <a:pt x="35827" y="16379"/>
                    <a:pt x="33291" y="18181"/>
                  </a:cubicBezTo>
                  <a:cubicBezTo>
                    <a:pt x="30959" y="19846"/>
                    <a:pt x="28023" y="20330"/>
                    <a:pt x="25180" y="20330"/>
                  </a:cubicBezTo>
                  <a:cubicBezTo>
                    <a:pt x="24891" y="20330"/>
                    <a:pt x="24604" y="20325"/>
                    <a:pt x="24318" y="20315"/>
                  </a:cubicBezTo>
                  <a:cubicBezTo>
                    <a:pt x="16680" y="20015"/>
                    <a:pt x="8941" y="16513"/>
                    <a:pt x="4671" y="10175"/>
                  </a:cubicBezTo>
                  <a:cubicBezTo>
                    <a:pt x="2670" y="7206"/>
                    <a:pt x="1569" y="3604"/>
                    <a:pt x="1535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8" name="Google Shape;16608;p499"/>
            <p:cNvSpPr/>
            <p:nvPr/>
          </p:nvSpPr>
          <p:spPr>
            <a:xfrm>
              <a:off x="2529475" y="2652500"/>
              <a:ext cx="418650" cy="422425"/>
            </a:xfrm>
            <a:custGeom>
              <a:rect b="b" l="l" r="r" t="t"/>
              <a:pathLst>
                <a:path extrusionOk="0" h="16897" w="16746">
                  <a:moveTo>
                    <a:pt x="8169" y="0"/>
                  </a:moveTo>
                  <a:cubicBezTo>
                    <a:pt x="6553" y="0"/>
                    <a:pt x="4987" y="391"/>
                    <a:pt x="3837" y="1228"/>
                  </a:cubicBezTo>
                  <a:cubicBezTo>
                    <a:pt x="968" y="3263"/>
                    <a:pt x="1" y="7399"/>
                    <a:pt x="1235" y="10668"/>
                  </a:cubicBezTo>
                  <a:cubicBezTo>
                    <a:pt x="2502" y="13937"/>
                    <a:pt x="5738" y="16272"/>
                    <a:pt x="9207" y="16806"/>
                  </a:cubicBezTo>
                  <a:cubicBezTo>
                    <a:pt x="9604" y="16863"/>
                    <a:pt x="10008" y="16896"/>
                    <a:pt x="10411" y="16896"/>
                  </a:cubicBezTo>
                  <a:cubicBezTo>
                    <a:pt x="11194" y="16896"/>
                    <a:pt x="11972" y="16770"/>
                    <a:pt x="12676" y="16439"/>
                  </a:cubicBezTo>
                  <a:cubicBezTo>
                    <a:pt x="14211" y="15739"/>
                    <a:pt x="15145" y="14171"/>
                    <a:pt x="15645" y="12570"/>
                  </a:cubicBezTo>
                  <a:cubicBezTo>
                    <a:pt x="16679" y="9468"/>
                    <a:pt x="16746" y="4364"/>
                    <a:pt x="14077" y="1996"/>
                  </a:cubicBezTo>
                  <a:cubicBezTo>
                    <a:pt x="12621" y="712"/>
                    <a:pt x="10350" y="0"/>
                    <a:pt x="8169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9" name="Google Shape;16609;p499"/>
            <p:cNvSpPr/>
            <p:nvPr/>
          </p:nvSpPr>
          <p:spPr>
            <a:xfrm>
              <a:off x="2671250" y="2738650"/>
              <a:ext cx="406150" cy="423375"/>
            </a:xfrm>
            <a:custGeom>
              <a:rect b="b" l="l" r="r" t="t"/>
              <a:pathLst>
                <a:path extrusionOk="0" h="16935" w="16246">
                  <a:moveTo>
                    <a:pt x="9115" y="1"/>
                  </a:moveTo>
                  <a:cubicBezTo>
                    <a:pt x="8840" y="1"/>
                    <a:pt x="8521" y="220"/>
                    <a:pt x="8406" y="518"/>
                  </a:cubicBezTo>
                  <a:cubicBezTo>
                    <a:pt x="8273" y="918"/>
                    <a:pt x="8440" y="1385"/>
                    <a:pt x="8573" y="1785"/>
                  </a:cubicBezTo>
                  <a:cubicBezTo>
                    <a:pt x="8673" y="2219"/>
                    <a:pt x="8740" y="2719"/>
                    <a:pt x="8473" y="3053"/>
                  </a:cubicBezTo>
                  <a:cubicBezTo>
                    <a:pt x="6839" y="3053"/>
                    <a:pt x="5171" y="3220"/>
                    <a:pt x="3703" y="3887"/>
                  </a:cubicBezTo>
                  <a:cubicBezTo>
                    <a:pt x="2235" y="4554"/>
                    <a:pt x="934" y="5788"/>
                    <a:pt x="501" y="7356"/>
                  </a:cubicBezTo>
                  <a:cubicBezTo>
                    <a:pt x="0" y="9191"/>
                    <a:pt x="734" y="11192"/>
                    <a:pt x="1868" y="12726"/>
                  </a:cubicBezTo>
                  <a:cubicBezTo>
                    <a:pt x="3303" y="14661"/>
                    <a:pt x="5404" y="16095"/>
                    <a:pt x="7773" y="16663"/>
                  </a:cubicBezTo>
                  <a:cubicBezTo>
                    <a:pt x="8509" y="16832"/>
                    <a:pt x="9381" y="16935"/>
                    <a:pt x="10277" y="16935"/>
                  </a:cubicBezTo>
                  <a:cubicBezTo>
                    <a:pt x="11858" y="16935"/>
                    <a:pt x="13516" y="16613"/>
                    <a:pt x="14644" y="15762"/>
                  </a:cubicBezTo>
                  <a:cubicBezTo>
                    <a:pt x="16245" y="14528"/>
                    <a:pt x="16245" y="11325"/>
                    <a:pt x="16045" y="9557"/>
                  </a:cubicBezTo>
                  <a:cubicBezTo>
                    <a:pt x="15878" y="7623"/>
                    <a:pt x="14911" y="5655"/>
                    <a:pt x="13210" y="4754"/>
                  </a:cubicBezTo>
                  <a:cubicBezTo>
                    <a:pt x="12376" y="4287"/>
                    <a:pt x="11442" y="4120"/>
                    <a:pt x="10608" y="3653"/>
                  </a:cubicBezTo>
                  <a:cubicBezTo>
                    <a:pt x="9774" y="3186"/>
                    <a:pt x="9073" y="2252"/>
                    <a:pt x="9340" y="1352"/>
                  </a:cubicBezTo>
                  <a:cubicBezTo>
                    <a:pt x="9440" y="951"/>
                    <a:pt x="9707" y="484"/>
                    <a:pt x="9440" y="151"/>
                  </a:cubicBezTo>
                  <a:cubicBezTo>
                    <a:pt x="9357" y="46"/>
                    <a:pt x="9241" y="1"/>
                    <a:pt x="9115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0" name="Google Shape;16610;p499"/>
            <p:cNvSpPr/>
            <p:nvPr/>
          </p:nvSpPr>
          <p:spPr>
            <a:xfrm>
              <a:off x="2541975" y="2673900"/>
              <a:ext cx="217825" cy="322575"/>
            </a:xfrm>
            <a:custGeom>
              <a:rect b="b" l="l" r="r" t="t"/>
              <a:pathLst>
                <a:path extrusionOk="0" h="12903" w="8713">
                  <a:moveTo>
                    <a:pt x="5256" y="0"/>
                  </a:moveTo>
                  <a:cubicBezTo>
                    <a:pt x="4187" y="0"/>
                    <a:pt x="3159" y="547"/>
                    <a:pt x="2369" y="1273"/>
                  </a:cubicBezTo>
                  <a:cubicBezTo>
                    <a:pt x="1535" y="2040"/>
                    <a:pt x="935" y="3008"/>
                    <a:pt x="335" y="3975"/>
                  </a:cubicBezTo>
                  <a:cubicBezTo>
                    <a:pt x="168" y="4242"/>
                    <a:pt x="1" y="4575"/>
                    <a:pt x="101" y="4876"/>
                  </a:cubicBezTo>
                  <a:cubicBezTo>
                    <a:pt x="201" y="5209"/>
                    <a:pt x="568" y="5343"/>
                    <a:pt x="868" y="5476"/>
                  </a:cubicBezTo>
                  <a:cubicBezTo>
                    <a:pt x="3237" y="6410"/>
                    <a:pt x="5005" y="8645"/>
                    <a:pt x="5438" y="11180"/>
                  </a:cubicBezTo>
                  <a:cubicBezTo>
                    <a:pt x="5642" y="12412"/>
                    <a:pt x="6171" y="12902"/>
                    <a:pt x="6716" y="12902"/>
                  </a:cubicBezTo>
                  <a:cubicBezTo>
                    <a:pt x="7690" y="12902"/>
                    <a:pt x="8713" y="11336"/>
                    <a:pt x="8007" y="9646"/>
                  </a:cubicBezTo>
                  <a:cubicBezTo>
                    <a:pt x="7766" y="9104"/>
                    <a:pt x="4261" y="3639"/>
                    <a:pt x="2994" y="3639"/>
                  </a:cubicBezTo>
                  <a:cubicBezTo>
                    <a:pt x="2858" y="3639"/>
                    <a:pt x="2748" y="3702"/>
                    <a:pt x="2671" y="3839"/>
                  </a:cubicBezTo>
                  <a:lnTo>
                    <a:pt x="2671" y="3839"/>
                  </a:lnTo>
                  <a:cubicBezTo>
                    <a:pt x="3438" y="2472"/>
                    <a:pt x="4371" y="1172"/>
                    <a:pt x="5438" y="5"/>
                  </a:cubicBezTo>
                  <a:cubicBezTo>
                    <a:pt x="5377" y="2"/>
                    <a:pt x="5317" y="0"/>
                    <a:pt x="5256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1" name="Google Shape;16611;p499"/>
            <p:cNvSpPr/>
            <p:nvPr/>
          </p:nvSpPr>
          <p:spPr>
            <a:xfrm>
              <a:off x="2396050" y="2799150"/>
              <a:ext cx="315250" cy="283275"/>
            </a:xfrm>
            <a:custGeom>
              <a:rect b="b" l="l" r="r" t="t"/>
              <a:pathLst>
                <a:path extrusionOk="0" h="11331" w="12610">
                  <a:moveTo>
                    <a:pt x="5886" y="0"/>
                  </a:moveTo>
                  <a:cubicBezTo>
                    <a:pt x="4877" y="0"/>
                    <a:pt x="3892" y="286"/>
                    <a:pt x="3069" y="933"/>
                  </a:cubicBezTo>
                  <a:cubicBezTo>
                    <a:pt x="768" y="2768"/>
                    <a:pt x="0" y="6737"/>
                    <a:pt x="1802" y="9005"/>
                  </a:cubicBezTo>
                  <a:cubicBezTo>
                    <a:pt x="2922" y="10442"/>
                    <a:pt x="5059" y="11331"/>
                    <a:pt x="7069" y="11331"/>
                  </a:cubicBezTo>
                  <a:cubicBezTo>
                    <a:pt x="8232" y="11331"/>
                    <a:pt x="9352" y="11033"/>
                    <a:pt x="10208" y="10373"/>
                  </a:cubicBezTo>
                  <a:cubicBezTo>
                    <a:pt x="12509" y="8538"/>
                    <a:pt x="12609" y="4702"/>
                    <a:pt x="10842" y="2434"/>
                  </a:cubicBezTo>
                  <a:cubicBezTo>
                    <a:pt x="9675" y="965"/>
                    <a:pt x="7740" y="0"/>
                    <a:pt x="5886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2" name="Google Shape;16612;p499"/>
            <p:cNvSpPr/>
            <p:nvPr/>
          </p:nvSpPr>
          <p:spPr>
            <a:xfrm>
              <a:off x="2416075" y="2820725"/>
              <a:ext cx="236025" cy="211675"/>
            </a:xfrm>
            <a:custGeom>
              <a:rect b="b" l="l" r="r" t="t"/>
              <a:pathLst>
                <a:path extrusionOk="0" h="8467" w="9441">
                  <a:moveTo>
                    <a:pt x="4450" y="1"/>
                  </a:moveTo>
                  <a:cubicBezTo>
                    <a:pt x="3692" y="1"/>
                    <a:pt x="2952" y="217"/>
                    <a:pt x="2335" y="704"/>
                  </a:cubicBezTo>
                  <a:cubicBezTo>
                    <a:pt x="600" y="2071"/>
                    <a:pt x="0" y="5040"/>
                    <a:pt x="1334" y="6741"/>
                  </a:cubicBezTo>
                  <a:cubicBezTo>
                    <a:pt x="2201" y="7798"/>
                    <a:pt x="3804" y="8467"/>
                    <a:pt x="5304" y="8467"/>
                  </a:cubicBezTo>
                  <a:cubicBezTo>
                    <a:pt x="6171" y="8467"/>
                    <a:pt x="7003" y="8243"/>
                    <a:pt x="7639" y="7742"/>
                  </a:cubicBezTo>
                  <a:cubicBezTo>
                    <a:pt x="9373" y="6375"/>
                    <a:pt x="9440" y="3506"/>
                    <a:pt x="8106" y="1805"/>
                  </a:cubicBezTo>
                  <a:cubicBezTo>
                    <a:pt x="7246" y="709"/>
                    <a:pt x="5820" y="1"/>
                    <a:pt x="445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3" name="Google Shape;16613;p499"/>
            <p:cNvSpPr/>
            <p:nvPr/>
          </p:nvSpPr>
          <p:spPr>
            <a:xfrm>
              <a:off x="2652900" y="2840525"/>
              <a:ext cx="391125" cy="360700"/>
            </a:xfrm>
            <a:custGeom>
              <a:rect b="b" l="l" r="r" t="t"/>
              <a:pathLst>
                <a:path extrusionOk="0" h="14428" w="15645">
                  <a:moveTo>
                    <a:pt x="7655" y="1"/>
                  </a:moveTo>
                  <a:cubicBezTo>
                    <a:pt x="7022" y="1"/>
                    <a:pt x="6388" y="110"/>
                    <a:pt x="5771" y="345"/>
                  </a:cubicBezTo>
                  <a:cubicBezTo>
                    <a:pt x="2335" y="1646"/>
                    <a:pt x="0" y="6050"/>
                    <a:pt x="1268" y="9385"/>
                  </a:cubicBezTo>
                  <a:cubicBezTo>
                    <a:pt x="2310" y="12154"/>
                    <a:pt x="5695" y="14427"/>
                    <a:pt x="8775" y="14427"/>
                  </a:cubicBezTo>
                  <a:cubicBezTo>
                    <a:pt x="9443" y="14427"/>
                    <a:pt x="10096" y="14320"/>
                    <a:pt x="10708" y="14089"/>
                  </a:cubicBezTo>
                  <a:cubicBezTo>
                    <a:pt x="14111" y="12788"/>
                    <a:pt x="15645" y="8284"/>
                    <a:pt x="14377" y="4949"/>
                  </a:cubicBezTo>
                  <a:cubicBezTo>
                    <a:pt x="13340" y="2218"/>
                    <a:pt x="10513" y="1"/>
                    <a:pt x="7655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4" name="Google Shape;16614;p499"/>
            <p:cNvSpPr/>
            <p:nvPr/>
          </p:nvSpPr>
          <p:spPr>
            <a:xfrm>
              <a:off x="2682925" y="2862200"/>
              <a:ext cx="287725" cy="264350"/>
            </a:xfrm>
            <a:custGeom>
              <a:rect b="b" l="l" r="r" t="t"/>
              <a:pathLst>
                <a:path extrusionOk="0" h="10574" w="11509">
                  <a:moveTo>
                    <a:pt x="5640" y="1"/>
                  </a:moveTo>
                  <a:cubicBezTo>
                    <a:pt x="5180" y="1"/>
                    <a:pt x="4719" y="78"/>
                    <a:pt x="4270" y="246"/>
                  </a:cubicBezTo>
                  <a:cubicBezTo>
                    <a:pt x="1735" y="1213"/>
                    <a:pt x="0" y="4449"/>
                    <a:pt x="934" y="6884"/>
                  </a:cubicBezTo>
                  <a:cubicBezTo>
                    <a:pt x="1700" y="8908"/>
                    <a:pt x="4194" y="10574"/>
                    <a:pt x="6446" y="10574"/>
                  </a:cubicBezTo>
                  <a:cubicBezTo>
                    <a:pt x="6940" y="10574"/>
                    <a:pt x="7423" y="10494"/>
                    <a:pt x="7873" y="10320"/>
                  </a:cubicBezTo>
                  <a:cubicBezTo>
                    <a:pt x="10374" y="9352"/>
                    <a:pt x="11509" y="6083"/>
                    <a:pt x="10575" y="3615"/>
                  </a:cubicBezTo>
                  <a:cubicBezTo>
                    <a:pt x="9808" y="1617"/>
                    <a:pt x="7739" y="1"/>
                    <a:pt x="564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5" name="Google Shape;16615;p499"/>
            <p:cNvSpPr/>
            <p:nvPr/>
          </p:nvSpPr>
          <p:spPr>
            <a:xfrm>
              <a:off x="2979900" y="2599800"/>
              <a:ext cx="198400" cy="128725"/>
            </a:xfrm>
            <a:custGeom>
              <a:rect b="b" l="l" r="r" t="t"/>
              <a:pathLst>
                <a:path extrusionOk="0" h="5149" w="7936">
                  <a:moveTo>
                    <a:pt x="7935" y="1"/>
                  </a:moveTo>
                  <a:cubicBezTo>
                    <a:pt x="6001" y="1"/>
                    <a:pt x="4099" y="701"/>
                    <a:pt x="2565" y="1869"/>
                  </a:cubicBezTo>
                  <a:cubicBezTo>
                    <a:pt x="2098" y="2236"/>
                    <a:pt x="1097" y="2969"/>
                    <a:pt x="764" y="3470"/>
                  </a:cubicBezTo>
                  <a:cubicBezTo>
                    <a:pt x="732" y="3533"/>
                    <a:pt x="0" y="5149"/>
                    <a:pt x="254" y="5149"/>
                  </a:cubicBezTo>
                  <a:cubicBezTo>
                    <a:pt x="266" y="5149"/>
                    <a:pt x="280" y="5145"/>
                    <a:pt x="297" y="5138"/>
                  </a:cubicBezTo>
                  <a:cubicBezTo>
                    <a:pt x="3065" y="3837"/>
                    <a:pt x="5667" y="2102"/>
                    <a:pt x="793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6" name="Google Shape;16616;p499"/>
            <p:cNvSpPr/>
            <p:nvPr/>
          </p:nvSpPr>
          <p:spPr>
            <a:xfrm>
              <a:off x="3200325" y="2611900"/>
              <a:ext cx="254000" cy="71275"/>
            </a:xfrm>
            <a:custGeom>
              <a:rect b="b" l="l" r="r" t="t"/>
              <a:pathLst>
                <a:path extrusionOk="0" h="2851" w="10160">
                  <a:moveTo>
                    <a:pt x="5579" y="1"/>
                  </a:moveTo>
                  <a:cubicBezTo>
                    <a:pt x="3293" y="1"/>
                    <a:pt x="965" y="367"/>
                    <a:pt x="419" y="1585"/>
                  </a:cubicBezTo>
                  <a:cubicBezTo>
                    <a:pt x="0" y="2514"/>
                    <a:pt x="526" y="2851"/>
                    <a:pt x="1515" y="2851"/>
                  </a:cubicBezTo>
                  <a:cubicBezTo>
                    <a:pt x="4134" y="2851"/>
                    <a:pt x="10003" y="484"/>
                    <a:pt x="10158" y="484"/>
                  </a:cubicBezTo>
                  <a:cubicBezTo>
                    <a:pt x="10159" y="484"/>
                    <a:pt x="10159" y="484"/>
                    <a:pt x="10160" y="484"/>
                  </a:cubicBezTo>
                  <a:cubicBezTo>
                    <a:pt x="9370" y="256"/>
                    <a:pt x="7489" y="1"/>
                    <a:pt x="5579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7" name="Google Shape;16617;p499"/>
            <p:cNvSpPr/>
            <p:nvPr/>
          </p:nvSpPr>
          <p:spPr>
            <a:xfrm>
              <a:off x="3150750" y="2755350"/>
              <a:ext cx="164325" cy="58000"/>
            </a:xfrm>
            <a:custGeom>
              <a:rect b="b" l="l" r="r" t="t"/>
              <a:pathLst>
                <a:path extrusionOk="0" h="2320" w="6573">
                  <a:moveTo>
                    <a:pt x="1528" y="1"/>
                  </a:moveTo>
                  <a:cubicBezTo>
                    <a:pt x="1263" y="1"/>
                    <a:pt x="998" y="17"/>
                    <a:pt x="735" y="50"/>
                  </a:cubicBezTo>
                  <a:lnTo>
                    <a:pt x="634" y="417"/>
                  </a:lnTo>
                  <a:cubicBezTo>
                    <a:pt x="665" y="266"/>
                    <a:pt x="546" y="197"/>
                    <a:pt x="406" y="197"/>
                  </a:cubicBezTo>
                  <a:cubicBezTo>
                    <a:pt x="235" y="197"/>
                    <a:pt x="34" y="300"/>
                    <a:pt x="34" y="483"/>
                  </a:cubicBezTo>
                  <a:cubicBezTo>
                    <a:pt x="1" y="817"/>
                    <a:pt x="334" y="1050"/>
                    <a:pt x="634" y="1184"/>
                  </a:cubicBezTo>
                  <a:cubicBezTo>
                    <a:pt x="2110" y="1935"/>
                    <a:pt x="3738" y="2320"/>
                    <a:pt x="5377" y="2320"/>
                  </a:cubicBezTo>
                  <a:cubicBezTo>
                    <a:pt x="5775" y="2320"/>
                    <a:pt x="6174" y="2297"/>
                    <a:pt x="6572" y="2251"/>
                  </a:cubicBezTo>
                  <a:cubicBezTo>
                    <a:pt x="5315" y="818"/>
                    <a:pt x="3416" y="1"/>
                    <a:pt x="1528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8" name="Google Shape;16618;p499"/>
            <p:cNvSpPr/>
            <p:nvPr/>
          </p:nvSpPr>
          <p:spPr>
            <a:xfrm>
              <a:off x="3522250" y="2655050"/>
              <a:ext cx="233950" cy="65125"/>
            </a:xfrm>
            <a:custGeom>
              <a:rect b="b" l="l" r="r" t="t"/>
              <a:pathLst>
                <a:path extrusionOk="0" h="2605" w="9358">
                  <a:moveTo>
                    <a:pt x="2543" y="1"/>
                  </a:moveTo>
                  <a:cubicBezTo>
                    <a:pt x="1545" y="1"/>
                    <a:pt x="762" y="271"/>
                    <a:pt x="485" y="993"/>
                  </a:cubicBezTo>
                  <a:cubicBezTo>
                    <a:pt x="1" y="2257"/>
                    <a:pt x="1230" y="2605"/>
                    <a:pt x="2917" y="2605"/>
                  </a:cubicBezTo>
                  <a:cubicBezTo>
                    <a:pt x="4984" y="2605"/>
                    <a:pt x="7739" y="2083"/>
                    <a:pt x="8878" y="2083"/>
                  </a:cubicBezTo>
                  <a:cubicBezTo>
                    <a:pt x="9115" y="2083"/>
                    <a:pt x="9282" y="2105"/>
                    <a:pt x="9358" y="2160"/>
                  </a:cubicBezTo>
                  <a:cubicBezTo>
                    <a:pt x="8489" y="1527"/>
                    <a:pt x="4912" y="1"/>
                    <a:pt x="254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9" name="Google Shape;16619;p499"/>
            <p:cNvSpPr/>
            <p:nvPr/>
          </p:nvSpPr>
          <p:spPr>
            <a:xfrm>
              <a:off x="3551050" y="2803275"/>
              <a:ext cx="190150" cy="130950"/>
            </a:xfrm>
            <a:custGeom>
              <a:rect b="b" l="l" r="r" t="t"/>
              <a:pathLst>
                <a:path extrusionOk="0" h="5238" w="7606">
                  <a:moveTo>
                    <a:pt x="167" y="1"/>
                  </a:moveTo>
                  <a:lnTo>
                    <a:pt x="167" y="1"/>
                  </a:lnTo>
                  <a:cubicBezTo>
                    <a:pt x="0" y="635"/>
                    <a:pt x="267" y="968"/>
                    <a:pt x="834" y="1268"/>
                  </a:cubicBezTo>
                  <a:cubicBezTo>
                    <a:pt x="3102" y="2603"/>
                    <a:pt x="5337" y="3937"/>
                    <a:pt x="7606" y="5238"/>
                  </a:cubicBezTo>
                  <a:cubicBezTo>
                    <a:pt x="6405" y="2069"/>
                    <a:pt x="3302" y="434"/>
                    <a:pt x="16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0" name="Google Shape;16620;p499"/>
            <p:cNvSpPr/>
            <p:nvPr/>
          </p:nvSpPr>
          <p:spPr>
            <a:xfrm>
              <a:off x="3381750" y="2735725"/>
              <a:ext cx="119275" cy="49725"/>
            </a:xfrm>
            <a:custGeom>
              <a:rect b="b" l="l" r="r" t="t"/>
              <a:pathLst>
                <a:path extrusionOk="0" h="1989" w="4771">
                  <a:moveTo>
                    <a:pt x="1635" y="34"/>
                  </a:moveTo>
                  <a:lnTo>
                    <a:pt x="1695" y="41"/>
                  </a:lnTo>
                  <a:lnTo>
                    <a:pt x="1695" y="41"/>
                  </a:lnTo>
                  <a:cubicBezTo>
                    <a:pt x="1675" y="39"/>
                    <a:pt x="1655" y="36"/>
                    <a:pt x="1635" y="34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555" y="1230"/>
                    <a:pt x="1927" y="1988"/>
                    <a:pt x="3274" y="1988"/>
                  </a:cubicBezTo>
                  <a:cubicBezTo>
                    <a:pt x="3793" y="1988"/>
                    <a:pt x="4307" y="1876"/>
                    <a:pt x="4771" y="1635"/>
                  </a:cubicBezTo>
                  <a:cubicBezTo>
                    <a:pt x="4055" y="860"/>
                    <a:pt x="3074" y="299"/>
                    <a:pt x="2016" y="92"/>
                  </a:cubicBezTo>
                  <a:lnTo>
                    <a:pt x="2016" y="92"/>
                  </a:lnTo>
                  <a:cubicBezTo>
                    <a:pt x="2078" y="95"/>
                    <a:pt x="2140" y="98"/>
                    <a:pt x="2202" y="101"/>
                  </a:cubicBezTo>
                  <a:lnTo>
                    <a:pt x="1695" y="41"/>
                  </a:lnTo>
                  <a:lnTo>
                    <a:pt x="1695" y="41"/>
                  </a:lnTo>
                  <a:cubicBezTo>
                    <a:pt x="1802" y="55"/>
                    <a:pt x="1910" y="72"/>
                    <a:pt x="2016" y="92"/>
                  </a:cubicBezTo>
                  <a:lnTo>
                    <a:pt x="2016" y="92"/>
                  </a:lnTo>
                  <a:cubicBezTo>
                    <a:pt x="1344" y="62"/>
                    <a:pt x="672" y="3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1" name="Google Shape;16621;p499"/>
            <p:cNvSpPr/>
            <p:nvPr/>
          </p:nvSpPr>
          <p:spPr>
            <a:xfrm>
              <a:off x="3267500" y="2813300"/>
              <a:ext cx="612125" cy="483125"/>
            </a:xfrm>
            <a:custGeom>
              <a:rect b="b" l="l" r="r" t="t"/>
              <a:pathLst>
                <a:path extrusionOk="0" h="19325" w="24485">
                  <a:moveTo>
                    <a:pt x="24485" y="0"/>
                  </a:moveTo>
                  <a:lnTo>
                    <a:pt x="24485" y="0"/>
                  </a:lnTo>
                  <a:cubicBezTo>
                    <a:pt x="20048" y="3236"/>
                    <a:pt x="15612" y="6505"/>
                    <a:pt x="11609" y="10274"/>
                  </a:cubicBezTo>
                  <a:cubicBezTo>
                    <a:pt x="9241" y="12476"/>
                    <a:pt x="6839" y="14944"/>
                    <a:pt x="3670" y="15511"/>
                  </a:cubicBezTo>
                  <a:cubicBezTo>
                    <a:pt x="2469" y="15745"/>
                    <a:pt x="1168" y="15678"/>
                    <a:pt x="167" y="16345"/>
                  </a:cubicBezTo>
                  <a:cubicBezTo>
                    <a:pt x="1" y="16445"/>
                    <a:pt x="2202" y="18180"/>
                    <a:pt x="2402" y="18313"/>
                  </a:cubicBezTo>
                  <a:cubicBezTo>
                    <a:pt x="3270" y="18814"/>
                    <a:pt x="4337" y="19247"/>
                    <a:pt x="5338" y="19314"/>
                  </a:cubicBezTo>
                  <a:cubicBezTo>
                    <a:pt x="5411" y="19321"/>
                    <a:pt x="5484" y="19324"/>
                    <a:pt x="5557" y="19324"/>
                  </a:cubicBezTo>
                  <a:cubicBezTo>
                    <a:pt x="7259" y="19324"/>
                    <a:pt x="8660" y="17502"/>
                    <a:pt x="9908" y="16479"/>
                  </a:cubicBezTo>
                  <a:cubicBezTo>
                    <a:pt x="13544" y="13510"/>
                    <a:pt x="16879" y="10141"/>
                    <a:pt x="19848" y="6471"/>
                  </a:cubicBezTo>
                  <a:cubicBezTo>
                    <a:pt x="21516" y="4403"/>
                    <a:pt x="23050" y="2235"/>
                    <a:pt x="2448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2" name="Google Shape;16622;p499"/>
            <p:cNvSpPr/>
            <p:nvPr/>
          </p:nvSpPr>
          <p:spPr>
            <a:xfrm>
              <a:off x="4155650" y="3100925"/>
              <a:ext cx="180975" cy="572175"/>
            </a:xfrm>
            <a:custGeom>
              <a:rect b="b" l="l" r="r" t="t"/>
              <a:pathLst>
                <a:path extrusionOk="0" h="22887" w="7239">
                  <a:moveTo>
                    <a:pt x="2553" y="1"/>
                  </a:moveTo>
                  <a:cubicBezTo>
                    <a:pt x="2514" y="1"/>
                    <a:pt x="2475" y="2"/>
                    <a:pt x="2435" y="3"/>
                  </a:cubicBezTo>
                  <a:cubicBezTo>
                    <a:pt x="534" y="5441"/>
                    <a:pt x="0" y="11745"/>
                    <a:pt x="1835" y="17082"/>
                  </a:cubicBezTo>
                  <a:cubicBezTo>
                    <a:pt x="2569" y="19250"/>
                    <a:pt x="5070" y="22153"/>
                    <a:pt x="7239" y="22886"/>
                  </a:cubicBezTo>
                  <a:cubicBezTo>
                    <a:pt x="5571" y="18416"/>
                    <a:pt x="4570" y="13680"/>
                    <a:pt x="4270" y="8910"/>
                  </a:cubicBezTo>
                  <a:cubicBezTo>
                    <a:pt x="4136" y="6808"/>
                    <a:pt x="4270" y="4773"/>
                    <a:pt x="4403" y="2672"/>
                  </a:cubicBezTo>
                  <a:cubicBezTo>
                    <a:pt x="4468" y="1336"/>
                    <a:pt x="4152" y="1"/>
                    <a:pt x="255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3" name="Google Shape;16623;p499"/>
            <p:cNvSpPr/>
            <p:nvPr/>
          </p:nvSpPr>
          <p:spPr>
            <a:xfrm>
              <a:off x="4295750" y="3203500"/>
              <a:ext cx="126775" cy="484600"/>
            </a:xfrm>
            <a:custGeom>
              <a:rect b="b" l="l" r="r" t="t"/>
              <a:pathLst>
                <a:path extrusionOk="0" h="19384" w="5071">
                  <a:moveTo>
                    <a:pt x="1520" y="1"/>
                  </a:moveTo>
                  <a:cubicBezTo>
                    <a:pt x="1321" y="1"/>
                    <a:pt x="1074" y="149"/>
                    <a:pt x="767" y="504"/>
                  </a:cubicBezTo>
                  <a:cubicBezTo>
                    <a:pt x="0" y="1404"/>
                    <a:pt x="801" y="4273"/>
                    <a:pt x="867" y="5307"/>
                  </a:cubicBezTo>
                  <a:cubicBezTo>
                    <a:pt x="1034" y="8376"/>
                    <a:pt x="1168" y="11378"/>
                    <a:pt x="1735" y="14380"/>
                  </a:cubicBezTo>
                  <a:cubicBezTo>
                    <a:pt x="1935" y="15448"/>
                    <a:pt x="2168" y="16515"/>
                    <a:pt x="2669" y="17449"/>
                  </a:cubicBezTo>
                  <a:cubicBezTo>
                    <a:pt x="3202" y="18383"/>
                    <a:pt x="4036" y="19184"/>
                    <a:pt x="5070" y="19384"/>
                  </a:cubicBezTo>
                  <a:cubicBezTo>
                    <a:pt x="2735" y="14514"/>
                    <a:pt x="1768" y="8976"/>
                    <a:pt x="2268" y="3572"/>
                  </a:cubicBezTo>
                  <a:cubicBezTo>
                    <a:pt x="2323" y="3053"/>
                    <a:pt x="2423" y="1"/>
                    <a:pt x="1520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4" name="Google Shape;16624;p499"/>
            <p:cNvSpPr/>
            <p:nvPr/>
          </p:nvSpPr>
          <p:spPr>
            <a:xfrm>
              <a:off x="4487550" y="3394250"/>
              <a:ext cx="231025" cy="371675"/>
            </a:xfrm>
            <a:custGeom>
              <a:rect b="b" l="l" r="r" t="t"/>
              <a:pathLst>
                <a:path extrusionOk="0" h="14867" w="9241">
                  <a:moveTo>
                    <a:pt x="8389" y="0"/>
                  </a:moveTo>
                  <a:cubicBezTo>
                    <a:pt x="8351" y="0"/>
                    <a:pt x="8312" y="4"/>
                    <a:pt x="8273" y="12"/>
                  </a:cubicBezTo>
                  <a:cubicBezTo>
                    <a:pt x="7739" y="112"/>
                    <a:pt x="7539" y="746"/>
                    <a:pt x="7439" y="1280"/>
                  </a:cubicBezTo>
                  <a:cubicBezTo>
                    <a:pt x="6538" y="5316"/>
                    <a:pt x="3736" y="8885"/>
                    <a:pt x="0" y="10720"/>
                  </a:cubicBezTo>
                  <a:lnTo>
                    <a:pt x="701" y="11720"/>
                  </a:lnTo>
                  <a:cubicBezTo>
                    <a:pt x="1511" y="13621"/>
                    <a:pt x="3564" y="14866"/>
                    <a:pt x="5601" y="14866"/>
                  </a:cubicBezTo>
                  <a:cubicBezTo>
                    <a:pt x="5995" y="14866"/>
                    <a:pt x="6388" y="14820"/>
                    <a:pt x="6772" y="14723"/>
                  </a:cubicBezTo>
                  <a:cubicBezTo>
                    <a:pt x="7172" y="14623"/>
                    <a:pt x="7606" y="14422"/>
                    <a:pt x="7806" y="14055"/>
                  </a:cubicBezTo>
                  <a:cubicBezTo>
                    <a:pt x="8039" y="13622"/>
                    <a:pt x="7839" y="13088"/>
                    <a:pt x="7672" y="12621"/>
                  </a:cubicBezTo>
                  <a:cubicBezTo>
                    <a:pt x="6605" y="9285"/>
                    <a:pt x="6972" y="5549"/>
                    <a:pt x="8673" y="2514"/>
                  </a:cubicBezTo>
                  <a:cubicBezTo>
                    <a:pt x="8940" y="2047"/>
                    <a:pt x="9240" y="1546"/>
                    <a:pt x="9240" y="1013"/>
                  </a:cubicBezTo>
                  <a:cubicBezTo>
                    <a:pt x="9240" y="521"/>
                    <a:pt x="8843" y="0"/>
                    <a:pt x="838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5" name="Google Shape;16625;p499"/>
            <p:cNvSpPr/>
            <p:nvPr/>
          </p:nvSpPr>
          <p:spPr>
            <a:xfrm>
              <a:off x="3902125" y="2980975"/>
              <a:ext cx="251875" cy="267700"/>
            </a:xfrm>
            <a:custGeom>
              <a:rect b="b" l="l" r="r" t="t"/>
              <a:pathLst>
                <a:path extrusionOk="0" h="10708" w="10075">
                  <a:moveTo>
                    <a:pt x="2655" y="1"/>
                  </a:moveTo>
                  <a:cubicBezTo>
                    <a:pt x="2430" y="1"/>
                    <a:pt x="2222" y="42"/>
                    <a:pt x="2035" y="131"/>
                  </a:cubicBezTo>
                  <a:cubicBezTo>
                    <a:pt x="0" y="1132"/>
                    <a:pt x="1335" y="5535"/>
                    <a:pt x="2169" y="6903"/>
                  </a:cubicBezTo>
                  <a:cubicBezTo>
                    <a:pt x="3203" y="8737"/>
                    <a:pt x="5004" y="10105"/>
                    <a:pt x="7039" y="10605"/>
                  </a:cubicBezTo>
                  <a:cubicBezTo>
                    <a:pt x="7244" y="10661"/>
                    <a:pt x="7471" y="10707"/>
                    <a:pt x="7689" y="10707"/>
                  </a:cubicBezTo>
                  <a:cubicBezTo>
                    <a:pt x="7860" y="10707"/>
                    <a:pt x="8026" y="10679"/>
                    <a:pt x="8173" y="10605"/>
                  </a:cubicBezTo>
                  <a:cubicBezTo>
                    <a:pt x="8607" y="10372"/>
                    <a:pt x="8773" y="9872"/>
                    <a:pt x="8907" y="9438"/>
                  </a:cubicBezTo>
                  <a:cubicBezTo>
                    <a:pt x="9207" y="8371"/>
                    <a:pt x="9541" y="7303"/>
                    <a:pt x="9841" y="6236"/>
                  </a:cubicBezTo>
                  <a:cubicBezTo>
                    <a:pt x="9941" y="5835"/>
                    <a:pt x="10074" y="5435"/>
                    <a:pt x="9974" y="5035"/>
                  </a:cubicBezTo>
                  <a:cubicBezTo>
                    <a:pt x="9841" y="4568"/>
                    <a:pt x="9441" y="4268"/>
                    <a:pt x="9040" y="3967"/>
                  </a:cubicBezTo>
                  <a:cubicBezTo>
                    <a:pt x="7844" y="3070"/>
                    <a:pt x="4610" y="1"/>
                    <a:pt x="265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6" name="Google Shape;16626;p499"/>
            <p:cNvSpPr/>
            <p:nvPr/>
          </p:nvSpPr>
          <p:spPr>
            <a:xfrm>
              <a:off x="4394150" y="3289950"/>
              <a:ext cx="240200" cy="295100"/>
            </a:xfrm>
            <a:custGeom>
              <a:rect b="b" l="l" r="r" t="t"/>
              <a:pathLst>
                <a:path extrusionOk="0" h="11804" w="9608">
                  <a:moveTo>
                    <a:pt x="2374" y="0"/>
                  </a:moveTo>
                  <a:cubicBezTo>
                    <a:pt x="1873" y="0"/>
                    <a:pt x="1421" y="186"/>
                    <a:pt x="1068" y="682"/>
                  </a:cubicBezTo>
                  <a:cubicBezTo>
                    <a:pt x="0" y="2216"/>
                    <a:pt x="567" y="6286"/>
                    <a:pt x="601" y="8087"/>
                  </a:cubicBezTo>
                  <a:cubicBezTo>
                    <a:pt x="634" y="9421"/>
                    <a:pt x="834" y="10989"/>
                    <a:pt x="2035" y="11589"/>
                  </a:cubicBezTo>
                  <a:cubicBezTo>
                    <a:pt x="2333" y="11738"/>
                    <a:pt x="2643" y="11803"/>
                    <a:pt x="2956" y="11803"/>
                  </a:cubicBezTo>
                  <a:cubicBezTo>
                    <a:pt x="3906" y="11803"/>
                    <a:pt x="4885" y="11207"/>
                    <a:pt x="5638" y="10555"/>
                  </a:cubicBezTo>
                  <a:cubicBezTo>
                    <a:pt x="6738" y="9621"/>
                    <a:pt x="7739" y="8554"/>
                    <a:pt x="8573" y="7386"/>
                  </a:cubicBezTo>
                  <a:cubicBezTo>
                    <a:pt x="9107" y="6652"/>
                    <a:pt x="9607" y="5819"/>
                    <a:pt x="9574" y="4885"/>
                  </a:cubicBezTo>
                  <a:cubicBezTo>
                    <a:pt x="9540" y="4017"/>
                    <a:pt x="9007" y="3217"/>
                    <a:pt x="8306" y="2683"/>
                  </a:cubicBezTo>
                  <a:cubicBezTo>
                    <a:pt x="7639" y="2116"/>
                    <a:pt x="6805" y="1782"/>
                    <a:pt x="6004" y="1449"/>
                  </a:cubicBezTo>
                  <a:cubicBezTo>
                    <a:pt x="4935" y="984"/>
                    <a:pt x="3525" y="0"/>
                    <a:pt x="237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7" name="Google Shape;16627;p499"/>
            <p:cNvSpPr/>
            <p:nvPr/>
          </p:nvSpPr>
          <p:spPr>
            <a:xfrm>
              <a:off x="4736050" y="3478275"/>
              <a:ext cx="417000" cy="216925"/>
            </a:xfrm>
            <a:custGeom>
              <a:rect b="b" l="l" r="r" t="t"/>
              <a:pathLst>
                <a:path extrusionOk="0" h="8677" w="16680">
                  <a:moveTo>
                    <a:pt x="1708" y="0"/>
                  </a:moveTo>
                  <a:cubicBezTo>
                    <a:pt x="344" y="0"/>
                    <a:pt x="129" y="2294"/>
                    <a:pt x="34" y="3656"/>
                  </a:cubicBezTo>
                  <a:cubicBezTo>
                    <a:pt x="1" y="4757"/>
                    <a:pt x="234" y="5891"/>
                    <a:pt x="935" y="6692"/>
                  </a:cubicBezTo>
                  <a:cubicBezTo>
                    <a:pt x="1802" y="7692"/>
                    <a:pt x="3203" y="8059"/>
                    <a:pt x="4504" y="8293"/>
                  </a:cubicBezTo>
                  <a:cubicBezTo>
                    <a:pt x="6090" y="8549"/>
                    <a:pt x="7696" y="8676"/>
                    <a:pt x="9301" y="8676"/>
                  </a:cubicBezTo>
                  <a:cubicBezTo>
                    <a:pt x="11241" y="8676"/>
                    <a:pt x="13180" y="8491"/>
                    <a:pt x="15078" y="8126"/>
                  </a:cubicBezTo>
                  <a:cubicBezTo>
                    <a:pt x="15779" y="7959"/>
                    <a:pt x="16679" y="7592"/>
                    <a:pt x="16612" y="6858"/>
                  </a:cubicBezTo>
                  <a:cubicBezTo>
                    <a:pt x="16546" y="6024"/>
                    <a:pt x="15445" y="5858"/>
                    <a:pt x="14644" y="5858"/>
                  </a:cubicBezTo>
                  <a:cubicBezTo>
                    <a:pt x="12276" y="5791"/>
                    <a:pt x="10008" y="4990"/>
                    <a:pt x="7873" y="3956"/>
                  </a:cubicBezTo>
                  <a:cubicBezTo>
                    <a:pt x="6805" y="3423"/>
                    <a:pt x="5771" y="2822"/>
                    <a:pt x="4771" y="2155"/>
                  </a:cubicBezTo>
                  <a:cubicBezTo>
                    <a:pt x="4104" y="1721"/>
                    <a:pt x="2669" y="120"/>
                    <a:pt x="1935" y="20"/>
                  </a:cubicBezTo>
                  <a:cubicBezTo>
                    <a:pt x="1856" y="7"/>
                    <a:pt x="1780" y="0"/>
                    <a:pt x="170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8" name="Google Shape;16628;p499"/>
            <p:cNvSpPr/>
            <p:nvPr/>
          </p:nvSpPr>
          <p:spPr>
            <a:xfrm>
              <a:off x="3044850" y="1946050"/>
              <a:ext cx="161800" cy="469475"/>
            </a:xfrm>
            <a:custGeom>
              <a:rect b="b" l="l" r="r" t="t"/>
              <a:pathLst>
                <a:path extrusionOk="0" h="18779" w="6472">
                  <a:moveTo>
                    <a:pt x="724" y="0"/>
                  </a:moveTo>
                  <a:cubicBezTo>
                    <a:pt x="291" y="0"/>
                    <a:pt x="0" y="465"/>
                    <a:pt x="234" y="1633"/>
                  </a:cubicBezTo>
                  <a:cubicBezTo>
                    <a:pt x="1268" y="6970"/>
                    <a:pt x="3203" y="12274"/>
                    <a:pt x="4670" y="17511"/>
                  </a:cubicBezTo>
                  <a:cubicBezTo>
                    <a:pt x="4770" y="17845"/>
                    <a:pt x="4870" y="18178"/>
                    <a:pt x="5104" y="18445"/>
                  </a:cubicBezTo>
                  <a:cubicBezTo>
                    <a:pt x="5273" y="18638"/>
                    <a:pt x="5529" y="18779"/>
                    <a:pt x="5784" y="18779"/>
                  </a:cubicBezTo>
                  <a:cubicBezTo>
                    <a:pt x="5882" y="18779"/>
                    <a:pt x="5979" y="18758"/>
                    <a:pt x="6071" y="18712"/>
                  </a:cubicBezTo>
                  <a:cubicBezTo>
                    <a:pt x="6472" y="18478"/>
                    <a:pt x="6472" y="17845"/>
                    <a:pt x="6372" y="17378"/>
                  </a:cubicBezTo>
                  <a:cubicBezTo>
                    <a:pt x="5838" y="14409"/>
                    <a:pt x="5137" y="11440"/>
                    <a:pt x="4303" y="8538"/>
                  </a:cubicBezTo>
                  <a:cubicBezTo>
                    <a:pt x="3636" y="6270"/>
                    <a:pt x="2836" y="4102"/>
                    <a:pt x="2302" y="1800"/>
                  </a:cubicBezTo>
                  <a:cubicBezTo>
                    <a:pt x="2077" y="768"/>
                    <a:pt x="1282" y="0"/>
                    <a:pt x="724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9" name="Google Shape;16629;p499"/>
            <p:cNvSpPr/>
            <p:nvPr/>
          </p:nvSpPr>
          <p:spPr>
            <a:xfrm>
              <a:off x="3839575" y="2803200"/>
              <a:ext cx="2484600" cy="839550"/>
            </a:xfrm>
            <a:custGeom>
              <a:rect b="b" l="l" r="r" t="t"/>
              <a:pathLst>
                <a:path extrusionOk="0" h="33582" w="99384">
                  <a:moveTo>
                    <a:pt x="4658" y="0"/>
                  </a:moveTo>
                  <a:cubicBezTo>
                    <a:pt x="2876" y="0"/>
                    <a:pt x="1307" y="130"/>
                    <a:pt x="1" y="404"/>
                  </a:cubicBezTo>
                  <a:lnTo>
                    <a:pt x="3203" y="4474"/>
                  </a:lnTo>
                  <a:cubicBezTo>
                    <a:pt x="3203" y="4474"/>
                    <a:pt x="30089" y="33582"/>
                    <a:pt x="59885" y="33582"/>
                  </a:cubicBezTo>
                  <a:cubicBezTo>
                    <a:pt x="62742" y="33582"/>
                    <a:pt x="65627" y="33314"/>
                    <a:pt x="68516" y="32727"/>
                  </a:cubicBezTo>
                  <a:cubicBezTo>
                    <a:pt x="99384" y="26491"/>
                    <a:pt x="30172" y="0"/>
                    <a:pt x="465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0" name="Google Shape;16630;p499"/>
            <p:cNvSpPr/>
            <p:nvPr/>
          </p:nvSpPr>
          <p:spPr>
            <a:xfrm>
              <a:off x="3454400" y="2360475"/>
              <a:ext cx="929750" cy="976950"/>
            </a:xfrm>
            <a:custGeom>
              <a:rect b="b" l="l" r="r" t="t"/>
              <a:pathLst>
                <a:path extrusionOk="0" h="39078" w="37190">
                  <a:moveTo>
                    <a:pt x="34421" y="0"/>
                  </a:moveTo>
                  <a:cubicBezTo>
                    <a:pt x="29051" y="3002"/>
                    <a:pt x="3766" y="32523"/>
                    <a:pt x="3766" y="32523"/>
                  </a:cubicBezTo>
                  <a:cubicBezTo>
                    <a:pt x="0" y="35195"/>
                    <a:pt x="85" y="39077"/>
                    <a:pt x="2283" y="39077"/>
                  </a:cubicBezTo>
                  <a:cubicBezTo>
                    <a:pt x="2363" y="39077"/>
                    <a:pt x="2446" y="39072"/>
                    <a:pt x="2532" y="39061"/>
                  </a:cubicBezTo>
                  <a:cubicBezTo>
                    <a:pt x="4967" y="38795"/>
                    <a:pt x="35522" y="4703"/>
                    <a:pt x="36356" y="2368"/>
                  </a:cubicBezTo>
                  <a:cubicBezTo>
                    <a:pt x="37190" y="0"/>
                    <a:pt x="34421" y="0"/>
                    <a:pt x="3442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1" name="Google Shape;16631;p499"/>
            <p:cNvSpPr/>
            <p:nvPr/>
          </p:nvSpPr>
          <p:spPr>
            <a:xfrm>
              <a:off x="4238200" y="2382825"/>
              <a:ext cx="171300" cy="1009500"/>
            </a:xfrm>
            <a:custGeom>
              <a:rect b="b" l="l" r="r" t="t"/>
              <a:pathLst>
                <a:path extrusionOk="0" h="40380" w="6852">
                  <a:moveTo>
                    <a:pt x="4066" y="0"/>
                  </a:moveTo>
                  <a:cubicBezTo>
                    <a:pt x="2700" y="0"/>
                    <a:pt x="3736" y="2976"/>
                    <a:pt x="3736" y="2976"/>
                  </a:cubicBezTo>
                  <a:cubicBezTo>
                    <a:pt x="3603" y="3709"/>
                    <a:pt x="0" y="39602"/>
                    <a:pt x="1468" y="40369"/>
                  </a:cubicBezTo>
                  <a:cubicBezTo>
                    <a:pt x="1482" y="40376"/>
                    <a:pt x="1496" y="40380"/>
                    <a:pt x="1510" y="40380"/>
                  </a:cubicBezTo>
                  <a:cubicBezTo>
                    <a:pt x="2977" y="40380"/>
                    <a:pt x="6851" y="1065"/>
                    <a:pt x="4670" y="140"/>
                  </a:cubicBezTo>
                  <a:cubicBezTo>
                    <a:pt x="4430" y="43"/>
                    <a:pt x="4231" y="0"/>
                    <a:pt x="406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2" name="Google Shape;16632;p499"/>
            <p:cNvSpPr/>
            <p:nvPr/>
          </p:nvSpPr>
          <p:spPr>
            <a:xfrm>
              <a:off x="4265000" y="3314650"/>
              <a:ext cx="527100" cy="1025975"/>
            </a:xfrm>
            <a:custGeom>
              <a:rect b="b" l="l" r="r" t="t"/>
              <a:pathLst>
                <a:path extrusionOk="0" h="41039" w="21084">
                  <a:moveTo>
                    <a:pt x="545" y="1"/>
                  </a:moveTo>
                  <a:cubicBezTo>
                    <a:pt x="213" y="1"/>
                    <a:pt x="1" y="645"/>
                    <a:pt x="396" y="3096"/>
                  </a:cubicBezTo>
                  <a:cubicBezTo>
                    <a:pt x="396" y="3096"/>
                    <a:pt x="5099" y="33051"/>
                    <a:pt x="19543" y="41023"/>
                  </a:cubicBezTo>
                  <a:cubicBezTo>
                    <a:pt x="19543" y="41023"/>
                    <a:pt x="19624" y="41038"/>
                    <a:pt x="19728" y="41038"/>
                  </a:cubicBezTo>
                  <a:cubicBezTo>
                    <a:pt x="20181" y="41038"/>
                    <a:pt x="21084" y="40752"/>
                    <a:pt x="17775" y="37687"/>
                  </a:cubicBezTo>
                  <a:cubicBezTo>
                    <a:pt x="13706" y="33918"/>
                    <a:pt x="3198" y="18907"/>
                    <a:pt x="1430" y="794"/>
                  </a:cubicBezTo>
                  <a:cubicBezTo>
                    <a:pt x="1430" y="794"/>
                    <a:pt x="913" y="1"/>
                    <a:pt x="54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3" name="Google Shape;16633;p499"/>
            <p:cNvSpPr/>
            <p:nvPr/>
          </p:nvSpPr>
          <p:spPr>
            <a:xfrm>
              <a:off x="3519725" y="2377150"/>
              <a:ext cx="788550" cy="887125"/>
            </a:xfrm>
            <a:custGeom>
              <a:rect b="b" l="l" r="r" t="t"/>
              <a:pathLst>
                <a:path extrusionOk="0" h="35485" w="31542">
                  <a:moveTo>
                    <a:pt x="31541" y="0"/>
                  </a:moveTo>
                  <a:cubicBezTo>
                    <a:pt x="31526" y="10"/>
                    <a:pt x="31510" y="19"/>
                    <a:pt x="31494" y="29"/>
                  </a:cubicBezTo>
                  <a:lnTo>
                    <a:pt x="31494" y="29"/>
                  </a:lnTo>
                  <a:cubicBezTo>
                    <a:pt x="31510" y="19"/>
                    <a:pt x="31526" y="10"/>
                    <a:pt x="31541" y="0"/>
                  </a:cubicBezTo>
                  <a:close/>
                  <a:moveTo>
                    <a:pt x="31494" y="29"/>
                  </a:moveTo>
                  <a:cubicBezTo>
                    <a:pt x="25747" y="3565"/>
                    <a:pt x="21322" y="8854"/>
                    <a:pt x="16998" y="14044"/>
                  </a:cubicBezTo>
                  <a:cubicBezTo>
                    <a:pt x="13262" y="18580"/>
                    <a:pt x="9492" y="23117"/>
                    <a:pt x="5723" y="27653"/>
                  </a:cubicBezTo>
                  <a:cubicBezTo>
                    <a:pt x="4155" y="29555"/>
                    <a:pt x="2354" y="31389"/>
                    <a:pt x="920" y="33424"/>
                  </a:cubicBezTo>
                  <a:cubicBezTo>
                    <a:pt x="186" y="34492"/>
                    <a:pt x="0" y="35485"/>
                    <a:pt x="522" y="35485"/>
                  </a:cubicBezTo>
                  <a:cubicBezTo>
                    <a:pt x="782" y="35485"/>
                    <a:pt x="1220" y="35237"/>
                    <a:pt x="1854" y="34625"/>
                  </a:cubicBezTo>
                  <a:cubicBezTo>
                    <a:pt x="5523" y="31089"/>
                    <a:pt x="8725" y="26920"/>
                    <a:pt x="12094" y="23083"/>
                  </a:cubicBezTo>
                  <a:cubicBezTo>
                    <a:pt x="15397" y="19281"/>
                    <a:pt x="18666" y="15478"/>
                    <a:pt x="21901" y="11609"/>
                  </a:cubicBezTo>
                  <a:cubicBezTo>
                    <a:pt x="23569" y="9640"/>
                    <a:pt x="25204" y="7672"/>
                    <a:pt x="26838" y="5704"/>
                  </a:cubicBezTo>
                  <a:cubicBezTo>
                    <a:pt x="28161" y="4084"/>
                    <a:pt x="29745" y="1121"/>
                    <a:pt x="31494" y="2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4" name="Google Shape;16634;p499"/>
            <p:cNvSpPr/>
            <p:nvPr/>
          </p:nvSpPr>
          <p:spPr>
            <a:xfrm>
              <a:off x="2767150" y="2931700"/>
              <a:ext cx="165150" cy="178500"/>
            </a:xfrm>
            <a:custGeom>
              <a:rect b="b" l="l" r="r" t="t"/>
              <a:pathLst>
                <a:path extrusionOk="0" h="7140" w="6606">
                  <a:moveTo>
                    <a:pt x="3303" y="1"/>
                  </a:moveTo>
                  <a:cubicBezTo>
                    <a:pt x="1468" y="1"/>
                    <a:pt x="0" y="1602"/>
                    <a:pt x="0" y="3570"/>
                  </a:cubicBezTo>
                  <a:cubicBezTo>
                    <a:pt x="0" y="5538"/>
                    <a:pt x="1468" y="7139"/>
                    <a:pt x="3303" y="7139"/>
                  </a:cubicBezTo>
                  <a:cubicBezTo>
                    <a:pt x="5104" y="7139"/>
                    <a:pt x="6605" y="5538"/>
                    <a:pt x="6605" y="3570"/>
                  </a:cubicBezTo>
                  <a:cubicBezTo>
                    <a:pt x="6605" y="1602"/>
                    <a:pt x="5104" y="1"/>
                    <a:pt x="330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5" name="Google Shape;16635;p499"/>
            <p:cNvSpPr/>
            <p:nvPr/>
          </p:nvSpPr>
          <p:spPr>
            <a:xfrm>
              <a:off x="2492775" y="2862500"/>
              <a:ext cx="135975" cy="146800"/>
            </a:xfrm>
            <a:custGeom>
              <a:rect b="b" l="l" r="r" t="t"/>
              <a:pathLst>
                <a:path extrusionOk="0" h="5872" w="5439">
                  <a:moveTo>
                    <a:pt x="2703" y="0"/>
                  </a:moveTo>
                  <a:cubicBezTo>
                    <a:pt x="1202" y="0"/>
                    <a:pt x="1" y="1334"/>
                    <a:pt x="1" y="2936"/>
                  </a:cubicBezTo>
                  <a:cubicBezTo>
                    <a:pt x="1" y="4570"/>
                    <a:pt x="1202" y="5871"/>
                    <a:pt x="2703" y="5871"/>
                  </a:cubicBezTo>
                  <a:cubicBezTo>
                    <a:pt x="4204" y="5871"/>
                    <a:pt x="5438" y="4570"/>
                    <a:pt x="5438" y="2936"/>
                  </a:cubicBezTo>
                  <a:cubicBezTo>
                    <a:pt x="5438" y="1334"/>
                    <a:pt x="4204" y="0"/>
                    <a:pt x="270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6" name="Google Shape;16636;p499"/>
            <p:cNvSpPr/>
            <p:nvPr/>
          </p:nvSpPr>
          <p:spPr>
            <a:xfrm>
              <a:off x="2429400" y="3018175"/>
              <a:ext cx="296900" cy="1291200"/>
            </a:xfrm>
            <a:custGeom>
              <a:rect b="b" l="l" r="r" t="t"/>
              <a:pathLst>
                <a:path extrusionOk="0" h="51648" w="11876">
                  <a:moveTo>
                    <a:pt x="9756" y="0"/>
                  </a:moveTo>
                  <a:cubicBezTo>
                    <a:pt x="9188" y="0"/>
                    <a:pt x="8489" y="495"/>
                    <a:pt x="7640" y="1846"/>
                  </a:cubicBezTo>
                  <a:lnTo>
                    <a:pt x="1" y="51648"/>
                  </a:lnTo>
                  <a:lnTo>
                    <a:pt x="11876" y="3680"/>
                  </a:lnTo>
                  <a:cubicBezTo>
                    <a:pt x="11876" y="3680"/>
                    <a:pt x="11304" y="0"/>
                    <a:pt x="975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7" name="Google Shape;16637;p499"/>
            <p:cNvSpPr/>
            <p:nvPr/>
          </p:nvSpPr>
          <p:spPr>
            <a:xfrm>
              <a:off x="3066525" y="2747400"/>
              <a:ext cx="1206725" cy="501100"/>
            </a:xfrm>
            <a:custGeom>
              <a:rect b="b" l="l" r="r" t="t"/>
              <a:pathLst>
                <a:path extrusionOk="0" h="20044" w="48269">
                  <a:moveTo>
                    <a:pt x="45900" y="1"/>
                  </a:moveTo>
                  <a:cubicBezTo>
                    <a:pt x="40063" y="334"/>
                    <a:pt x="6005" y="14945"/>
                    <a:pt x="6005" y="14945"/>
                  </a:cubicBezTo>
                  <a:cubicBezTo>
                    <a:pt x="1502" y="15679"/>
                    <a:pt x="1" y="19248"/>
                    <a:pt x="2202" y="20015"/>
                  </a:cubicBezTo>
                  <a:cubicBezTo>
                    <a:pt x="2256" y="20034"/>
                    <a:pt x="2331" y="20044"/>
                    <a:pt x="2427" y="20044"/>
                  </a:cubicBezTo>
                  <a:cubicBezTo>
                    <a:pt x="6348" y="20044"/>
                    <a:pt x="44874" y="4464"/>
                    <a:pt x="46567" y="2836"/>
                  </a:cubicBezTo>
                  <a:cubicBezTo>
                    <a:pt x="48268" y="1202"/>
                    <a:pt x="45900" y="1"/>
                    <a:pt x="45900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8" name="Google Shape;16638;p499"/>
            <p:cNvSpPr/>
            <p:nvPr/>
          </p:nvSpPr>
          <p:spPr>
            <a:xfrm>
              <a:off x="3722825" y="2775500"/>
              <a:ext cx="550550" cy="838450"/>
            </a:xfrm>
            <a:custGeom>
              <a:rect b="b" l="l" r="r" t="t"/>
              <a:pathLst>
                <a:path extrusionOk="0" h="33538" w="22022">
                  <a:moveTo>
                    <a:pt x="19817" y="1"/>
                  </a:moveTo>
                  <a:cubicBezTo>
                    <a:pt x="18890" y="1"/>
                    <a:pt x="18581" y="2479"/>
                    <a:pt x="18581" y="2479"/>
                  </a:cubicBezTo>
                  <a:cubicBezTo>
                    <a:pt x="18147" y="3047"/>
                    <a:pt x="1" y="32234"/>
                    <a:pt x="935" y="33502"/>
                  </a:cubicBezTo>
                  <a:cubicBezTo>
                    <a:pt x="952" y="33526"/>
                    <a:pt x="976" y="33538"/>
                    <a:pt x="1007" y="33538"/>
                  </a:cubicBezTo>
                  <a:cubicBezTo>
                    <a:pt x="2598" y="33538"/>
                    <a:pt x="22021" y="2146"/>
                    <a:pt x="20549" y="445"/>
                  </a:cubicBezTo>
                  <a:cubicBezTo>
                    <a:pt x="20270" y="129"/>
                    <a:pt x="20027" y="1"/>
                    <a:pt x="19817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9" name="Google Shape;16639;p499"/>
            <p:cNvSpPr/>
            <p:nvPr/>
          </p:nvSpPr>
          <p:spPr>
            <a:xfrm>
              <a:off x="3531850" y="3547850"/>
              <a:ext cx="260225" cy="1081100"/>
            </a:xfrm>
            <a:custGeom>
              <a:rect b="b" l="l" r="r" t="t"/>
              <a:pathLst>
                <a:path extrusionOk="0" h="43244" w="10409">
                  <a:moveTo>
                    <a:pt x="9904" y="1"/>
                  </a:moveTo>
                  <a:cubicBezTo>
                    <a:pt x="9621" y="1"/>
                    <a:pt x="9196" y="584"/>
                    <a:pt x="8574" y="2608"/>
                  </a:cubicBezTo>
                  <a:cubicBezTo>
                    <a:pt x="8574" y="2608"/>
                    <a:pt x="1" y="30194"/>
                    <a:pt x="9007" y="43070"/>
                  </a:cubicBezTo>
                  <a:cubicBezTo>
                    <a:pt x="9007" y="43070"/>
                    <a:pt x="9232" y="43244"/>
                    <a:pt x="9437" y="43244"/>
                  </a:cubicBezTo>
                  <a:cubicBezTo>
                    <a:pt x="9806" y="43244"/>
                    <a:pt x="10109" y="42677"/>
                    <a:pt x="8907" y="39501"/>
                  </a:cubicBezTo>
                  <a:cubicBezTo>
                    <a:pt x="7006" y="34564"/>
                    <a:pt x="4304" y="17285"/>
                    <a:pt x="10408" y="1073"/>
                  </a:cubicBezTo>
                  <a:cubicBezTo>
                    <a:pt x="10408" y="1073"/>
                    <a:pt x="10287" y="1"/>
                    <a:pt x="9904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0" name="Google Shape;16640;p499"/>
            <p:cNvSpPr/>
            <p:nvPr/>
          </p:nvSpPr>
          <p:spPr>
            <a:xfrm>
              <a:off x="3149525" y="2759075"/>
              <a:ext cx="1051175" cy="434500"/>
            </a:xfrm>
            <a:custGeom>
              <a:rect b="b" l="l" r="r" t="t"/>
              <a:pathLst>
                <a:path extrusionOk="0" h="17380" w="42047">
                  <a:moveTo>
                    <a:pt x="42046" y="1"/>
                  </a:moveTo>
                  <a:lnTo>
                    <a:pt x="42046" y="1"/>
                  </a:lnTo>
                  <a:cubicBezTo>
                    <a:pt x="42028" y="2"/>
                    <a:pt x="42009" y="4"/>
                    <a:pt x="41990" y="6"/>
                  </a:cubicBezTo>
                  <a:lnTo>
                    <a:pt x="41990" y="6"/>
                  </a:lnTo>
                  <a:cubicBezTo>
                    <a:pt x="42009" y="4"/>
                    <a:pt x="42027" y="3"/>
                    <a:pt x="42046" y="1"/>
                  </a:cubicBezTo>
                  <a:close/>
                  <a:moveTo>
                    <a:pt x="41990" y="6"/>
                  </a:moveTo>
                  <a:lnTo>
                    <a:pt x="41990" y="6"/>
                  </a:lnTo>
                  <a:cubicBezTo>
                    <a:pt x="35606" y="617"/>
                    <a:pt x="29587" y="3278"/>
                    <a:pt x="23733" y="5905"/>
                  </a:cubicBezTo>
                  <a:cubicBezTo>
                    <a:pt x="18630" y="8207"/>
                    <a:pt x="13493" y="10508"/>
                    <a:pt x="8389" y="12810"/>
                  </a:cubicBezTo>
                  <a:cubicBezTo>
                    <a:pt x="6221" y="13744"/>
                    <a:pt x="3919" y="14578"/>
                    <a:pt x="1851" y="15712"/>
                  </a:cubicBezTo>
                  <a:cubicBezTo>
                    <a:pt x="564" y="16421"/>
                    <a:pt x="1" y="17379"/>
                    <a:pt x="976" y="17379"/>
                  </a:cubicBezTo>
                  <a:cubicBezTo>
                    <a:pt x="1240" y="17379"/>
                    <a:pt x="1615" y="17309"/>
                    <a:pt x="2118" y="17146"/>
                  </a:cubicBezTo>
                  <a:cubicBezTo>
                    <a:pt x="6754" y="15645"/>
                    <a:pt x="11258" y="13444"/>
                    <a:pt x="15728" y="11576"/>
                  </a:cubicBezTo>
                  <a:cubicBezTo>
                    <a:pt x="20131" y="9708"/>
                    <a:pt x="24534" y="7806"/>
                    <a:pt x="28937" y="5905"/>
                  </a:cubicBezTo>
                  <a:cubicBezTo>
                    <a:pt x="31172" y="4904"/>
                    <a:pt x="33407" y="3904"/>
                    <a:pt x="35642" y="2903"/>
                  </a:cubicBezTo>
                  <a:cubicBezTo>
                    <a:pt x="37459" y="2110"/>
                    <a:pt x="40060" y="205"/>
                    <a:pt x="41990" y="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41" name="Google Shape;16641;p499"/>
          <p:cNvGrpSpPr/>
          <p:nvPr/>
        </p:nvGrpSpPr>
        <p:grpSpPr>
          <a:xfrm rot="-4603769">
            <a:off x="658917" y="3291504"/>
            <a:ext cx="2727142" cy="3217795"/>
            <a:chOff x="1823150" y="1970175"/>
            <a:chExt cx="1103300" cy="1301800"/>
          </a:xfrm>
        </p:grpSpPr>
        <p:sp>
          <p:nvSpPr>
            <p:cNvPr id="16642" name="Google Shape;16642;p499"/>
            <p:cNvSpPr/>
            <p:nvPr/>
          </p:nvSpPr>
          <p:spPr>
            <a:xfrm>
              <a:off x="2097500" y="1970175"/>
              <a:ext cx="2525" cy="5050"/>
            </a:xfrm>
            <a:custGeom>
              <a:rect b="b" l="l" r="r" t="t"/>
              <a:pathLst>
                <a:path extrusionOk="0" fill="none" h="202" w="101">
                  <a:moveTo>
                    <a:pt x="101" y="1"/>
                  </a:moveTo>
                  <a:cubicBezTo>
                    <a:pt x="101" y="1"/>
                    <a:pt x="67" y="68"/>
                    <a:pt x="1" y="201"/>
                  </a:cubicBez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3" name="Google Shape;16643;p499"/>
            <p:cNvSpPr/>
            <p:nvPr/>
          </p:nvSpPr>
          <p:spPr>
            <a:xfrm>
              <a:off x="2908075" y="3271950"/>
              <a:ext cx="5025" cy="25"/>
            </a:xfrm>
            <a:custGeom>
              <a:rect b="b" l="l" r="r" t="t"/>
              <a:pathLst>
                <a:path extrusionOk="0" fill="none" h="1" w="201">
                  <a:moveTo>
                    <a:pt x="1" y="1"/>
                  </a:moveTo>
                  <a:cubicBezTo>
                    <a:pt x="134" y="1"/>
                    <a:pt x="201" y="1"/>
                    <a:pt x="201" y="1"/>
                  </a:cubicBez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4" name="Google Shape;16644;p499"/>
            <p:cNvSpPr/>
            <p:nvPr/>
          </p:nvSpPr>
          <p:spPr>
            <a:xfrm>
              <a:off x="1823150" y="2050250"/>
              <a:ext cx="1103300" cy="1218400"/>
            </a:xfrm>
            <a:custGeom>
              <a:rect b="b" l="l" r="r" t="t"/>
              <a:pathLst>
                <a:path extrusionOk="0" fill="none" h="48736" w="44132">
                  <a:moveTo>
                    <a:pt x="9407" y="0"/>
                  </a:moveTo>
                  <a:cubicBezTo>
                    <a:pt x="6038" y="6805"/>
                    <a:pt x="0" y="21983"/>
                    <a:pt x="14677" y="19214"/>
                  </a:cubicBezTo>
                  <a:cubicBezTo>
                    <a:pt x="33524" y="15678"/>
                    <a:pt x="44132" y="19447"/>
                    <a:pt x="38227" y="34658"/>
                  </a:cubicBezTo>
                  <a:cubicBezTo>
                    <a:pt x="33924" y="45800"/>
                    <a:pt x="38794" y="48235"/>
                    <a:pt x="41730" y="48735"/>
                  </a:cubicBez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645" name="Google Shape;16645;p499"/>
          <p:cNvPicPr preferRelativeResize="0"/>
          <p:nvPr/>
        </p:nvPicPr>
        <p:blipFill rotWithShape="1">
          <a:blip r:embed="rId3">
            <a:alphaModFix/>
          </a:blip>
          <a:srcRect b="0" l="0" r="1039" t="4689"/>
          <a:stretch/>
        </p:blipFill>
        <p:spPr>
          <a:xfrm>
            <a:off x="901050" y="800925"/>
            <a:ext cx="7070750" cy="36887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646" name="Google Shape;16646;p499"/>
          <p:cNvSpPr txBox="1"/>
          <p:nvPr/>
        </p:nvSpPr>
        <p:spPr>
          <a:xfrm>
            <a:off x="5190900" y="4489625"/>
            <a:ext cx="39531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500" u="sng"/>
              <a:t>Resource:</a:t>
            </a:r>
            <a:r>
              <a:rPr i="1" lang="en-GB" sz="1500"/>
              <a:t> Bangladesh Red Crescent Society (BDRCS) _ 17 July 2023</a:t>
            </a:r>
            <a:endParaRPr i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/>
          </a:p>
        </p:txBody>
      </p:sp>
      <p:pic>
        <p:nvPicPr>
          <p:cNvPr id="16647" name="Google Shape;16647;p499"/>
          <p:cNvPicPr preferRelativeResize="0"/>
          <p:nvPr/>
        </p:nvPicPr>
        <p:blipFill rotWithShape="1">
          <a:blip r:embed="rId4">
            <a:alphaModFix/>
          </a:blip>
          <a:srcRect b="0" l="6759" r="-6760" t="0"/>
          <a:stretch/>
        </p:blipFill>
        <p:spPr>
          <a:xfrm>
            <a:off x="8056525" y="0"/>
            <a:ext cx="1087473" cy="1087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651" name="Shape 16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52" name="Google Shape;16652;p500"/>
          <p:cNvSpPr/>
          <p:nvPr/>
        </p:nvSpPr>
        <p:spPr>
          <a:xfrm>
            <a:off x="3704050" y="1591525"/>
            <a:ext cx="1851600" cy="1844400"/>
          </a:xfrm>
          <a:prstGeom prst="ellipse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chemeClr val="lt1"/>
                </a:solidFill>
              </a:rPr>
              <a:t>Dengue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6653" name="Google Shape;16653;p500"/>
          <p:cNvSpPr/>
          <p:nvPr/>
        </p:nvSpPr>
        <p:spPr>
          <a:xfrm>
            <a:off x="3792100" y="499650"/>
            <a:ext cx="1675500" cy="7827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What is Dengue fever?</a:t>
            </a:r>
            <a:endParaRPr sz="1700"/>
          </a:p>
        </p:txBody>
      </p:sp>
      <p:sp>
        <p:nvSpPr>
          <p:cNvPr id="16654" name="Google Shape;16654;p500"/>
          <p:cNvSpPr/>
          <p:nvPr/>
        </p:nvSpPr>
        <p:spPr>
          <a:xfrm>
            <a:off x="6223275" y="1087725"/>
            <a:ext cx="1499100" cy="6930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Spread and Transmission</a:t>
            </a:r>
            <a:endParaRPr sz="1600"/>
          </a:p>
        </p:txBody>
      </p:sp>
      <p:sp>
        <p:nvSpPr>
          <p:cNvPr id="16655" name="Google Shape;16655;p500"/>
          <p:cNvSpPr/>
          <p:nvPr/>
        </p:nvSpPr>
        <p:spPr>
          <a:xfrm>
            <a:off x="3704051" y="3745100"/>
            <a:ext cx="1851600" cy="7827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3529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>
                <a:solidFill>
                  <a:schemeClr val="dk1"/>
                </a:solidFill>
              </a:rPr>
              <a:t>Treatment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56" name="Google Shape;16656;p500"/>
          <p:cNvSpPr/>
          <p:nvPr/>
        </p:nvSpPr>
        <p:spPr>
          <a:xfrm>
            <a:off x="6223275" y="2200925"/>
            <a:ext cx="1499100" cy="6930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/>
              <a:t>Symptoms</a:t>
            </a:r>
            <a:endParaRPr sz="1900"/>
          </a:p>
        </p:txBody>
      </p:sp>
      <p:sp>
        <p:nvSpPr>
          <p:cNvPr id="16657" name="Google Shape;16657;p500"/>
          <p:cNvSpPr/>
          <p:nvPr/>
        </p:nvSpPr>
        <p:spPr>
          <a:xfrm>
            <a:off x="6223275" y="3314125"/>
            <a:ext cx="1499100" cy="550800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3529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100">
                <a:solidFill>
                  <a:schemeClr val="dk1"/>
                </a:solidFill>
              </a:rPr>
              <a:t>Risk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658" name="Google Shape;16658;p500"/>
          <p:cNvSpPr/>
          <p:nvPr/>
        </p:nvSpPr>
        <p:spPr>
          <a:xfrm>
            <a:off x="1537325" y="3141250"/>
            <a:ext cx="1499100" cy="7827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3529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dk1"/>
                </a:solidFill>
              </a:rPr>
              <a:t>Prevention </a:t>
            </a:r>
            <a:r>
              <a:rPr lang="en-GB" sz="1800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Strategies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59" name="Google Shape;16659;p500"/>
          <p:cNvSpPr/>
          <p:nvPr/>
        </p:nvSpPr>
        <p:spPr>
          <a:xfrm>
            <a:off x="1537325" y="1013800"/>
            <a:ext cx="1499100" cy="7827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3529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Current Situation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60" name="Google Shape;16660;p500"/>
          <p:cNvSpPr/>
          <p:nvPr/>
        </p:nvSpPr>
        <p:spPr>
          <a:xfrm>
            <a:off x="1537325" y="2122363"/>
            <a:ext cx="1499100" cy="6930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/>
              <a:t>WHO respons</a:t>
            </a:r>
            <a:r>
              <a:rPr lang="en-GB" sz="1900"/>
              <a:t>e</a:t>
            </a:r>
            <a:endParaRPr sz="1900"/>
          </a:p>
        </p:txBody>
      </p:sp>
      <p:pic>
        <p:nvPicPr>
          <p:cNvPr id="16661" name="Google Shape;16661;p500"/>
          <p:cNvPicPr preferRelativeResize="0"/>
          <p:nvPr/>
        </p:nvPicPr>
        <p:blipFill rotWithShape="1">
          <a:blip r:embed="rId4">
            <a:alphaModFix/>
          </a:blip>
          <a:srcRect b="0" l="6759" r="-6760" t="0"/>
          <a:stretch/>
        </p:blipFill>
        <p:spPr>
          <a:xfrm>
            <a:off x="8056525" y="0"/>
            <a:ext cx="1087473" cy="10874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662" name="Google Shape;16662;p500"/>
          <p:cNvCxnSpPr>
            <a:stCxn id="16653" idx="2"/>
          </p:cNvCxnSpPr>
          <p:nvPr/>
        </p:nvCxnSpPr>
        <p:spPr>
          <a:xfrm>
            <a:off x="4629850" y="1282350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63" name="Google Shape;16663;p500"/>
          <p:cNvCxnSpPr>
            <a:stCxn id="16653" idx="2"/>
            <a:endCxn id="16652" idx="0"/>
          </p:cNvCxnSpPr>
          <p:nvPr/>
        </p:nvCxnSpPr>
        <p:spPr>
          <a:xfrm>
            <a:off x="4629850" y="1282350"/>
            <a:ext cx="0" cy="309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64" name="Google Shape;16664;p500"/>
          <p:cNvCxnSpPr>
            <a:stCxn id="16652" idx="7"/>
            <a:endCxn id="16654" idx="1"/>
          </p:cNvCxnSpPr>
          <p:nvPr/>
        </p:nvCxnSpPr>
        <p:spPr>
          <a:xfrm flipH="1" rot="10800000">
            <a:off x="5284489" y="1434131"/>
            <a:ext cx="938700" cy="427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65" name="Google Shape;16665;p500"/>
          <p:cNvCxnSpPr>
            <a:stCxn id="16652" idx="6"/>
            <a:endCxn id="16656" idx="1"/>
          </p:cNvCxnSpPr>
          <p:nvPr/>
        </p:nvCxnSpPr>
        <p:spPr>
          <a:xfrm>
            <a:off x="5555650" y="2513725"/>
            <a:ext cx="667500" cy="33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66" name="Google Shape;16666;p500"/>
          <p:cNvCxnSpPr>
            <a:stCxn id="16652" idx="5"/>
            <a:endCxn id="16657" idx="1"/>
          </p:cNvCxnSpPr>
          <p:nvPr/>
        </p:nvCxnSpPr>
        <p:spPr>
          <a:xfrm>
            <a:off x="5284489" y="3165819"/>
            <a:ext cx="938700" cy="423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67" name="Google Shape;16667;p500"/>
          <p:cNvCxnSpPr>
            <a:stCxn id="16652" idx="4"/>
            <a:endCxn id="16655" idx="0"/>
          </p:cNvCxnSpPr>
          <p:nvPr/>
        </p:nvCxnSpPr>
        <p:spPr>
          <a:xfrm>
            <a:off x="4629850" y="3435925"/>
            <a:ext cx="0" cy="309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68" name="Google Shape;16668;p500"/>
          <p:cNvCxnSpPr>
            <a:stCxn id="16652" idx="3"/>
            <a:endCxn id="16658" idx="3"/>
          </p:cNvCxnSpPr>
          <p:nvPr/>
        </p:nvCxnSpPr>
        <p:spPr>
          <a:xfrm flipH="1">
            <a:off x="3036511" y="3165819"/>
            <a:ext cx="938700" cy="366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69" name="Google Shape;16669;p500"/>
          <p:cNvCxnSpPr>
            <a:stCxn id="16652" idx="2"/>
            <a:endCxn id="16660" idx="3"/>
          </p:cNvCxnSpPr>
          <p:nvPr/>
        </p:nvCxnSpPr>
        <p:spPr>
          <a:xfrm rot="10800000">
            <a:off x="3036550" y="2468725"/>
            <a:ext cx="667500" cy="45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70" name="Google Shape;16670;p500"/>
          <p:cNvCxnSpPr>
            <a:stCxn id="16652" idx="1"/>
            <a:endCxn id="16659" idx="3"/>
          </p:cNvCxnSpPr>
          <p:nvPr/>
        </p:nvCxnSpPr>
        <p:spPr>
          <a:xfrm rot="10800000">
            <a:off x="3036511" y="1405031"/>
            <a:ext cx="938700" cy="456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74" name="Shape 16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5" name="Google Shape;16675;p501"/>
          <p:cNvSpPr txBox="1"/>
          <p:nvPr>
            <p:ph type="title"/>
          </p:nvPr>
        </p:nvSpPr>
        <p:spPr>
          <a:xfrm>
            <a:off x="2910200" y="1654375"/>
            <a:ext cx="5408400" cy="268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Dengue Fever is a mosquito-borne viral illness caused by the Dengue virus. These mosquitoes bite during the day, usually just after sunrise and around sunset.</a:t>
            </a:r>
            <a:endParaRPr b="1" sz="20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16676" name="Google Shape;16676;p501"/>
          <p:cNvGrpSpPr/>
          <p:nvPr/>
        </p:nvGrpSpPr>
        <p:grpSpPr>
          <a:xfrm>
            <a:off x="312774" y="3044934"/>
            <a:ext cx="2076766" cy="1946310"/>
            <a:chOff x="84175" y="2640200"/>
            <a:chExt cx="2508475" cy="2350900"/>
          </a:xfrm>
        </p:grpSpPr>
        <p:sp>
          <p:nvSpPr>
            <p:cNvPr id="16677" name="Google Shape;16677;p501"/>
            <p:cNvSpPr/>
            <p:nvPr/>
          </p:nvSpPr>
          <p:spPr>
            <a:xfrm>
              <a:off x="2423325" y="4308900"/>
              <a:ext cx="169325" cy="42550"/>
            </a:xfrm>
            <a:custGeom>
              <a:rect b="b" l="l" r="r" t="t"/>
              <a:pathLst>
                <a:path extrusionOk="0" h="1702" w="6773">
                  <a:moveTo>
                    <a:pt x="3403" y="0"/>
                  </a:moveTo>
                  <a:cubicBezTo>
                    <a:pt x="1502" y="0"/>
                    <a:pt x="1" y="367"/>
                    <a:pt x="1" y="867"/>
                  </a:cubicBezTo>
                  <a:cubicBezTo>
                    <a:pt x="1" y="1334"/>
                    <a:pt x="1502" y="1701"/>
                    <a:pt x="3403" y="1701"/>
                  </a:cubicBezTo>
                  <a:cubicBezTo>
                    <a:pt x="5271" y="1701"/>
                    <a:pt x="6772" y="1334"/>
                    <a:pt x="6772" y="867"/>
                  </a:cubicBezTo>
                  <a:cubicBezTo>
                    <a:pt x="6772" y="367"/>
                    <a:pt x="5271" y="0"/>
                    <a:pt x="3403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8" name="Google Shape;16678;p501"/>
            <p:cNvSpPr/>
            <p:nvPr/>
          </p:nvSpPr>
          <p:spPr>
            <a:xfrm>
              <a:off x="1540200" y="2678625"/>
              <a:ext cx="177650" cy="563650"/>
            </a:xfrm>
            <a:custGeom>
              <a:rect b="b" l="l" r="r" t="t"/>
              <a:pathLst>
                <a:path extrusionOk="0" h="22546" w="7106">
                  <a:moveTo>
                    <a:pt x="1434" y="0"/>
                  </a:moveTo>
                  <a:cubicBezTo>
                    <a:pt x="1376" y="0"/>
                    <a:pt x="1321" y="21"/>
                    <a:pt x="1268" y="64"/>
                  </a:cubicBezTo>
                  <a:cubicBezTo>
                    <a:pt x="1" y="1065"/>
                    <a:pt x="1535" y="21680"/>
                    <a:pt x="1535" y="21680"/>
                  </a:cubicBezTo>
                  <a:cubicBezTo>
                    <a:pt x="1912" y="22337"/>
                    <a:pt x="2485" y="22546"/>
                    <a:pt x="3060" y="22546"/>
                  </a:cubicBezTo>
                  <a:cubicBezTo>
                    <a:pt x="4062" y="22546"/>
                    <a:pt x="5071" y="21913"/>
                    <a:pt x="5071" y="21913"/>
                  </a:cubicBezTo>
                  <a:lnTo>
                    <a:pt x="2669" y="5769"/>
                  </a:lnTo>
                  <a:lnTo>
                    <a:pt x="6138" y="20946"/>
                  </a:lnTo>
                  <a:lnTo>
                    <a:pt x="7106" y="19679"/>
                  </a:lnTo>
                  <a:cubicBezTo>
                    <a:pt x="5315" y="11111"/>
                    <a:pt x="2759" y="0"/>
                    <a:pt x="1434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9" name="Google Shape;16679;p501"/>
            <p:cNvSpPr/>
            <p:nvPr/>
          </p:nvSpPr>
          <p:spPr>
            <a:xfrm>
              <a:off x="780500" y="2854575"/>
              <a:ext cx="628800" cy="1497700"/>
            </a:xfrm>
            <a:custGeom>
              <a:rect b="b" l="l" r="r" t="t"/>
              <a:pathLst>
                <a:path extrusionOk="0" h="59908" w="25152">
                  <a:moveTo>
                    <a:pt x="14169" y="0"/>
                  </a:moveTo>
                  <a:cubicBezTo>
                    <a:pt x="11977" y="0"/>
                    <a:pt x="11200" y="10245"/>
                    <a:pt x="10041" y="16043"/>
                  </a:cubicBezTo>
                  <a:cubicBezTo>
                    <a:pt x="8807" y="22247"/>
                    <a:pt x="7572" y="45197"/>
                    <a:pt x="0" y="59908"/>
                  </a:cubicBezTo>
                  <a:lnTo>
                    <a:pt x="1568" y="59674"/>
                  </a:lnTo>
                  <a:cubicBezTo>
                    <a:pt x="1568" y="59674"/>
                    <a:pt x="9974" y="39893"/>
                    <a:pt x="13410" y="16377"/>
                  </a:cubicBezTo>
                  <a:cubicBezTo>
                    <a:pt x="13410" y="16377"/>
                    <a:pt x="13410" y="4435"/>
                    <a:pt x="14744" y="4435"/>
                  </a:cubicBezTo>
                  <a:cubicBezTo>
                    <a:pt x="16078" y="4435"/>
                    <a:pt x="23417" y="15409"/>
                    <a:pt x="23417" y="15409"/>
                  </a:cubicBezTo>
                  <a:cubicBezTo>
                    <a:pt x="23417" y="15409"/>
                    <a:pt x="23796" y="15847"/>
                    <a:pt x="24203" y="15847"/>
                  </a:cubicBezTo>
                  <a:cubicBezTo>
                    <a:pt x="24605" y="15847"/>
                    <a:pt x="25035" y="15418"/>
                    <a:pt x="25152" y="13708"/>
                  </a:cubicBezTo>
                  <a:cubicBezTo>
                    <a:pt x="25152" y="13708"/>
                    <a:pt x="17146" y="1566"/>
                    <a:pt x="14611" y="132"/>
                  </a:cubicBezTo>
                  <a:cubicBezTo>
                    <a:pt x="14457" y="43"/>
                    <a:pt x="14311" y="0"/>
                    <a:pt x="14169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0" name="Google Shape;16680;p501"/>
            <p:cNvSpPr/>
            <p:nvPr/>
          </p:nvSpPr>
          <p:spPr>
            <a:xfrm>
              <a:off x="723800" y="2640200"/>
              <a:ext cx="1021575" cy="573050"/>
            </a:xfrm>
            <a:custGeom>
              <a:rect b="b" l="l" r="r" t="t"/>
              <a:pathLst>
                <a:path extrusionOk="0" h="22922" w="40863">
                  <a:moveTo>
                    <a:pt x="4270" y="0"/>
                  </a:moveTo>
                  <a:lnTo>
                    <a:pt x="4270" y="0"/>
                  </a:lnTo>
                  <a:cubicBezTo>
                    <a:pt x="4269" y="2"/>
                    <a:pt x="1" y="19214"/>
                    <a:pt x="23217" y="22250"/>
                  </a:cubicBezTo>
                  <a:cubicBezTo>
                    <a:pt x="27011" y="22742"/>
                    <a:pt x="30040" y="22922"/>
                    <a:pt x="32440" y="22922"/>
                  </a:cubicBezTo>
                  <a:cubicBezTo>
                    <a:pt x="38987" y="22922"/>
                    <a:pt x="40862" y="21582"/>
                    <a:pt x="40862" y="21582"/>
                  </a:cubicBezTo>
                  <a:cubicBezTo>
                    <a:pt x="40862" y="21582"/>
                    <a:pt x="30889" y="11475"/>
                    <a:pt x="17613" y="7673"/>
                  </a:cubicBezTo>
                  <a:cubicBezTo>
                    <a:pt x="3937" y="3737"/>
                    <a:pt x="4270" y="1"/>
                    <a:pt x="4270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1" name="Google Shape;16681;p501"/>
            <p:cNvSpPr/>
            <p:nvPr/>
          </p:nvSpPr>
          <p:spPr>
            <a:xfrm>
              <a:off x="2010550" y="2875300"/>
              <a:ext cx="396975" cy="1195950"/>
            </a:xfrm>
            <a:custGeom>
              <a:rect b="b" l="l" r="r" t="t"/>
              <a:pathLst>
                <a:path extrusionOk="0" h="47838" w="15879">
                  <a:moveTo>
                    <a:pt x="10851" y="0"/>
                  </a:moveTo>
                  <a:cubicBezTo>
                    <a:pt x="10657" y="0"/>
                    <a:pt x="10443" y="35"/>
                    <a:pt x="10207" y="103"/>
                  </a:cubicBezTo>
                  <a:cubicBezTo>
                    <a:pt x="8173" y="737"/>
                    <a:pt x="0" y="13146"/>
                    <a:pt x="0" y="13146"/>
                  </a:cubicBezTo>
                  <a:lnTo>
                    <a:pt x="2435" y="15314"/>
                  </a:lnTo>
                  <a:cubicBezTo>
                    <a:pt x="4270" y="11778"/>
                    <a:pt x="6705" y="7809"/>
                    <a:pt x="10041" y="4907"/>
                  </a:cubicBezTo>
                  <a:lnTo>
                    <a:pt x="10041" y="4907"/>
                  </a:lnTo>
                  <a:cubicBezTo>
                    <a:pt x="8873" y="22619"/>
                    <a:pt x="15111" y="47837"/>
                    <a:pt x="15111" y="47837"/>
                  </a:cubicBezTo>
                  <a:lnTo>
                    <a:pt x="15878" y="47837"/>
                  </a:lnTo>
                  <a:cubicBezTo>
                    <a:pt x="13209" y="42400"/>
                    <a:pt x="12109" y="11745"/>
                    <a:pt x="12376" y="6641"/>
                  </a:cubicBezTo>
                  <a:cubicBezTo>
                    <a:pt x="12642" y="2090"/>
                    <a:pt x="12358" y="0"/>
                    <a:pt x="1085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2" name="Google Shape;16682;p501"/>
            <p:cNvSpPr/>
            <p:nvPr/>
          </p:nvSpPr>
          <p:spPr>
            <a:xfrm>
              <a:off x="1531875" y="3094800"/>
              <a:ext cx="607125" cy="580150"/>
            </a:xfrm>
            <a:custGeom>
              <a:rect b="b" l="l" r="r" t="t"/>
              <a:pathLst>
                <a:path extrusionOk="0" h="23206" w="24285">
                  <a:moveTo>
                    <a:pt x="11853" y="0"/>
                  </a:moveTo>
                  <a:cubicBezTo>
                    <a:pt x="11094" y="0"/>
                    <a:pt x="10291" y="63"/>
                    <a:pt x="9440" y="196"/>
                  </a:cubicBezTo>
                  <a:cubicBezTo>
                    <a:pt x="8006" y="396"/>
                    <a:pt x="6805" y="797"/>
                    <a:pt x="5804" y="1330"/>
                  </a:cubicBezTo>
                  <a:cubicBezTo>
                    <a:pt x="4737" y="1864"/>
                    <a:pt x="3869" y="2531"/>
                    <a:pt x="3169" y="3298"/>
                  </a:cubicBezTo>
                  <a:cubicBezTo>
                    <a:pt x="0" y="6667"/>
                    <a:pt x="200" y="11404"/>
                    <a:pt x="200" y="11404"/>
                  </a:cubicBezTo>
                  <a:cubicBezTo>
                    <a:pt x="200" y="11404"/>
                    <a:pt x="632" y="23205"/>
                    <a:pt x="10912" y="23205"/>
                  </a:cubicBezTo>
                  <a:cubicBezTo>
                    <a:pt x="11328" y="23205"/>
                    <a:pt x="11760" y="23186"/>
                    <a:pt x="12209" y="23146"/>
                  </a:cubicBezTo>
                  <a:cubicBezTo>
                    <a:pt x="15778" y="22846"/>
                    <a:pt x="18380" y="21845"/>
                    <a:pt x="20181" y="20444"/>
                  </a:cubicBezTo>
                  <a:cubicBezTo>
                    <a:pt x="23684" y="17775"/>
                    <a:pt x="24284" y="13639"/>
                    <a:pt x="23617" y="10303"/>
                  </a:cubicBezTo>
                  <a:cubicBezTo>
                    <a:pt x="23517" y="9770"/>
                    <a:pt x="23383" y="9303"/>
                    <a:pt x="23217" y="8836"/>
                  </a:cubicBezTo>
                  <a:cubicBezTo>
                    <a:pt x="22043" y="5314"/>
                    <a:pt x="18859" y="0"/>
                    <a:pt x="11853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3" name="Google Shape;16683;p501"/>
            <p:cNvSpPr/>
            <p:nvPr/>
          </p:nvSpPr>
          <p:spPr>
            <a:xfrm>
              <a:off x="1531875" y="3177250"/>
              <a:ext cx="616275" cy="497700"/>
            </a:xfrm>
            <a:custGeom>
              <a:rect b="b" l="l" r="r" t="t"/>
              <a:pathLst>
                <a:path extrusionOk="0" h="19908" w="24651">
                  <a:moveTo>
                    <a:pt x="3169" y="0"/>
                  </a:moveTo>
                  <a:lnTo>
                    <a:pt x="3169" y="0"/>
                  </a:lnTo>
                  <a:cubicBezTo>
                    <a:pt x="0" y="3369"/>
                    <a:pt x="200" y="8106"/>
                    <a:pt x="200" y="8106"/>
                  </a:cubicBezTo>
                  <a:cubicBezTo>
                    <a:pt x="200" y="8106"/>
                    <a:pt x="632" y="19907"/>
                    <a:pt x="10912" y="19907"/>
                  </a:cubicBezTo>
                  <a:cubicBezTo>
                    <a:pt x="11328" y="19907"/>
                    <a:pt x="11760" y="19888"/>
                    <a:pt x="12209" y="19848"/>
                  </a:cubicBezTo>
                  <a:cubicBezTo>
                    <a:pt x="22716" y="18914"/>
                    <a:pt x="24651" y="12076"/>
                    <a:pt x="23617" y="7005"/>
                  </a:cubicBezTo>
                  <a:lnTo>
                    <a:pt x="23617" y="7005"/>
                  </a:lnTo>
                  <a:cubicBezTo>
                    <a:pt x="24261" y="12804"/>
                    <a:pt x="19763" y="16015"/>
                    <a:pt x="14534" y="16015"/>
                  </a:cubicBezTo>
                  <a:cubicBezTo>
                    <a:pt x="12183" y="16015"/>
                    <a:pt x="9684" y="15366"/>
                    <a:pt x="7439" y="14010"/>
                  </a:cubicBezTo>
                  <a:cubicBezTo>
                    <a:pt x="200" y="9607"/>
                    <a:pt x="3169" y="1"/>
                    <a:pt x="316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4" name="Google Shape;16684;p501"/>
            <p:cNvSpPr/>
            <p:nvPr/>
          </p:nvSpPr>
          <p:spPr>
            <a:xfrm>
              <a:off x="238875" y="3196425"/>
              <a:ext cx="1412275" cy="684000"/>
            </a:xfrm>
            <a:custGeom>
              <a:rect b="b" l="l" r="r" t="t"/>
              <a:pathLst>
                <a:path extrusionOk="0" h="27360" w="56491">
                  <a:moveTo>
                    <a:pt x="55589" y="1"/>
                  </a:moveTo>
                  <a:cubicBezTo>
                    <a:pt x="55589" y="1"/>
                    <a:pt x="45015" y="301"/>
                    <a:pt x="35208" y="3536"/>
                  </a:cubicBezTo>
                  <a:cubicBezTo>
                    <a:pt x="26068" y="6505"/>
                    <a:pt x="18663" y="13777"/>
                    <a:pt x="13359" y="17280"/>
                  </a:cubicBezTo>
                  <a:cubicBezTo>
                    <a:pt x="13359" y="17280"/>
                    <a:pt x="13359" y="17313"/>
                    <a:pt x="13359" y="17313"/>
                  </a:cubicBezTo>
                  <a:cubicBezTo>
                    <a:pt x="12959" y="17547"/>
                    <a:pt x="12592" y="17813"/>
                    <a:pt x="12225" y="18014"/>
                  </a:cubicBezTo>
                  <a:cubicBezTo>
                    <a:pt x="12225" y="18014"/>
                    <a:pt x="12192" y="18014"/>
                    <a:pt x="12192" y="18047"/>
                  </a:cubicBezTo>
                  <a:cubicBezTo>
                    <a:pt x="9924" y="19348"/>
                    <a:pt x="8122" y="19882"/>
                    <a:pt x="6621" y="20148"/>
                  </a:cubicBezTo>
                  <a:cubicBezTo>
                    <a:pt x="4520" y="20515"/>
                    <a:pt x="3052" y="20382"/>
                    <a:pt x="1918" y="20982"/>
                  </a:cubicBezTo>
                  <a:cubicBezTo>
                    <a:pt x="1818" y="21049"/>
                    <a:pt x="1751" y="21082"/>
                    <a:pt x="1684" y="21149"/>
                  </a:cubicBezTo>
                  <a:cubicBezTo>
                    <a:pt x="1" y="22337"/>
                    <a:pt x="996" y="25420"/>
                    <a:pt x="9839" y="25420"/>
                  </a:cubicBezTo>
                  <a:cubicBezTo>
                    <a:pt x="9933" y="25420"/>
                    <a:pt x="10028" y="25420"/>
                    <a:pt x="10124" y="25419"/>
                  </a:cubicBezTo>
                  <a:cubicBezTo>
                    <a:pt x="10224" y="25418"/>
                    <a:pt x="10324" y="25417"/>
                    <a:pt x="10424" y="25417"/>
                  </a:cubicBezTo>
                  <a:cubicBezTo>
                    <a:pt x="16486" y="25417"/>
                    <a:pt x="20745" y="27359"/>
                    <a:pt x="26185" y="27359"/>
                  </a:cubicBezTo>
                  <a:cubicBezTo>
                    <a:pt x="29044" y="27359"/>
                    <a:pt x="32230" y="26823"/>
                    <a:pt x="36176" y="25185"/>
                  </a:cubicBezTo>
                  <a:cubicBezTo>
                    <a:pt x="36276" y="25119"/>
                    <a:pt x="36409" y="25085"/>
                    <a:pt x="36543" y="25019"/>
                  </a:cubicBezTo>
                  <a:cubicBezTo>
                    <a:pt x="48384" y="19948"/>
                    <a:pt x="56056" y="17980"/>
                    <a:pt x="56323" y="12710"/>
                  </a:cubicBezTo>
                  <a:cubicBezTo>
                    <a:pt x="56490" y="9541"/>
                    <a:pt x="56190" y="5571"/>
                    <a:pt x="55923" y="2903"/>
                  </a:cubicBezTo>
                  <a:cubicBezTo>
                    <a:pt x="55923" y="2803"/>
                    <a:pt x="55923" y="2769"/>
                    <a:pt x="55923" y="2769"/>
                  </a:cubicBezTo>
                  <a:cubicBezTo>
                    <a:pt x="55856" y="2102"/>
                    <a:pt x="55790" y="1535"/>
                    <a:pt x="55723" y="1101"/>
                  </a:cubicBezTo>
                  <a:cubicBezTo>
                    <a:pt x="55656" y="401"/>
                    <a:pt x="55589" y="1"/>
                    <a:pt x="55589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5" name="Google Shape;16685;p501"/>
            <p:cNvSpPr/>
            <p:nvPr/>
          </p:nvSpPr>
          <p:spPr>
            <a:xfrm>
              <a:off x="238875" y="3268975"/>
              <a:ext cx="1412275" cy="611450"/>
            </a:xfrm>
            <a:custGeom>
              <a:rect b="b" l="l" r="r" t="t"/>
              <a:pathLst>
                <a:path extrusionOk="0" h="24458" w="56491">
                  <a:moveTo>
                    <a:pt x="55923" y="1"/>
                  </a:moveTo>
                  <a:lnTo>
                    <a:pt x="55923" y="1"/>
                  </a:lnTo>
                  <a:cubicBezTo>
                    <a:pt x="56056" y="1336"/>
                    <a:pt x="55822" y="9208"/>
                    <a:pt x="49018" y="12610"/>
                  </a:cubicBezTo>
                  <a:cubicBezTo>
                    <a:pt x="41713" y="16279"/>
                    <a:pt x="31806" y="21783"/>
                    <a:pt x="26302" y="21783"/>
                  </a:cubicBezTo>
                  <a:cubicBezTo>
                    <a:pt x="20765" y="21783"/>
                    <a:pt x="4453" y="21650"/>
                    <a:pt x="2151" y="19381"/>
                  </a:cubicBezTo>
                  <a:cubicBezTo>
                    <a:pt x="1884" y="19081"/>
                    <a:pt x="1751" y="18681"/>
                    <a:pt x="1684" y="18247"/>
                  </a:cubicBezTo>
                  <a:lnTo>
                    <a:pt x="1684" y="18247"/>
                  </a:lnTo>
                  <a:cubicBezTo>
                    <a:pt x="1" y="19435"/>
                    <a:pt x="996" y="22518"/>
                    <a:pt x="9839" y="22518"/>
                  </a:cubicBezTo>
                  <a:cubicBezTo>
                    <a:pt x="9933" y="22518"/>
                    <a:pt x="10028" y="22518"/>
                    <a:pt x="10124" y="22517"/>
                  </a:cubicBezTo>
                  <a:cubicBezTo>
                    <a:pt x="10224" y="22516"/>
                    <a:pt x="10324" y="22515"/>
                    <a:pt x="10424" y="22515"/>
                  </a:cubicBezTo>
                  <a:cubicBezTo>
                    <a:pt x="16486" y="22515"/>
                    <a:pt x="20745" y="24457"/>
                    <a:pt x="26185" y="24457"/>
                  </a:cubicBezTo>
                  <a:cubicBezTo>
                    <a:pt x="29044" y="24457"/>
                    <a:pt x="32230" y="23921"/>
                    <a:pt x="36176" y="22283"/>
                  </a:cubicBezTo>
                  <a:cubicBezTo>
                    <a:pt x="36276" y="22217"/>
                    <a:pt x="36409" y="22183"/>
                    <a:pt x="36543" y="22117"/>
                  </a:cubicBezTo>
                  <a:cubicBezTo>
                    <a:pt x="48384" y="17046"/>
                    <a:pt x="56056" y="15078"/>
                    <a:pt x="56323" y="9808"/>
                  </a:cubicBezTo>
                  <a:cubicBezTo>
                    <a:pt x="56490" y="6639"/>
                    <a:pt x="56190" y="2670"/>
                    <a:pt x="5592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6" name="Google Shape;16686;p501"/>
            <p:cNvSpPr/>
            <p:nvPr/>
          </p:nvSpPr>
          <p:spPr>
            <a:xfrm>
              <a:off x="654575" y="3614225"/>
              <a:ext cx="180150" cy="247725"/>
            </a:xfrm>
            <a:custGeom>
              <a:rect b="b" l="l" r="r" t="t"/>
              <a:pathLst>
                <a:path extrusionOk="0" h="9909" w="7206">
                  <a:moveTo>
                    <a:pt x="1968" y="1"/>
                  </a:moveTo>
                  <a:cubicBezTo>
                    <a:pt x="0" y="7239"/>
                    <a:pt x="4637" y="9741"/>
                    <a:pt x="4637" y="9741"/>
                  </a:cubicBezTo>
                  <a:cubicBezTo>
                    <a:pt x="4792" y="9860"/>
                    <a:pt x="4973" y="9909"/>
                    <a:pt x="5167" y="9909"/>
                  </a:cubicBezTo>
                  <a:cubicBezTo>
                    <a:pt x="6058" y="9909"/>
                    <a:pt x="7205" y="8874"/>
                    <a:pt x="7205" y="8874"/>
                  </a:cubicBezTo>
                  <a:cubicBezTo>
                    <a:pt x="1468" y="7673"/>
                    <a:pt x="1968" y="1"/>
                    <a:pt x="196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7" name="Google Shape;16687;p501"/>
            <p:cNvSpPr/>
            <p:nvPr/>
          </p:nvSpPr>
          <p:spPr>
            <a:xfrm>
              <a:off x="774650" y="3603375"/>
              <a:ext cx="181825" cy="243925"/>
            </a:xfrm>
            <a:custGeom>
              <a:rect b="b" l="l" r="r" t="t"/>
              <a:pathLst>
                <a:path extrusionOk="0" h="9757" w="7273">
                  <a:moveTo>
                    <a:pt x="1635" y="1"/>
                  </a:moveTo>
                  <a:cubicBezTo>
                    <a:pt x="1" y="7306"/>
                    <a:pt x="4737" y="9608"/>
                    <a:pt x="4737" y="9608"/>
                  </a:cubicBezTo>
                  <a:cubicBezTo>
                    <a:pt x="4886" y="9713"/>
                    <a:pt x="5055" y="9756"/>
                    <a:pt x="5233" y="9756"/>
                  </a:cubicBezTo>
                  <a:cubicBezTo>
                    <a:pt x="6134" y="9756"/>
                    <a:pt x="7273" y="8640"/>
                    <a:pt x="7273" y="8640"/>
                  </a:cubicBezTo>
                  <a:cubicBezTo>
                    <a:pt x="1502" y="7673"/>
                    <a:pt x="1635" y="2"/>
                    <a:pt x="163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8" name="Google Shape;16688;p501"/>
            <p:cNvSpPr/>
            <p:nvPr/>
          </p:nvSpPr>
          <p:spPr>
            <a:xfrm>
              <a:off x="938950" y="3563350"/>
              <a:ext cx="181800" cy="243925"/>
            </a:xfrm>
            <a:custGeom>
              <a:rect b="b" l="l" r="r" t="t"/>
              <a:pathLst>
                <a:path extrusionOk="0" h="9757" w="7272">
                  <a:moveTo>
                    <a:pt x="1635" y="1"/>
                  </a:moveTo>
                  <a:cubicBezTo>
                    <a:pt x="0" y="7306"/>
                    <a:pt x="4737" y="9608"/>
                    <a:pt x="4737" y="9608"/>
                  </a:cubicBezTo>
                  <a:cubicBezTo>
                    <a:pt x="4886" y="9712"/>
                    <a:pt x="5054" y="9756"/>
                    <a:pt x="5233" y="9756"/>
                  </a:cubicBezTo>
                  <a:cubicBezTo>
                    <a:pt x="6133" y="9756"/>
                    <a:pt x="7272" y="8640"/>
                    <a:pt x="7272" y="8640"/>
                  </a:cubicBezTo>
                  <a:cubicBezTo>
                    <a:pt x="1501" y="7673"/>
                    <a:pt x="1635" y="2"/>
                    <a:pt x="163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9" name="Google Shape;16689;p501"/>
            <p:cNvSpPr/>
            <p:nvPr/>
          </p:nvSpPr>
          <p:spPr>
            <a:xfrm>
              <a:off x="1113225" y="3512475"/>
              <a:ext cx="181000" cy="243925"/>
            </a:xfrm>
            <a:custGeom>
              <a:rect b="b" l="l" r="r" t="t"/>
              <a:pathLst>
                <a:path extrusionOk="0" h="9757" w="7240">
                  <a:moveTo>
                    <a:pt x="1602" y="1"/>
                  </a:moveTo>
                  <a:lnTo>
                    <a:pt x="1602" y="1"/>
                  </a:lnTo>
                  <a:cubicBezTo>
                    <a:pt x="1" y="7306"/>
                    <a:pt x="4737" y="9608"/>
                    <a:pt x="4737" y="9608"/>
                  </a:cubicBezTo>
                  <a:cubicBezTo>
                    <a:pt x="4881" y="9713"/>
                    <a:pt x="5045" y="9756"/>
                    <a:pt x="5219" y="9756"/>
                  </a:cubicBezTo>
                  <a:cubicBezTo>
                    <a:pt x="6100" y="9756"/>
                    <a:pt x="7239" y="8641"/>
                    <a:pt x="7239" y="8641"/>
                  </a:cubicBezTo>
                  <a:cubicBezTo>
                    <a:pt x="1469" y="7673"/>
                    <a:pt x="1602" y="2"/>
                    <a:pt x="1602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0" name="Google Shape;16690;p501"/>
            <p:cNvSpPr/>
            <p:nvPr/>
          </p:nvSpPr>
          <p:spPr>
            <a:xfrm>
              <a:off x="1288350" y="3440775"/>
              <a:ext cx="181000" cy="244450"/>
            </a:xfrm>
            <a:custGeom>
              <a:rect b="b" l="l" r="r" t="t"/>
              <a:pathLst>
                <a:path extrusionOk="0" h="9778" w="7240">
                  <a:moveTo>
                    <a:pt x="1602" y="0"/>
                  </a:moveTo>
                  <a:cubicBezTo>
                    <a:pt x="1" y="7339"/>
                    <a:pt x="4737" y="9641"/>
                    <a:pt x="4737" y="9641"/>
                  </a:cubicBezTo>
                  <a:cubicBezTo>
                    <a:pt x="4877" y="9737"/>
                    <a:pt x="5036" y="9778"/>
                    <a:pt x="5205" y="9778"/>
                  </a:cubicBezTo>
                  <a:cubicBezTo>
                    <a:pt x="6088" y="9778"/>
                    <a:pt x="7239" y="8673"/>
                    <a:pt x="7239" y="8673"/>
                  </a:cubicBezTo>
                  <a:cubicBezTo>
                    <a:pt x="1469" y="7706"/>
                    <a:pt x="1602" y="1"/>
                    <a:pt x="1602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1" name="Google Shape;16691;p501"/>
            <p:cNvSpPr/>
            <p:nvPr/>
          </p:nvSpPr>
          <p:spPr>
            <a:xfrm>
              <a:off x="1432625" y="3361550"/>
              <a:ext cx="181825" cy="244450"/>
            </a:xfrm>
            <a:custGeom>
              <a:rect b="b" l="l" r="r" t="t"/>
              <a:pathLst>
                <a:path extrusionOk="0" h="9778" w="7273">
                  <a:moveTo>
                    <a:pt x="1635" y="0"/>
                  </a:moveTo>
                  <a:cubicBezTo>
                    <a:pt x="1" y="7339"/>
                    <a:pt x="4737" y="9641"/>
                    <a:pt x="4737" y="9641"/>
                  </a:cubicBezTo>
                  <a:cubicBezTo>
                    <a:pt x="4882" y="9737"/>
                    <a:pt x="5046" y="9778"/>
                    <a:pt x="5219" y="9778"/>
                  </a:cubicBezTo>
                  <a:cubicBezTo>
                    <a:pt x="6121" y="9778"/>
                    <a:pt x="7272" y="8673"/>
                    <a:pt x="7272" y="8673"/>
                  </a:cubicBezTo>
                  <a:cubicBezTo>
                    <a:pt x="1502" y="7706"/>
                    <a:pt x="1635" y="1"/>
                    <a:pt x="1635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2" name="Google Shape;16692;p501"/>
            <p:cNvSpPr/>
            <p:nvPr/>
          </p:nvSpPr>
          <p:spPr>
            <a:xfrm>
              <a:off x="562850" y="2861200"/>
              <a:ext cx="1053275" cy="467175"/>
            </a:xfrm>
            <a:custGeom>
              <a:rect b="b" l="l" r="r" t="t"/>
              <a:pathLst>
                <a:path extrusionOk="0" h="18687" w="42131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1426" y="18686"/>
                    <a:pt x="23162" y="18686"/>
                  </a:cubicBezTo>
                  <a:cubicBezTo>
                    <a:pt x="23733" y="18686"/>
                    <a:pt x="24318" y="18673"/>
                    <a:pt x="24918" y="18647"/>
                  </a:cubicBezTo>
                  <a:cubicBezTo>
                    <a:pt x="39128" y="18013"/>
                    <a:pt x="42130" y="14944"/>
                    <a:pt x="42130" y="14944"/>
                  </a:cubicBezTo>
                  <a:cubicBezTo>
                    <a:pt x="42130" y="14944"/>
                    <a:pt x="30589" y="6738"/>
                    <a:pt x="16879" y="5270"/>
                  </a:cubicBezTo>
                  <a:cubicBezTo>
                    <a:pt x="2703" y="373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3" name="Google Shape;16693;p501"/>
            <p:cNvSpPr/>
            <p:nvPr/>
          </p:nvSpPr>
          <p:spPr>
            <a:xfrm>
              <a:off x="1874600" y="3453225"/>
              <a:ext cx="437850" cy="300050"/>
            </a:xfrm>
            <a:custGeom>
              <a:rect b="b" l="l" r="r" t="t"/>
              <a:pathLst>
                <a:path extrusionOk="0" h="12002" w="17514">
                  <a:moveTo>
                    <a:pt x="8962" y="0"/>
                  </a:moveTo>
                  <a:cubicBezTo>
                    <a:pt x="8610" y="0"/>
                    <a:pt x="8373" y="36"/>
                    <a:pt x="8373" y="36"/>
                  </a:cubicBezTo>
                  <a:cubicBezTo>
                    <a:pt x="8373" y="36"/>
                    <a:pt x="7740" y="436"/>
                    <a:pt x="6839" y="1037"/>
                  </a:cubicBezTo>
                  <a:cubicBezTo>
                    <a:pt x="6572" y="1237"/>
                    <a:pt x="6272" y="1437"/>
                    <a:pt x="5972" y="1637"/>
                  </a:cubicBezTo>
                  <a:cubicBezTo>
                    <a:pt x="3470" y="3338"/>
                    <a:pt x="1" y="6040"/>
                    <a:pt x="501" y="7441"/>
                  </a:cubicBezTo>
                  <a:cubicBezTo>
                    <a:pt x="1235" y="9610"/>
                    <a:pt x="5371" y="9743"/>
                    <a:pt x="5371" y="9743"/>
                  </a:cubicBezTo>
                  <a:cubicBezTo>
                    <a:pt x="5805" y="10243"/>
                    <a:pt x="6272" y="10677"/>
                    <a:pt x="6839" y="11011"/>
                  </a:cubicBezTo>
                  <a:cubicBezTo>
                    <a:pt x="7804" y="11635"/>
                    <a:pt x="8961" y="12001"/>
                    <a:pt x="10318" y="12001"/>
                  </a:cubicBezTo>
                  <a:cubicBezTo>
                    <a:pt x="11354" y="12001"/>
                    <a:pt x="12506" y="11787"/>
                    <a:pt x="13777" y="11311"/>
                  </a:cubicBezTo>
                  <a:cubicBezTo>
                    <a:pt x="15378" y="10710"/>
                    <a:pt x="16479" y="9576"/>
                    <a:pt x="17013" y="8309"/>
                  </a:cubicBezTo>
                  <a:cubicBezTo>
                    <a:pt x="17046" y="8242"/>
                    <a:pt x="17080" y="8175"/>
                    <a:pt x="17113" y="8108"/>
                  </a:cubicBezTo>
                  <a:lnTo>
                    <a:pt x="17146" y="7975"/>
                  </a:lnTo>
                  <a:cubicBezTo>
                    <a:pt x="17246" y="7742"/>
                    <a:pt x="17313" y="7475"/>
                    <a:pt x="17380" y="7241"/>
                  </a:cubicBezTo>
                  <a:cubicBezTo>
                    <a:pt x="17480" y="6674"/>
                    <a:pt x="17513" y="6074"/>
                    <a:pt x="17447" y="5507"/>
                  </a:cubicBezTo>
                  <a:cubicBezTo>
                    <a:pt x="17347" y="4639"/>
                    <a:pt x="17046" y="3805"/>
                    <a:pt x="16546" y="3138"/>
                  </a:cubicBezTo>
                  <a:cubicBezTo>
                    <a:pt x="15752" y="2094"/>
                    <a:pt x="14756" y="1802"/>
                    <a:pt x="13891" y="1802"/>
                  </a:cubicBezTo>
                  <a:cubicBezTo>
                    <a:pt x="12795" y="1802"/>
                    <a:pt x="11909" y="2271"/>
                    <a:pt x="11909" y="2271"/>
                  </a:cubicBezTo>
                  <a:cubicBezTo>
                    <a:pt x="11738" y="268"/>
                    <a:pt x="9922" y="0"/>
                    <a:pt x="8962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4" name="Google Shape;16694;p501"/>
            <p:cNvSpPr/>
            <p:nvPr/>
          </p:nvSpPr>
          <p:spPr>
            <a:xfrm>
              <a:off x="1537700" y="3302625"/>
              <a:ext cx="663000" cy="1688475"/>
            </a:xfrm>
            <a:custGeom>
              <a:rect b="b" l="l" r="r" t="t"/>
              <a:pathLst>
                <a:path extrusionOk="0" h="67539" w="26520">
                  <a:moveTo>
                    <a:pt x="742" y="0"/>
                  </a:moveTo>
                  <a:cubicBezTo>
                    <a:pt x="364" y="0"/>
                    <a:pt x="1" y="311"/>
                    <a:pt x="67" y="756"/>
                  </a:cubicBezTo>
                  <a:cubicBezTo>
                    <a:pt x="734" y="4792"/>
                    <a:pt x="2269" y="13165"/>
                    <a:pt x="5071" y="20170"/>
                  </a:cubicBezTo>
                  <a:cubicBezTo>
                    <a:pt x="8907" y="29810"/>
                    <a:pt x="11809" y="39951"/>
                    <a:pt x="12843" y="42353"/>
                  </a:cubicBezTo>
                  <a:cubicBezTo>
                    <a:pt x="13910" y="44754"/>
                    <a:pt x="25519" y="67471"/>
                    <a:pt x="25519" y="67471"/>
                  </a:cubicBezTo>
                  <a:cubicBezTo>
                    <a:pt x="25519" y="67471"/>
                    <a:pt x="25615" y="67538"/>
                    <a:pt x="25809" y="67538"/>
                  </a:cubicBezTo>
                  <a:cubicBezTo>
                    <a:pt x="25975" y="67538"/>
                    <a:pt x="26212" y="67489"/>
                    <a:pt x="26519" y="67304"/>
                  </a:cubicBezTo>
                  <a:lnTo>
                    <a:pt x="14478" y="41685"/>
                  </a:lnTo>
                  <a:lnTo>
                    <a:pt x="7239" y="19203"/>
                  </a:lnTo>
                  <a:cubicBezTo>
                    <a:pt x="5104" y="14066"/>
                    <a:pt x="3737" y="9262"/>
                    <a:pt x="2736" y="4592"/>
                  </a:cubicBezTo>
                  <a:lnTo>
                    <a:pt x="2736" y="4592"/>
                  </a:lnTo>
                  <a:lnTo>
                    <a:pt x="7339" y="10263"/>
                  </a:lnTo>
                  <a:cubicBezTo>
                    <a:pt x="7339" y="10263"/>
                    <a:pt x="8440" y="9396"/>
                    <a:pt x="7573" y="8295"/>
                  </a:cubicBezTo>
                  <a:lnTo>
                    <a:pt x="1268" y="256"/>
                  </a:lnTo>
                  <a:cubicBezTo>
                    <a:pt x="1124" y="78"/>
                    <a:pt x="931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5" name="Google Shape;16695;p501"/>
            <p:cNvSpPr/>
            <p:nvPr/>
          </p:nvSpPr>
          <p:spPr>
            <a:xfrm>
              <a:off x="1739500" y="3633925"/>
              <a:ext cx="278575" cy="632450"/>
            </a:xfrm>
            <a:custGeom>
              <a:rect b="b" l="l" r="r" t="t"/>
              <a:pathLst>
                <a:path extrusionOk="0" h="25298" w="11143">
                  <a:moveTo>
                    <a:pt x="7281" y="0"/>
                  </a:moveTo>
                  <a:cubicBezTo>
                    <a:pt x="7226" y="0"/>
                    <a:pt x="7168" y="5"/>
                    <a:pt x="7106" y="13"/>
                  </a:cubicBezTo>
                  <a:cubicBezTo>
                    <a:pt x="7106" y="13"/>
                    <a:pt x="1369" y="1414"/>
                    <a:pt x="701" y="2949"/>
                  </a:cubicBezTo>
                  <a:cubicBezTo>
                    <a:pt x="1" y="4483"/>
                    <a:pt x="5638" y="5984"/>
                    <a:pt x="7239" y="9020"/>
                  </a:cubicBezTo>
                  <a:cubicBezTo>
                    <a:pt x="8874" y="12055"/>
                    <a:pt x="10575" y="25298"/>
                    <a:pt x="10575" y="25298"/>
                  </a:cubicBezTo>
                  <a:lnTo>
                    <a:pt x="11142" y="25198"/>
                  </a:lnTo>
                  <a:cubicBezTo>
                    <a:pt x="11142" y="25198"/>
                    <a:pt x="9941" y="12389"/>
                    <a:pt x="9441" y="9920"/>
                  </a:cubicBezTo>
                  <a:cubicBezTo>
                    <a:pt x="8974" y="7418"/>
                    <a:pt x="4671" y="4283"/>
                    <a:pt x="3770" y="3616"/>
                  </a:cubicBezTo>
                  <a:cubicBezTo>
                    <a:pt x="2836" y="2915"/>
                    <a:pt x="8173" y="1381"/>
                    <a:pt x="8173" y="1381"/>
                  </a:cubicBezTo>
                  <a:cubicBezTo>
                    <a:pt x="8173" y="1381"/>
                    <a:pt x="8294" y="0"/>
                    <a:pt x="728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6" name="Google Shape;16696;p501"/>
            <p:cNvSpPr/>
            <p:nvPr/>
          </p:nvSpPr>
          <p:spPr>
            <a:xfrm>
              <a:off x="84175" y="3250900"/>
              <a:ext cx="1169175" cy="1259000"/>
            </a:xfrm>
            <a:custGeom>
              <a:rect b="b" l="l" r="r" t="t"/>
              <a:pathLst>
                <a:path extrusionOk="0" h="50360" w="46767">
                  <a:moveTo>
                    <a:pt x="40112" y="1"/>
                  </a:moveTo>
                  <a:cubicBezTo>
                    <a:pt x="37405" y="1"/>
                    <a:pt x="34863" y="6960"/>
                    <a:pt x="30388" y="14100"/>
                  </a:cubicBezTo>
                  <a:cubicBezTo>
                    <a:pt x="25718" y="21605"/>
                    <a:pt x="24551" y="32546"/>
                    <a:pt x="17479" y="36416"/>
                  </a:cubicBezTo>
                  <a:cubicBezTo>
                    <a:pt x="10441" y="40252"/>
                    <a:pt x="0" y="50359"/>
                    <a:pt x="0" y="50359"/>
                  </a:cubicBezTo>
                  <a:lnTo>
                    <a:pt x="1968" y="50059"/>
                  </a:lnTo>
                  <a:cubicBezTo>
                    <a:pt x="1968" y="50059"/>
                    <a:pt x="11508" y="41419"/>
                    <a:pt x="17346" y="38084"/>
                  </a:cubicBezTo>
                  <a:cubicBezTo>
                    <a:pt x="23183" y="34715"/>
                    <a:pt x="26953" y="28644"/>
                    <a:pt x="29554" y="21472"/>
                  </a:cubicBezTo>
                  <a:cubicBezTo>
                    <a:pt x="32123" y="14300"/>
                    <a:pt x="38728" y="2025"/>
                    <a:pt x="40029" y="1925"/>
                  </a:cubicBezTo>
                  <a:cubicBezTo>
                    <a:pt x="40051" y="1922"/>
                    <a:pt x="40074" y="1921"/>
                    <a:pt x="40098" y="1921"/>
                  </a:cubicBezTo>
                  <a:cubicBezTo>
                    <a:pt x="41436" y="1921"/>
                    <a:pt x="45599" y="5461"/>
                    <a:pt x="46152" y="5461"/>
                  </a:cubicBezTo>
                  <a:cubicBezTo>
                    <a:pt x="46157" y="5461"/>
                    <a:pt x="46162" y="5461"/>
                    <a:pt x="46166" y="5460"/>
                  </a:cubicBezTo>
                  <a:cubicBezTo>
                    <a:pt x="46166" y="5460"/>
                    <a:pt x="46767" y="5327"/>
                    <a:pt x="46533" y="3959"/>
                  </a:cubicBezTo>
                  <a:cubicBezTo>
                    <a:pt x="46533" y="3959"/>
                    <a:pt x="43431" y="857"/>
                    <a:pt x="40529" y="57"/>
                  </a:cubicBezTo>
                  <a:cubicBezTo>
                    <a:pt x="40389" y="19"/>
                    <a:pt x="40250" y="1"/>
                    <a:pt x="40112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7" name="Google Shape;16697;p501"/>
            <p:cNvSpPr/>
            <p:nvPr/>
          </p:nvSpPr>
          <p:spPr>
            <a:xfrm>
              <a:off x="1874600" y="3494150"/>
              <a:ext cx="425325" cy="258950"/>
            </a:xfrm>
            <a:custGeom>
              <a:rect b="b" l="l" r="r" t="t"/>
              <a:pathLst>
                <a:path extrusionOk="0" h="10358" w="17013">
                  <a:moveTo>
                    <a:pt x="5972" y="0"/>
                  </a:moveTo>
                  <a:cubicBezTo>
                    <a:pt x="3470" y="1701"/>
                    <a:pt x="1" y="4403"/>
                    <a:pt x="501" y="5804"/>
                  </a:cubicBezTo>
                  <a:cubicBezTo>
                    <a:pt x="1235" y="7973"/>
                    <a:pt x="5371" y="8106"/>
                    <a:pt x="5371" y="8106"/>
                  </a:cubicBezTo>
                  <a:cubicBezTo>
                    <a:pt x="6581" y="9472"/>
                    <a:pt x="8226" y="10357"/>
                    <a:pt x="10338" y="10357"/>
                  </a:cubicBezTo>
                  <a:cubicBezTo>
                    <a:pt x="11371" y="10357"/>
                    <a:pt x="12517" y="10145"/>
                    <a:pt x="13777" y="9674"/>
                  </a:cubicBezTo>
                  <a:cubicBezTo>
                    <a:pt x="15378" y="9073"/>
                    <a:pt x="16479" y="7939"/>
                    <a:pt x="17013" y="6672"/>
                  </a:cubicBezTo>
                  <a:lnTo>
                    <a:pt x="17013" y="6672"/>
                  </a:lnTo>
                  <a:cubicBezTo>
                    <a:pt x="16506" y="7601"/>
                    <a:pt x="14190" y="8579"/>
                    <a:pt x="11413" y="8579"/>
                  </a:cubicBezTo>
                  <a:cubicBezTo>
                    <a:pt x="10902" y="8579"/>
                    <a:pt x="10375" y="8545"/>
                    <a:pt x="9841" y="8473"/>
                  </a:cubicBezTo>
                  <a:cubicBezTo>
                    <a:pt x="6239" y="8006"/>
                    <a:pt x="7439" y="4470"/>
                    <a:pt x="7473" y="4370"/>
                  </a:cubicBezTo>
                  <a:lnTo>
                    <a:pt x="7473" y="4370"/>
                  </a:lnTo>
                  <a:cubicBezTo>
                    <a:pt x="7439" y="4387"/>
                    <a:pt x="6881" y="4691"/>
                    <a:pt x="6255" y="4691"/>
                  </a:cubicBezTo>
                  <a:cubicBezTo>
                    <a:pt x="5637" y="4691"/>
                    <a:pt x="4952" y="4395"/>
                    <a:pt x="4637" y="3236"/>
                  </a:cubicBezTo>
                  <a:cubicBezTo>
                    <a:pt x="4237" y="1735"/>
                    <a:pt x="5171" y="634"/>
                    <a:pt x="5972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8" name="Google Shape;16698;p501"/>
            <p:cNvSpPr/>
            <p:nvPr/>
          </p:nvSpPr>
          <p:spPr>
            <a:xfrm>
              <a:off x="2045575" y="3574200"/>
              <a:ext cx="266875" cy="179075"/>
            </a:xfrm>
            <a:custGeom>
              <a:rect b="b" l="l" r="r" t="t"/>
              <a:pathLst>
                <a:path extrusionOk="0" h="7163" w="10675">
                  <a:moveTo>
                    <a:pt x="9241" y="0"/>
                  </a:moveTo>
                  <a:cubicBezTo>
                    <a:pt x="7517" y="0"/>
                    <a:pt x="6938" y="1969"/>
                    <a:pt x="6938" y="1969"/>
                  </a:cubicBezTo>
                  <a:cubicBezTo>
                    <a:pt x="6938" y="1969"/>
                    <a:pt x="5973" y="768"/>
                    <a:pt x="4087" y="768"/>
                  </a:cubicBezTo>
                  <a:cubicBezTo>
                    <a:pt x="3841" y="768"/>
                    <a:pt x="3580" y="788"/>
                    <a:pt x="3302" y="834"/>
                  </a:cubicBezTo>
                  <a:cubicBezTo>
                    <a:pt x="901" y="1268"/>
                    <a:pt x="1101" y="4437"/>
                    <a:pt x="1101" y="4437"/>
                  </a:cubicBezTo>
                  <a:lnTo>
                    <a:pt x="0" y="6172"/>
                  </a:lnTo>
                  <a:cubicBezTo>
                    <a:pt x="965" y="6796"/>
                    <a:pt x="2122" y="7162"/>
                    <a:pt x="3479" y="7162"/>
                  </a:cubicBezTo>
                  <a:cubicBezTo>
                    <a:pt x="4515" y="7162"/>
                    <a:pt x="5667" y="6948"/>
                    <a:pt x="6938" y="6472"/>
                  </a:cubicBezTo>
                  <a:cubicBezTo>
                    <a:pt x="8539" y="5871"/>
                    <a:pt x="9640" y="4737"/>
                    <a:pt x="10174" y="3470"/>
                  </a:cubicBezTo>
                  <a:cubicBezTo>
                    <a:pt x="10207" y="3403"/>
                    <a:pt x="10241" y="3336"/>
                    <a:pt x="10274" y="3269"/>
                  </a:cubicBezTo>
                  <a:lnTo>
                    <a:pt x="10307" y="3136"/>
                  </a:lnTo>
                  <a:cubicBezTo>
                    <a:pt x="10407" y="2903"/>
                    <a:pt x="10474" y="2636"/>
                    <a:pt x="10541" y="2402"/>
                  </a:cubicBezTo>
                  <a:cubicBezTo>
                    <a:pt x="10641" y="1835"/>
                    <a:pt x="10674" y="1235"/>
                    <a:pt x="10608" y="668"/>
                  </a:cubicBezTo>
                  <a:cubicBezTo>
                    <a:pt x="10374" y="334"/>
                    <a:pt x="10041" y="101"/>
                    <a:pt x="9640" y="34"/>
                  </a:cubicBezTo>
                  <a:cubicBezTo>
                    <a:pt x="9501" y="11"/>
                    <a:pt x="9368" y="0"/>
                    <a:pt x="924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9" name="Google Shape;16699;p501"/>
            <p:cNvSpPr/>
            <p:nvPr/>
          </p:nvSpPr>
          <p:spPr>
            <a:xfrm>
              <a:off x="2166475" y="3684925"/>
              <a:ext cx="359450" cy="645675"/>
            </a:xfrm>
            <a:custGeom>
              <a:rect b="b" l="l" r="r" t="t"/>
              <a:pathLst>
                <a:path extrusionOk="0" h="25827" w="14378">
                  <a:moveTo>
                    <a:pt x="2982" y="0"/>
                  </a:moveTo>
                  <a:cubicBezTo>
                    <a:pt x="2188" y="0"/>
                    <a:pt x="723" y="491"/>
                    <a:pt x="1" y="2210"/>
                  </a:cubicBezTo>
                  <a:cubicBezTo>
                    <a:pt x="1" y="2210"/>
                    <a:pt x="4237" y="11683"/>
                    <a:pt x="5038" y="13084"/>
                  </a:cubicBezTo>
                  <a:cubicBezTo>
                    <a:pt x="5805" y="14518"/>
                    <a:pt x="13577" y="25826"/>
                    <a:pt x="13577" y="25826"/>
                  </a:cubicBezTo>
                  <a:lnTo>
                    <a:pt x="14378" y="25693"/>
                  </a:lnTo>
                  <a:cubicBezTo>
                    <a:pt x="14378" y="25693"/>
                    <a:pt x="7039" y="14919"/>
                    <a:pt x="6272" y="12650"/>
                  </a:cubicBezTo>
                  <a:cubicBezTo>
                    <a:pt x="5505" y="10349"/>
                    <a:pt x="3503" y="141"/>
                    <a:pt x="3503" y="141"/>
                  </a:cubicBezTo>
                  <a:cubicBezTo>
                    <a:pt x="3444" y="57"/>
                    <a:pt x="3252" y="0"/>
                    <a:pt x="2982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0" name="Google Shape;16700;p501"/>
            <p:cNvSpPr/>
            <p:nvPr/>
          </p:nvSpPr>
          <p:spPr>
            <a:xfrm>
              <a:off x="1924650" y="2912050"/>
              <a:ext cx="182650" cy="671625"/>
            </a:xfrm>
            <a:custGeom>
              <a:rect b="b" l="l" r="r" t="t"/>
              <a:pathLst>
                <a:path extrusionOk="0" h="26865" w="7306">
                  <a:moveTo>
                    <a:pt x="0" y="1"/>
                  </a:moveTo>
                  <a:lnTo>
                    <a:pt x="0" y="1"/>
                  </a:lnTo>
                  <a:cubicBezTo>
                    <a:pt x="2869" y="2636"/>
                    <a:pt x="3236" y="15112"/>
                    <a:pt x="3736" y="18414"/>
                  </a:cubicBezTo>
                  <a:cubicBezTo>
                    <a:pt x="4237" y="21683"/>
                    <a:pt x="6738" y="26853"/>
                    <a:pt x="6738" y="26853"/>
                  </a:cubicBezTo>
                  <a:cubicBezTo>
                    <a:pt x="6779" y="26861"/>
                    <a:pt x="6818" y="26865"/>
                    <a:pt x="6853" y="26865"/>
                  </a:cubicBezTo>
                  <a:cubicBezTo>
                    <a:pt x="7277" y="26865"/>
                    <a:pt x="7305" y="26353"/>
                    <a:pt x="7305" y="26353"/>
                  </a:cubicBezTo>
                  <a:cubicBezTo>
                    <a:pt x="6805" y="25652"/>
                    <a:pt x="4403" y="20149"/>
                    <a:pt x="4237" y="18414"/>
                  </a:cubicBezTo>
                  <a:cubicBezTo>
                    <a:pt x="4103" y="16679"/>
                    <a:pt x="3469" y="11776"/>
                    <a:pt x="3269" y="9641"/>
                  </a:cubicBezTo>
                  <a:cubicBezTo>
                    <a:pt x="2902" y="5138"/>
                    <a:pt x="1902" y="2102"/>
                    <a:pt x="1401" y="1302"/>
                  </a:cubicBezTo>
                  <a:cubicBezTo>
                    <a:pt x="601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1" name="Google Shape;16701;p501"/>
            <p:cNvSpPr/>
            <p:nvPr/>
          </p:nvSpPr>
          <p:spPr>
            <a:xfrm>
              <a:off x="2144800" y="2850350"/>
              <a:ext cx="110100" cy="692300"/>
            </a:xfrm>
            <a:custGeom>
              <a:rect b="b" l="l" r="r" t="t"/>
              <a:pathLst>
                <a:path extrusionOk="0" h="27692" w="4404">
                  <a:moveTo>
                    <a:pt x="1935" y="0"/>
                  </a:moveTo>
                  <a:lnTo>
                    <a:pt x="1935" y="0"/>
                  </a:lnTo>
                  <a:cubicBezTo>
                    <a:pt x="1935" y="0"/>
                    <a:pt x="1368" y="167"/>
                    <a:pt x="1001" y="1668"/>
                  </a:cubicBezTo>
                  <a:cubicBezTo>
                    <a:pt x="768" y="2569"/>
                    <a:pt x="734" y="5738"/>
                    <a:pt x="1702" y="10141"/>
                  </a:cubicBezTo>
                  <a:cubicBezTo>
                    <a:pt x="2169" y="12276"/>
                    <a:pt x="3036" y="17113"/>
                    <a:pt x="3403" y="18814"/>
                  </a:cubicBezTo>
                  <a:cubicBezTo>
                    <a:pt x="3770" y="20515"/>
                    <a:pt x="3136" y="26486"/>
                    <a:pt x="2869" y="27320"/>
                  </a:cubicBezTo>
                  <a:cubicBezTo>
                    <a:pt x="2869" y="27320"/>
                    <a:pt x="3000" y="27692"/>
                    <a:pt x="3316" y="27692"/>
                  </a:cubicBezTo>
                  <a:cubicBezTo>
                    <a:pt x="3390" y="27692"/>
                    <a:pt x="3474" y="27671"/>
                    <a:pt x="3570" y="27620"/>
                  </a:cubicBezTo>
                  <a:cubicBezTo>
                    <a:pt x="3570" y="27620"/>
                    <a:pt x="4404" y="21949"/>
                    <a:pt x="3903" y="18647"/>
                  </a:cubicBezTo>
                  <a:cubicBezTo>
                    <a:pt x="3370" y="15378"/>
                    <a:pt x="1" y="3336"/>
                    <a:pt x="1935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02" name="Google Shape;16702;p501"/>
          <p:cNvSpPr/>
          <p:nvPr/>
        </p:nvSpPr>
        <p:spPr>
          <a:xfrm>
            <a:off x="7471425" y="3915288"/>
            <a:ext cx="709700" cy="307725"/>
          </a:xfrm>
          <a:custGeom>
            <a:rect b="b" l="l" r="r" t="t"/>
            <a:pathLst>
              <a:path extrusionOk="0" h="12309" w="28388">
                <a:moveTo>
                  <a:pt x="18247" y="0"/>
                </a:moveTo>
                <a:cubicBezTo>
                  <a:pt x="13877" y="0"/>
                  <a:pt x="10141" y="2802"/>
                  <a:pt x="8740" y="6738"/>
                </a:cubicBezTo>
                <a:lnTo>
                  <a:pt x="2769" y="6738"/>
                </a:lnTo>
                <a:cubicBezTo>
                  <a:pt x="1234" y="6738"/>
                  <a:pt x="0" y="7973"/>
                  <a:pt x="0" y="9507"/>
                </a:cubicBezTo>
                <a:cubicBezTo>
                  <a:pt x="0" y="11041"/>
                  <a:pt x="1234" y="12309"/>
                  <a:pt x="2769" y="12309"/>
                </a:cubicBezTo>
                <a:lnTo>
                  <a:pt x="25585" y="12309"/>
                </a:lnTo>
                <a:cubicBezTo>
                  <a:pt x="27153" y="12309"/>
                  <a:pt x="28387" y="11041"/>
                  <a:pt x="28387" y="9507"/>
                </a:cubicBezTo>
                <a:cubicBezTo>
                  <a:pt x="28387" y="9407"/>
                  <a:pt x="28387" y="9273"/>
                  <a:pt x="28354" y="9173"/>
                </a:cubicBezTo>
                <a:cubicBezTo>
                  <a:pt x="28087" y="3836"/>
                  <a:pt x="23684" y="0"/>
                  <a:pt x="18247" y="0"/>
                </a:cubicBezTo>
                <a:close/>
              </a:path>
            </a:pathLst>
          </a:custGeom>
          <a:solidFill>
            <a:srgbClr val="F0EF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03" name="Google Shape;16703;p501"/>
          <p:cNvSpPr/>
          <p:nvPr/>
        </p:nvSpPr>
        <p:spPr>
          <a:xfrm>
            <a:off x="2910200" y="4014525"/>
            <a:ext cx="208500" cy="208500"/>
          </a:xfrm>
          <a:custGeom>
            <a:rect b="b" l="l" r="r" t="t"/>
            <a:pathLst>
              <a:path extrusionOk="0" h="8340" w="8340">
                <a:moveTo>
                  <a:pt x="4170" y="0"/>
                </a:moveTo>
                <a:cubicBezTo>
                  <a:pt x="1868" y="0"/>
                  <a:pt x="0" y="1868"/>
                  <a:pt x="0" y="4170"/>
                </a:cubicBezTo>
                <a:cubicBezTo>
                  <a:pt x="0" y="6471"/>
                  <a:pt x="1868" y="8339"/>
                  <a:pt x="4170" y="8339"/>
                </a:cubicBezTo>
                <a:cubicBezTo>
                  <a:pt x="6472" y="8339"/>
                  <a:pt x="8340" y="6471"/>
                  <a:pt x="8340" y="4170"/>
                </a:cubicBezTo>
                <a:cubicBezTo>
                  <a:pt x="8340" y="1868"/>
                  <a:pt x="6472" y="0"/>
                  <a:pt x="4170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704" name="Google Shape;16704;p501"/>
          <p:cNvGrpSpPr/>
          <p:nvPr/>
        </p:nvGrpSpPr>
        <p:grpSpPr>
          <a:xfrm rot="10394339">
            <a:off x="-794058" y="-104317"/>
            <a:ext cx="2727125" cy="3217775"/>
            <a:chOff x="1823150" y="1970175"/>
            <a:chExt cx="1103300" cy="1301800"/>
          </a:xfrm>
        </p:grpSpPr>
        <p:sp>
          <p:nvSpPr>
            <p:cNvPr id="16705" name="Google Shape;16705;p501"/>
            <p:cNvSpPr/>
            <p:nvPr/>
          </p:nvSpPr>
          <p:spPr>
            <a:xfrm>
              <a:off x="2097500" y="1970175"/>
              <a:ext cx="2525" cy="5050"/>
            </a:xfrm>
            <a:custGeom>
              <a:rect b="b" l="l" r="r" t="t"/>
              <a:pathLst>
                <a:path extrusionOk="0" fill="none" h="202" w="101">
                  <a:moveTo>
                    <a:pt x="101" y="1"/>
                  </a:moveTo>
                  <a:cubicBezTo>
                    <a:pt x="101" y="1"/>
                    <a:pt x="67" y="68"/>
                    <a:pt x="1" y="201"/>
                  </a:cubicBez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6" name="Google Shape;16706;p501"/>
            <p:cNvSpPr/>
            <p:nvPr/>
          </p:nvSpPr>
          <p:spPr>
            <a:xfrm>
              <a:off x="2908075" y="3271950"/>
              <a:ext cx="5025" cy="25"/>
            </a:xfrm>
            <a:custGeom>
              <a:rect b="b" l="l" r="r" t="t"/>
              <a:pathLst>
                <a:path extrusionOk="0" fill="none" h="1" w="201">
                  <a:moveTo>
                    <a:pt x="1" y="1"/>
                  </a:moveTo>
                  <a:cubicBezTo>
                    <a:pt x="134" y="1"/>
                    <a:pt x="201" y="1"/>
                    <a:pt x="201" y="1"/>
                  </a:cubicBez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7" name="Google Shape;16707;p501"/>
            <p:cNvSpPr/>
            <p:nvPr/>
          </p:nvSpPr>
          <p:spPr>
            <a:xfrm>
              <a:off x="1823150" y="2050250"/>
              <a:ext cx="1103300" cy="1218400"/>
            </a:xfrm>
            <a:custGeom>
              <a:rect b="b" l="l" r="r" t="t"/>
              <a:pathLst>
                <a:path extrusionOk="0" fill="none" h="48736" w="44132">
                  <a:moveTo>
                    <a:pt x="9407" y="0"/>
                  </a:moveTo>
                  <a:cubicBezTo>
                    <a:pt x="6038" y="6805"/>
                    <a:pt x="0" y="21983"/>
                    <a:pt x="14677" y="19214"/>
                  </a:cubicBezTo>
                  <a:cubicBezTo>
                    <a:pt x="33524" y="15678"/>
                    <a:pt x="44132" y="19447"/>
                    <a:pt x="38227" y="34658"/>
                  </a:cubicBezTo>
                  <a:cubicBezTo>
                    <a:pt x="33924" y="45800"/>
                    <a:pt x="38794" y="48235"/>
                    <a:pt x="41730" y="48735"/>
                  </a:cubicBez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08" name="Google Shape;16708;p501"/>
          <p:cNvSpPr/>
          <p:nvPr/>
        </p:nvSpPr>
        <p:spPr>
          <a:xfrm flipH="1">
            <a:off x="1322750" y="602550"/>
            <a:ext cx="2645100" cy="1308000"/>
          </a:xfrm>
          <a:prstGeom prst="wedgeEllipseCallout">
            <a:avLst>
              <a:gd fmla="val -34444" name="adj1"/>
              <a:gd fmla="val 67970" name="adj2"/>
            </a:avLst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980000"/>
                </a:solidFill>
              </a:rPr>
              <a:t>What is Dengue Fever?</a:t>
            </a:r>
            <a:endParaRPr b="1" sz="1800">
              <a:solidFill>
                <a:srgbClr val="980000"/>
              </a:solidFill>
            </a:endParaRPr>
          </a:p>
        </p:txBody>
      </p:sp>
      <p:pic>
        <p:nvPicPr>
          <p:cNvPr id="16709" name="Google Shape;16709;p501"/>
          <p:cNvPicPr preferRelativeResize="0"/>
          <p:nvPr/>
        </p:nvPicPr>
        <p:blipFill rotWithShape="1">
          <a:blip r:embed="rId3">
            <a:alphaModFix/>
          </a:blip>
          <a:srcRect b="0" l="6759" r="-6760" t="0"/>
          <a:stretch/>
        </p:blipFill>
        <p:spPr>
          <a:xfrm>
            <a:off x="8056525" y="0"/>
            <a:ext cx="1087473" cy="1087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13" name="Shape 16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14" name="Google Shape;16714;p502"/>
          <p:cNvGrpSpPr/>
          <p:nvPr/>
        </p:nvGrpSpPr>
        <p:grpSpPr>
          <a:xfrm>
            <a:off x="6357416" y="2942215"/>
            <a:ext cx="2481168" cy="2219182"/>
            <a:chOff x="4693143" y="1870916"/>
            <a:chExt cx="3108065" cy="3272647"/>
          </a:xfrm>
        </p:grpSpPr>
        <p:sp>
          <p:nvSpPr>
            <p:cNvPr id="16715" name="Google Shape;16715;p502"/>
            <p:cNvSpPr/>
            <p:nvPr/>
          </p:nvSpPr>
          <p:spPr>
            <a:xfrm>
              <a:off x="4693143" y="2089998"/>
              <a:ext cx="561290" cy="649403"/>
            </a:xfrm>
            <a:custGeom>
              <a:rect b="b" l="l" r="r" t="t"/>
              <a:pathLst>
                <a:path extrusionOk="0" h="32458" w="28054">
                  <a:moveTo>
                    <a:pt x="16825" y="0"/>
                  </a:moveTo>
                  <a:cubicBezTo>
                    <a:pt x="16091" y="0"/>
                    <a:pt x="15310" y="57"/>
                    <a:pt x="14477" y="178"/>
                  </a:cubicBezTo>
                  <a:cubicBezTo>
                    <a:pt x="1868" y="2013"/>
                    <a:pt x="13777" y="22427"/>
                    <a:pt x="5871" y="24896"/>
                  </a:cubicBezTo>
                  <a:cubicBezTo>
                    <a:pt x="5871" y="24896"/>
                    <a:pt x="4963" y="25353"/>
                    <a:pt x="3821" y="25353"/>
                  </a:cubicBezTo>
                  <a:cubicBezTo>
                    <a:pt x="2517" y="25353"/>
                    <a:pt x="907" y="24756"/>
                    <a:pt x="0" y="22194"/>
                  </a:cubicBezTo>
                  <a:lnTo>
                    <a:pt x="0" y="22194"/>
                  </a:lnTo>
                  <a:cubicBezTo>
                    <a:pt x="0" y="22194"/>
                    <a:pt x="128" y="32457"/>
                    <a:pt x="8558" y="32457"/>
                  </a:cubicBezTo>
                  <a:cubicBezTo>
                    <a:pt x="9764" y="32457"/>
                    <a:pt x="11140" y="32247"/>
                    <a:pt x="12709" y="31767"/>
                  </a:cubicBezTo>
                  <a:cubicBezTo>
                    <a:pt x="27478" y="27225"/>
                    <a:pt x="21524" y="10694"/>
                    <a:pt x="26131" y="10694"/>
                  </a:cubicBezTo>
                  <a:cubicBezTo>
                    <a:pt x="26633" y="10694"/>
                    <a:pt x="27260" y="10890"/>
                    <a:pt x="28053" y="11319"/>
                  </a:cubicBezTo>
                  <a:cubicBezTo>
                    <a:pt x="28053" y="11319"/>
                    <a:pt x="27210" y="0"/>
                    <a:pt x="16825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6" name="Google Shape;16716;p502"/>
            <p:cNvSpPr/>
            <p:nvPr/>
          </p:nvSpPr>
          <p:spPr>
            <a:xfrm>
              <a:off x="6418350" y="1870916"/>
              <a:ext cx="674253" cy="613370"/>
            </a:xfrm>
            <a:custGeom>
              <a:rect b="b" l="l" r="r" t="t"/>
              <a:pathLst>
                <a:path extrusionOk="0" h="30657" w="33700">
                  <a:moveTo>
                    <a:pt x="13335" y="1"/>
                  </a:moveTo>
                  <a:cubicBezTo>
                    <a:pt x="13132" y="1"/>
                    <a:pt x="12923" y="7"/>
                    <a:pt x="12709" y="20"/>
                  </a:cubicBezTo>
                  <a:cubicBezTo>
                    <a:pt x="0" y="787"/>
                    <a:pt x="1701" y="13663"/>
                    <a:pt x="1701" y="13663"/>
                  </a:cubicBezTo>
                  <a:cubicBezTo>
                    <a:pt x="2553" y="12945"/>
                    <a:pt x="3229" y="12628"/>
                    <a:pt x="3790" y="12628"/>
                  </a:cubicBezTo>
                  <a:cubicBezTo>
                    <a:pt x="7839" y="12628"/>
                    <a:pt x="5880" y="29169"/>
                    <a:pt x="20882" y="30575"/>
                  </a:cubicBezTo>
                  <a:cubicBezTo>
                    <a:pt x="21465" y="30631"/>
                    <a:pt x="22018" y="30657"/>
                    <a:pt x="22540" y="30657"/>
                  </a:cubicBezTo>
                  <a:cubicBezTo>
                    <a:pt x="33699" y="30657"/>
                    <a:pt x="31356" y="18634"/>
                    <a:pt x="31356" y="18633"/>
                  </a:cubicBezTo>
                  <a:lnTo>
                    <a:pt x="31356" y="18633"/>
                  </a:lnTo>
                  <a:cubicBezTo>
                    <a:pt x="30908" y="22014"/>
                    <a:pt x="28733" y="22570"/>
                    <a:pt x="27350" y="22570"/>
                  </a:cubicBezTo>
                  <a:cubicBezTo>
                    <a:pt x="26673" y="22570"/>
                    <a:pt x="26186" y="22436"/>
                    <a:pt x="26186" y="22436"/>
                  </a:cubicBezTo>
                  <a:cubicBezTo>
                    <a:pt x="18052" y="21649"/>
                    <a:pt x="25170" y="1"/>
                    <a:pt x="1333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7" name="Google Shape;16717;p502"/>
            <p:cNvSpPr/>
            <p:nvPr/>
          </p:nvSpPr>
          <p:spPr>
            <a:xfrm>
              <a:off x="6370292" y="2055305"/>
              <a:ext cx="155438" cy="172725"/>
            </a:xfrm>
            <a:custGeom>
              <a:rect b="b" l="l" r="r" t="t"/>
              <a:pathLst>
                <a:path extrusionOk="0" h="8633" w="7769">
                  <a:moveTo>
                    <a:pt x="2860" y="1"/>
                  </a:moveTo>
                  <a:cubicBezTo>
                    <a:pt x="1370" y="1"/>
                    <a:pt x="1" y="411"/>
                    <a:pt x="1" y="411"/>
                  </a:cubicBezTo>
                  <a:cubicBezTo>
                    <a:pt x="1" y="411"/>
                    <a:pt x="1843" y="8633"/>
                    <a:pt x="4016" y="8633"/>
                  </a:cubicBezTo>
                  <a:cubicBezTo>
                    <a:pt x="4663" y="8633"/>
                    <a:pt x="5339" y="7905"/>
                    <a:pt x="6005" y="6015"/>
                  </a:cubicBezTo>
                  <a:cubicBezTo>
                    <a:pt x="7769" y="987"/>
                    <a:pt x="5170" y="1"/>
                    <a:pt x="2860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8" name="Google Shape;16718;p502"/>
            <p:cNvSpPr/>
            <p:nvPr/>
          </p:nvSpPr>
          <p:spPr>
            <a:xfrm>
              <a:off x="5081549" y="2228990"/>
              <a:ext cx="250774" cy="184269"/>
            </a:xfrm>
            <a:custGeom>
              <a:rect b="b" l="l" r="r" t="t"/>
              <a:pathLst>
                <a:path extrusionOk="0" h="9210" w="12534">
                  <a:moveTo>
                    <a:pt x="9603" y="1"/>
                  </a:moveTo>
                  <a:cubicBezTo>
                    <a:pt x="9028" y="1"/>
                    <a:pt x="8199" y="355"/>
                    <a:pt x="7039" y="1203"/>
                  </a:cubicBezTo>
                  <a:cubicBezTo>
                    <a:pt x="1" y="6374"/>
                    <a:pt x="8874" y="9209"/>
                    <a:pt x="8874" y="9209"/>
                  </a:cubicBezTo>
                  <a:cubicBezTo>
                    <a:pt x="8874" y="9209"/>
                    <a:pt x="12534" y="1"/>
                    <a:pt x="960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9" name="Google Shape;16719;p502"/>
            <p:cNvSpPr/>
            <p:nvPr/>
          </p:nvSpPr>
          <p:spPr>
            <a:xfrm>
              <a:off x="4702026" y="2921950"/>
              <a:ext cx="814025" cy="922906"/>
            </a:xfrm>
            <a:custGeom>
              <a:rect b="b" l="l" r="r" t="t"/>
              <a:pathLst>
                <a:path extrusionOk="0" h="46128" w="40686">
                  <a:moveTo>
                    <a:pt x="32716" y="0"/>
                  </a:moveTo>
                  <a:cubicBezTo>
                    <a:pt x="30994" y="0"/>
                    <a:pt x="29878" y="1694"/>
                    <a:pt x="29878" y="1694"/>
                  </a:cubicBezTo>
                  <a:cubicBezTo>
                    <a:pt x="29878" y="1694"/>
                    <a:pt x="13900" y="20140"/>
                    <a:pt x="5861" y="32983"/>
                  </a:cubicBezTo>
                  <a:cubicBezTo>
                    <a:pt x="0" y="42366"/>
                    <a:pt x="30892" y="46127"/>
                    <a:pt x="38175" y="46127"/>
                  </a:cubicBezTo>
                  <a:cubicBezTo>
                    <a:pt x="38271" y="46127"/>
                    <a:pt x="38363" y="46127"/>
                    <a:pt x="38450" y="46125"/>
                  </a:cubicBezTo>
                  <a:lnTo>
                    <a:pt x="39918" y="31315"/>
                  </a:lnTo>
                  <a:lnTo>
                    <a:pt x="23607" y="29880"/>
                  </a:lnTo>
                  <a:cubicBezTo>
                    <a:pt x="23607" y="29880"/>
                    <a:pt x="40685" y="9566"/>
                    <a:pt x="36816" y="3261"/>
                  </a:cubicBezTo>
                  <a:cubicBezTo>
                    <a:pt x="35282" y="753"/>
                    <a:pt x="33865" y="0"/>
                    <a:pt x="32716" y="0"/>
                  </a:cubicBezTo>
                  <a:close/>
                </a:path>
              </a:pathLst>
            </a:custGeom>
            <a:solidFill>
              <a:srgbClr val="C99765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0" name="Google Shape;16720;p502"/>
            <p:cNvSpPr/>
            <p:nvPr/>
          </p:nvSpPr>
          <p:spPr>
            <a:xfrm>
              <a:off x="5483999" y="4586934"/>
              <a:ext cx="1384859" cy="556629"/>
            </a:xfrm>
            <a:custGeom>
              <a:rect b="b" l="l" r="r" t="t"/>
              <a:pathLst>
                <a:path extrusionOk="0" h="27821" w="69217">
                  <a:moveTo>
                    <a:pt x="56140" y="1"/>
                  </a:moveTo>
                  <a:lnTo>
                    <a:pt x="8973" y="768"/>
                  </a:lnTo>
                  <a:lnTo>
                    <a:pt x="0" y="27821"/>
                  </a:lnTo>
                  <a:lnTo>
                    <a:pt x="69216" y="27821"/>
                  </a:lnTo>
                  <a:lnTo>
                    <a:pt x="56140" y="1"/>
                  </a:lnTo>
                  <a:close/>
                </a:path>
              </a:pathLst>
            </a:custGeom>
            <a:solidFill>
              <a:srgbClr val="7CB5B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1" name="Google Shape;16721;p502"/>
            <p:cNvSpPr/>
            <p:nvPr/>
          </p:nvSpPr>
          <p:spPr>
            <a:xfrm>
              <a:off x="5483999" y="4586934"/>
              <a:ext cx="1384859" cy="556629"/>
            </a:xfrm>
            <a:custGeom>
              <a:rect b="b" l="l" r="r" t="t"/>
              <a:pathLst>
                <a:path extrusionOk="0" h="27821" w="69217">
                  <a:moveTo>
                    <a:pt x="56140" y="1"/>
                  </a:moveTo>
                  <a:lnTo>
                    <a:pt x="8973" y="768"/>
                  </a:lnTo>
                  <a:lnTo>
                    <a:pt x="0" y="27821"/>
                  </a:lnTo>
                  <a:lnTo>
                    <a:pt x="69216" y="27821"/>
                  </a:lnTo>
                  <a:lnTo>
                    <a:pt x="56140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2" name="Google Shape;16722;p502"/>
            <p:cNvSpPr/>
            <p:nvPr/>
          </p:nvSpPr>
          <p:spPr>
            <a:xfrm>
              <a:off x="6478412" y="3519654"/>
              <a:ext cx="1322796" cy="900778"/>
            </a:xfrm>
            <a:custGeom>
              <a:rect b="b" l="l" r="r" t="t"/>
              <a:pathLst>
                <a:path extrusionOk="0" h="45022" w="66115">
                  <a:moveTo>
                    <a:pt x="54266" y="32830"/>
                  </a:moveTo>
                  <a:cubicBezTo>
                    <a:pt x="54487" y="32830"/>
                    <a:pt x="54709" y="32899"/>
                    <a:pt x="54924" y="33030"/>
                  </a:cubicBezTo>
                  <a:lnTo>
                    <a:pt x="54924" y="33030"/>
                  </a:lnTo>
                  <a:cubicBezTo>
                    <a:pt x="54542" y="32830"/>
                    <a:pt x="54239" y="32830"/>
                    <a:pt x="54239" y="32830"/>
                  </a:cubicBezTo>
                  <a:cubicBezTo>
                    <a:pt x="54248" y="32830"/>
                    <a:pt x="54257" y="32830"/>
                    <a:pt x="54266" y="32830"/>
                  </a:cubicBezTo>
                  <a:close/>
                  <a:moveTo>
                    <a:pt x="3997" y="0"/>
                  </a:moveTo>
                  <a:cubicBezTo>
                    <a:pt x="3947" y="0"/>
                    <a:pt x="3915" y="3"/>
                    <a:pt x="3903" y="6"/>
                  </a:cubicBezTo>
                  <a:lnTo>
                    <a:pt x="0" y="14684"/>
                  </a:lnTo>
                  <a:cubicBezTo>
                    <a:pt x="2531" y="14303"/>
                    <a:pt x="5022" y="14132"/>
                    <a:pt x="7455" y="14132"/>
                  </a:cubicBezTo>
                  <a:cubicBezTo>
                    <a:pt x="28919" y="14132"/>
                    <a:pt x="45900" y="27426"/>
                    <a:pt x="45900" y="27426"/>
                  </a:cubicBezTo>
                  <a:cubicBezTo>
                    <a:pt x="40563" y="29027"/>
                    <a:pt x="39929" y="36232"/>
                    <a:pt x="43765" y="36332"/>
                  </a:cubicBezTo>
                  <a:cubicBezTo>
                    <a:pt x="43798" y="36333"/>
                    <a:pt x="43831" y="36334"/>
                    <a:pt x="43863" y="36334"/>
                  </a:cubicBezTo>
                  <a:cubicBezTo>
                    <a:pt x="46876" y="36334"/>
                    <a:pt x="44430" y="32571"/>
                    <a:pt x="46700" y="32571"/>
                  </a:cubicBezTo>
                  <a:cubicBezTo>
                    <a:pt x="47211" y="32571"/>
                    <a:pt x="47962" y="32762"/>
                    <a:pt x="49069" y="33230"/>
                  </a:cubicBezTo>
                  <a:cubicBezTo>
                    <a:pt x="55140" y="35832"/>
                    <a:pt x="50069" y="42403"/>
                    <a:pt x="51737" y="44238"/>
                  </a:cubicBezTo>
                  <a:cubicBezTo>
                    <a:pt x="52291" y="44824"/>
                    <a:pt x="52823" y="45022"/>
                    <a:pt x="53289" y="45022"/>
                  </a:cubicBezTo>
                  <a:cubicBezTo>
                    <a:pt x="54256" y="45022"/>
                    <a:pt x="54940" y="44171"/>
                    <a:pt x="54940" y="44171"/>
                  </a:cubicBezTo>
                  <a:cubicBezTo>
                    <a:pt x="56570" y="39267"/>
                    <a:pt x="56659" y="36483"/>
                    <a:pt x="56235" y="34903"/>
                  </a:cubicBezTo>
                  <a:lnTo>
                    <a:pt x="56235" y="34903"/>
                  </a:lnTo>
                  <a:cubicBezTo>
                    <a:pt x="56598" y="35897"/>
                    <a:pt x="56790" y="37187"/>
                    <a:pt x="56674" y="38634"/>
                  </a:cubicBezTo>
                  <a:cubicBezTo>
                    <a:pt x="56486" y="40983"/>
                    <a:pt x="57903" y="41331"/>
                    <a:pt x="58758" y="41331"/>
                  </a:cubicBezTo>
                  <a:cubicBezTo>
                    <a:pt x="59116" y="41331"/>
                    <a:pt x="59376" y="41269"/>
                    <a:pt x="59376" y="41269"/>
                  </a:cubicBezTo>
                  <a:cubicBezTo>
                    <a:pt x="60387" y="39539"/>
                    <a:pt x="60620" y="37867"/>
                    <a:pt x="60508" y="36441"/>
                  </a:cubicBezTo>
                  <a:lnTo>
                    <a:pt x="60508" y="36441"/>
                  </a:lnTo>
                  <a:cubicBezTo>
                    <a:pt x="61082" y="37549"/>
                    <a:pt x="61824" y="38442"/>
                    <a:pt x="62725" y="38442"/>
                  </a:cubicBezTo>
                  <a:cubicBezTo>
                    <a:pt x="62872" y="38442"/>
                    <a:pt x="63023" y="38418"/>
                    <a:pt x="63179" y="38367"/>
                  </a:cubicBezTo>
                  <a:cubicBezTo>
                    <a:pt x="64641" y="37874"/>
                    <a:pt x="64060" y="35516"/>
                    <a:pt x="63236" y="33486"/>
                  </a:cubicBezTo>
                  <a:lnTo>
                    <a:pt x="63236" y="33486"/>
                  </a:lnTo>
                  <a:cubicBezTo>
                    <a:pt x="63445" y="33604"/>
                    <a:pt x="63682" y="33672"/>
                    <a:pt x="63950" y="33672"/>
                  </a:cubicBezTo>
                  <a:cubicBezTo>
                    <a:pt x="64003" y="33672"/>
                    <a:pt x="64057" y="33669"/>
                    <a:pt x="64113" y="33664"/>
                  </a:cubicBezTo>
                  <a:cubicBezTo>
                    <a:pt x="66114" y="33464"/>
                    <a:pt x="64913" y="30628"/>
                    <a:pt x="64913" y="30628"/>
                  </a:cubicBezTo>
                  <a:cubicBezTo>
                    <a:pt x="62779" y="23657"/>
                    <a:pt x="53939" y="23457"/>
                    <a:pt x="53939" y="23457"/>
                  </a:cubicBezTo>
                  <a:cubicBezTo>
                    <a:pt x="40035" y="3496"/>
                    <a:pt x="6073" y="0"/>
                    <a:pt x="3997" y="0"/>
                  </a:cubicBezTo>
                  <a:close/>
                </a:path>
              </a:pathLst>
            </a:custGeom>
            <a:solidFill>
              <a:srgbClr val="C99765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3" name="Google Shape;16723;p502"/>
            <p:cNvSpPr/>
            <p:nvPr/>
          </p:nvSpPr>
          <p:spPr>
            <a:xfrm>
              <a:off x="5215579" y="2790340"/>
              <a:ext cx="237069" cy="286547"/>
            </a:xfrm>
            <a:custGeom>
              <a:rect b="b" l="l" r="r" t="t"/>
              <a:pathLst>
                <a:path extrusionOk="0" h="14322" w="11849">
                  <a:moveTo>
                    <a:pt x="4060" y="0"/>
                  </a:moveTo>
                  <a:cubicBezTo>
                    <a:pt x="2464" y="0"/>
                    <a:pt x="493" y="1114"/>
                    <a:pt x="240" y="6470"/>
                  </a:cubicBezTo>
                  <a:cubicBezTo>
                    <a:pt x="1" y="11962"/>
                    <a:pt x="3061" y="14322"/>
                    <a:pt x="5899" y="14322"/>
                  </a:cubicBezTo>
                  <a:cubicBezTo>
                    <a:pt x="7802" y="14322"/>
                    <a:pt x="9605" y="13261"/>
                    <a:pt x="10247" y="11374"/>
                  </a:cubicBezTo>
                  <a:cubicBezTo>
                    <a:pt x="11848" y="6670"/>
                    <a:pt x="6144" y="566"/>
                    <a:pt x="6144" y="566"/>
                  </a:cubicBezTo>
                  <a:cubicBezTo>
                    <a:pt x="6144" y="566"/>
                    <a:pt x="5197" y="0"/>
                    <a:pt x="4060" y="0"/>
                  </a:cubicBezTo>
                  <a:close/>
                </a:path>
              </a:pathLst>
            </a:custGeom>
            <a:solidFill>
              <a:srgbClr val="C99765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4" name="Google Shape;16724;p502"/>
            <p:cNvSpPr/>
            <p:nvPr/>
          </p:nvSpPr>
          <p:spPr>
            <a:xfrm>
              <a:off x="5829709" y="3328902"/>
              <a:ext cx="381763" cy="327723"/>
            </a:xfrm>
            <a:custGeom>
              <a:rect b="b" l="l" r="r" t="t"/>
              <a:pathLst>
                <a:path extrusionOk="0" h="16380" w="19081">
                  <a:moveTo>
                    <a:pt x="14244" y="0"/>
                  </a:moveTo>
                  <a:lnTo>
                    <a:pt x="2669" y="2235"/>
                  </a:lnTo>
                  <a:lnTo>
                    <a:pt x="2802" y="8773"/>
                  </a:lnTo>
                  <a:lnTo>
                    <a:pt x="0" y="9574"/>
                  </a:lnTo>
                  <a:cubicBezTo>
                    <a:pt x="0" y="9574"/>
                    <a:pt x="1578" y="16380"/>
                    <a:pt x="7281" y="16380"/>
                  </a:cubicBezTo>
                  <a:cubicBezTo>
                    <a:pt x="7322" y="16380"/>
                    <a:pt x="7364" y="16379"/>
                    <a:pt x="7406" y="16379"/>
                  </a:cubicBezTo>
                  <a:cubicBezTo>
                    <a:pt x="13210" y="16279"/>
                    <a:pt x="17446" y="12109"/>
                    <a:pt x="19081" y="8506"/>
                  </a:cubicBezTo>
                  <a:lnTo>
                    <a:pt x="15111" y="7472"/>
                  </a:lnTo>
                  <a:lnTo>
                    <a:pt x="14244" y="0"/>
                  </a:lnTo>
                  <a:close/>
                </a:path>
              </a:pathLst>
            </a:custGeom>
            <a:solidFill>
              <a:srgbClr val="C99765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5" name="Google Shape;16725;p502"/>
            <p:cNvSpPr/>
            <p:nvPr/>
          </p:nvSpPr>
          <p:spPr>
            <a:xfrm>
              <a:off x="5262416" y="2128972"/>
              <a:ext cx="1468951" cy="1261393"/>
            </a:xfrm>
            <a:custGeom>
              <a:rect b="b" l="l" r="r" t="t"/>
              <a:pathLst>
                <a:path extrusionOk="0" h="63046" w="73420">
                  <a:moveTo>
                    <a:pt x="30449" y="0"/>
                  </a:moveTo>
                  <a:cubicBezTo>
                    <a:pt x="19287" y="0"/>
                    <a:pt x="9078" y="5662"/>
                    <a:pt x="6205" y="15409"/>
                  </a:cubicBezTo>
                  <a:cubicBezTo>
                    <a:pt x="6205" y="15409"/>
                    <a:pt x="1" y="43896"/>
                    <a:pt x="13877" y="56038"/>
                  </a:cubicBezTo>
                  <a:cubicBezTo>
                    <a:pt x="19824" y="61269"/>
                    <a:pt x="27082" y="63046"/>
                    <a:pt x="33832" y="63046"/>
                  </a:cubicBezTo>
                  <a:cubicBezTo>
                    <a:pt x="42795" y="63046"/>
                    <a:pt x="50861" y="59913"/>
                    <a:pt x="53772" y="57573"/>
                  </a:cubicBezTo>
                  <a:cubicBezTo>
                    <a:pt x="58876" y="53503"/>
                    <a:pt x="73420" y="40527"/>
                    <a:pt x="59376" y="16710"/>
                  </a:cubicBezTo>
                  <a:cubicBezTo>
                    <a:pt x="52532" y="5118"/>
                    <a:pt x="41060" y="0"/>
                    <a:pt x="30449" y="0"/>
                  </a:cubicBezTo>
                  <a:close/>
                </a:path>
              </a:pathLst>
            </a:custGeom>
            <a:solidFill>
              <a:srgbClr val="C99765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6" name="Google Shape;16726;p502"/>
            <p:cNvSpPr/>
            <p:nvPr/>
          </p:nvSpPr>
          <p:spPr>
            <a:xfrm>
              <a:off x="5177565" y="1890283"/>
              <a:ext cx="1404306" cy="1028185"/>
            </a:xfrm>
            <a:custGeom>
              <a:rect b="b" l="l" r="r" t="t"/>
              <a:pathLst>
                <a:path extrusionOk="0" h="51390" w="70189">
                  <a:moveTo>
                    <a:pt x="35041" y="0"/>
                  </a:moveTo>
                  <a:cubicBezTo>
                    <a:pt x="26181" y="0"/>
                    <a:pt x="17678" y="3412"/>
                    <a:pt x="13548" y="13329"/>
                  </a:cubicBezTo>
                  <a:cubicBezTo>
                    <a:pt x="13548" y="13329"/>
                    <a:pt x="13467" y="13324"/>
                    <a:pt x="13317" y="13324"/>
                  </a:cubicBezTo>
                  <a:cubicBezTo>
                    <a:pt x="11527" y="13324"/>
                    <a:pt x="1" y="14091"/>
                    <a:pt x="1540" y="33944"/>
                  </a:cubicBezTo>
                  <a:cubicBezTo>
                    <a:pt x="1540" y="33944"/>
                    <a:pt x="1073" y="40315"/>
                    <a:pt x="9312" y="51390"/>
                  </a:cubicBezTo>
                  <a:cubicBezTo>
                    <a:pt x="9312" y="51390"/>
                    <a:pt x="18118" y="41516"/>
                    <a:pt x="17985" y="21868"/>
                  </a:cubicBezTo>
                  <a:lnTo>
                    <a:pt x="17985" y="21868"/>
                  </a:lnTo>
                  <a:cubicBezTo>
                    <a:pt x="17985" y="21869"/>
                    <a:pt x="26564" y="31498"/>
                    <a:pt x="39399" y="31498"/>
                  </a:cubicBezTo>
                  <a:cubicBezTo>
                    <a:pt x="40098" y="31498"/>
                    <a:pt x="40811" y="31469"/>
                    <a:pt x="41535" y="31409"/>
                  </a:cubicBezTo>
                  <a:cubicBezTo>
                    <a:pt x="41535" y="31409"/>
                    <a:pt x="35531" y="29074"/>
                    <a:pt x="31528" y="25571"/>
                  </a:cubicBezTo>
                  <a:lnTo>
                    <a:pt x="31528" y="25571"/>
                  </a:lnTo>
                  <a:cubicBezTo>
                    <a:pt x="31529" y="25572"/>
                    <a:pt x="45185" y="32598"/>
                    <a:pt x="60916" y="32598"/>
                  </a:cubicBezTo>
                  <a:cubicBezTo>
                    <a:pt x="63957" y="32598"/>
                    <a:pt x="67076" y="32336"/>
                    <a:pt x="70189" y="31709"/>
                  </a:cubicBezTo>
                  <a:cubicBezTo>
                    <a:pt x="70189" y="31709"/>
                    <a:pt x="70122" y="15397"/>
                    <a:pt x="59514" y="7725"/>
                  </a:cubicBezTo>
                  <a:cubicBezTo>
                    <a:pt x="54077" y="3775"/>
                    <a:pt x="44361" y="0"/>
                    <a:pt x="3504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7" name="Google Shape;16727;p502"/>
            <p:cNvSpPr/>
            <p:nvPr/>
          </p:nvSpPr>
          <p:spPr>
            <a:xfrm>
              <a:off x="5387223" y="3467714"/>
              <a:ext cx="1359490" cy="1281040"/>
            </a:xfrm>
            <a:custGeom>
              <a:rect b="b" l="l" r="r" t="t"/>
              <a:pathLst>
                <a:path extrusionOk="0" h="64028" w="67949">
                  <a:moveTo>
                    <a:pt x="48580" y="1"/>
                  </a:moveTo>
                  <a:cubicBezTo>
                    <a:pt x="45643" y="1"/>
                    <a:pt x="42755" y="185"/>
                    <a:pt x="40229" y="668"/>
                  </a:cubicBezTo>
                  <a:cubicBezTo>
                    <a:pt x="40229" y="668"/>
                    <a:pt x="37876" y="8611"/>
                    <a:pt x="30461" y="8611"/>
                  </a:cubicBezTo>
                  <a:cubicBezTo>
                    <a:pt x="29980" y="8611"/>
                    <a:pt x="29478" y="8578"/>
                    <a:pt x="28954" y="8507"/>
                  </a:cubicBezTo>
                  <a:cubicBezTo>
                    <a:pt x="22750" y="7673"/>
                    <a:pt x="22850" y="1502"/>
                    <a:pt x="22850" y="1502"/>
                  </a:cubicBezTo>
                  <a:lnTo>
                    <a:pt x="0" y="1302"/>
                  </a:lnTo>
                  <a:lnTo>
                    <a:pt x="301" y="20582"/>
                  </a:lnTo>
                  <a:lnTo>
                    <a:pt x="12676" y="21883"/>
                  </a:lnTo>
                  <a:lnTo>
                    <a:pt x="11242" y="60477"/>
                  </a:lnTo>
                  <a:cubicBezTo>
                    <a:pt x="11242" y="60477"/>
                    <a:pt x="22385" y="64027"/>
                    <a:pt x="36322" y="64027"/>
                  </a:cubicBezTo>
                  <a:cubicBezTo>
                    <a:pt x="38596" y="64027"/>
                    <a:pt x="40945" y="63933"/>
                    <a:pt x="43331" y="63713"/>
                  </a:cubicBezTo>
                  <a:cubicBezTo>
                    <a:pt x="60344" y="62112"/>
                    <a:pt x="64580" y="58109"/>
                    <a:pt x="64580" y="58109"/>
                  </a:cubicBezTo>
                  <a:lnTo>
                    <a:pt x="56107" y="21383"/>
                  </a:lnTo>
                  <a:lnTo>
                    <a:pt x="66581" y="20449"/>
                  </a:lnTo>
                  <a:lnTo>
                    <a:pt x="67949" y="1902"/>
                  </a:lnTo>
                  <a:cubicBezTo>
                    <a:pt x="67949" y="1902"/>
                    <a:pt x="58015" y="1"/>
                    <a:pt x="4858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8" name="Google Shape;16728;p502"/>
            <p:cNvSpPr/>
            <p:nvPr/>
          </p:nvSpPr>
          <p:spPr>
            <a:xfrm>
              <a:off x="6942246" y="3510430"/>
              <a:ext cx="252295" cy="186890"/>
            </a:xfrm>
            <a:custGeom>
              <a:rect b="b" l="l" r="r" t="t"/>
              <a:pathLst>
                <a:path extrusionOk="0" h="9341" w="12610">
                  <a:moveTo>
                    <a:pt x="1" y="4270"/>
                  </a:moveTo>
                  <a:cubicBezTo>
                    <a:pt x="1" y="4270"/>
                    <a:pt x="3370" y="0"/>
                    <a:pt x="8006" y="2235"/>
                  </a:cubicBezTo>
                  <a:cubicBezTo>
                    <a:pt x="12610" y="4470"/>
                    <a:pt x="11409" y="8640"/>
                    <a:pt x="11409" y="8640"/>
                  </a:cubicBezTo>
                  <a:cubicBezTo>
                    <a:pt x="11409" y="8640"/>
                    <a:pt x="3737" y="9341"/>
                    <a:pt x="1" y="427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9" name="Google Shape;16729;p502"/>
            <p:cNvSpPr/>
            <p:nvPr/>
          </p:nvSpPr>
          <p:spPr>
            <a:xfrm>
              <a:off x="6780746" y="3329562"/>
              <a:ext cx="170204" cy="155518"/>
            </a:xfrm>
            <a:custGeom>
              <a:rect b="b" l="l" r="r" t="t"/>
              <a:pathLst>
                <a:path extrusionOk="0" h="7773" w="8507">
                  <a:moveTo>
                    <a:pt x="1368" y="1"/>
                  </a:moveTo>
                  <a:lnTo>
                    <a:pt x="0" y="1535"/>
                  </a:lnTo>
                  <a:lnTo>
                    <a:pt x="8206" y="7773"/>
                  </a:lnTo>
                  <a:lnTo>
                    <a:pt x="8506" y="7439"/>
                  </a:lnTo>
                  <a:lnTo>
                    <a:pt x="1368" y="1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0" name="Google Shape;16730;p502"/>
            <p:cNvSpPr/>
            <p:nvPr/>
          </p:nvSpPr>
          <p:spPr>
            <a:xfrm>
              <a:off x="6959593" y="3181407"/>
              <a:ext cx="74108" cy="282986"/>
            </a:xfrm>
            <a:custGeom>
              <a:rect b="b" l="l" r="r" t="t"/>
              <a:pathLst>
                <a:path extrusionOk="0" h="14144" w="3704">
                  <a:moveTo>
                    <a:pt x="3070" y="0"/>
                  </a:moveTo>
                  <a:lnTo>
                    <a:pt x="1" y="434"/>
                  </a:lnTo>
                  <a:lnTo>
                    <a:pt x="3270" y="14144"/>
                  </a:lnTo>
                  <a:lnTo>
                    <a:pt x="3704" y="14077"/>
                  </a:lnTo>
                  <a:lnTo>
                    <a:pt x="30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1" name="Google Shape;16731;p502"/>
            <p:cNvSpPr/>
            <p:nvPr/>
          </p:nvSpPr>
          <p:spPr>
            <a:xfrm>
              <a:off x="7233895" y="3379621"/>
              <a:ext cx="258977" cy="172865"/>
            </a:xfrm>
            <a:custGeom>
              <a:rect b="b" l="l" r="r" t="t"/>
              <a:pathLst>
                <a:path extrusionOk="0" h="8640" w="12944">
                  <a:moveTo>
                    <a:pt x="11375" y="0"/>
                  </a:moveTo>
                  <a:lnTo>
                    <a:pt x="1" y="8273"/>
                  </a:lnTo>
                  <a:lnTo>
                    <a:pt x="201" y="8640"/>
                  </a:lnTo>
                  <a:lnTo>
                    <a:pt x="12943" y="2636"/>
                  </a:lnTo>
                  <a:lnTo>
                    <a:pt x="11375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2" name="Google Shape;16732;p502"/>
            <p:cNvSpPr/>
            <p:nvPr/>
          </p:nvSpPr>
          <p:spPr>
            <a:xfrm>
              <a:off x="7247921" y="3625894"/>
              <a:ext cx="206898" cy="53400"/>
            </a:xfrm>
            <a:custGeom>
              <a:rect b="b" l="l" r="r" t="t"/>
              <a:pathLst>
                <a:path extrusionOk="0" h="2669" w="10341">
                  <a:moveTo>
                    <a:pt x="67" y="0"/>
                  </a:moveTo>
                  <a:lnTo>
                    <a:pt x="0" y="434"/>
                  </a:lnTo>
                  <a:lnTo>
                    <a:pt x="10074" y="2669"/>
                  </a:lnTo>
                  <a:lnTo>
                    <a:pt x="10341" y="86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3" name="Google Shape;16733;p502"/>
            <p:cNvSpPr/>
            <p:nvPr/>
          </p:nvSpPr>
          <p:spPr>
            <a:xfrm>
              <a:off x="7135799" y="3216780"/>
              <a:ext cx="144174" cy="268981"/>
            </a:xfrm>
            <a:custGeom>
              <a:rect b="b" l="l" r="r" t="t"/>
              <a:pathLst>
                <a:path extrusionOk="0" h="13444" w="7206">
                  <a:moveTo>
                    <a:pt x="4670" y="0"/>
                  </a:moveTo>
                  <a:lnTo>
                    <a:pt x="0" y="13243"/>
                  </a:lnTo>
                  <a:lnTo>
                    <a:pt x="434" y="13443"/>
                  </a:lnTo>
                  <a:lnTo>
                    <a:pt x="7205" y="1134"/>
                  </a:lnTo>
                  <a:lnTo>
                    <a:pt x="4670" y="0"/>
                  </a:lnTo>
                  <a:close/>
                </a:path>
              </a:pathLst>
            </a:custGeom>
            <a:solidFill>
              <a:srgbClr val="9FC5E8">
                <a:alpha val="3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34" name="Google Shape;16734;p502"/>
          <p:cNvGrpSpPr/>
          <p:nvPr/>
        </p:nvGrpSpPr>
        <p:grpSpPr>
          <a:xfrm>
            <a:off x="8332793" y="2689258"/>
            <a:ext cx="911622" cy="865438"/>
            <a:chOff x="7525545" y="2146259"/>
            <a:chExt cx="1123241" cy="1189606"/>
          </a:xfrm>
        </p:grpSpPr>
        <p:sp>
          <p:nvSpPr>
            <p:cNvPr id="16735" name="Google Shape;16735;p502"/>
            <p:cNvSpPr/>
            <p:nvPr/>
          </p:nvSpPr>
          <p:spPr>
            <a:xfrm>
              <a:off x="7883279" y="2521360"/>
              <a:ext cx="348391" cy="593823"/>
            </a:xfrm>
            <a:custGeom>
              <a:rect b="b" l="l" r="r" t="t"/>
              <a:pathLst>
                <a:path extrusionOk="0" h="29680" w="17413">
                  <a:moveTo>
                    <a:pt x="7739" y="0"/>
                  </a:moveTo>
                  <a:cubicBezTo>
                    <a:pt x="7305" y="33"/>
                    <a:pt x="7005" y="400"/>
                    <a:pt x="7005" y="834"/>
                  </a:cubicBezTo>
                  <a:lnTo>
                    <a:pt x="7039" y="901"/>
                  </a:lnTo>
                  <a:cubicBezTo>
                    <a:pt x="7105" y="1535"/>
                    <a:pt x="7172" y="2168"/>
                    <a:pt x="7239" y="2802"/>
                  </a:cubicBezTo>
                  <a:cubicBezTo>
                    <a:pt x="7305" y="3436"/>
                    <a:pt x="7372" y="4070"/>
                    <a:pt x="7405" y="4703"/>
                  </a:cubicBezTo>
                  <a:cubicBezTo>
                    <a:pt x="7472" y="5971"/>
                    <a:pt x="7506" y="7239"/>
                    <a:pt x="7506" y="8506"/>
                  </a:cubicBezTo>
                  <a:cubicBezTo>
                    <a:pt x="7472" y="9173"/>
                    <a:pt x="7472" y="9807"/>
                    <a:pt x="7439" y="10441"/>
                  </a:cubicBezTo>
                  <a:cubicBezTo>
                    <a:pt x="7405" y="11075"/>
                    <a:pt x="7372" y="11708"/>
                    <a:pt x="7305" y="12342"/>
                  </a:cubicBezTo>
                  <a:cubicBezTo>
                    <a:pt x="7272" y="12976"/>
                    <a:pt x="7205" y="13610"/>
                    <a:pt x="7105" y="14244"/>
                  </a:cubicBezTo>
                  <a:cubicBezTo>
                    <a:pt x="7039" y="14877"/>
                    <a:pt x="6938" y="15511"/>
                    <a:pt x="6838" y="16145"/>
                  </a:cubicBezTo>
                  <a:cubicBezTo>
                    <a:pt x="6705" y="16779"/>
                    <a:pt x="6572" y="17379"/>
                    <a:pt x="6438" y="18013"/>
                  </a:cubicBezTo>
                  <a:cubicBezTo>
                    <a:pt x="6305" y="18647"/>
                    <a:pt x="6138" y="19247"/>
                    <a:pt x="5938" y="19848"/>
                  </a:cubicBezTo>
                  <a:cubicBezTo>
                    <a:pt x="5871" y="20181"/>
                    <a:pt x="5771" y="20481"/>
                    <a:pt x="5638" y="20782"/>
                  </a:cubicBezTo>
                  <a:cubicBezTo>
                    <a:pt x="5537" y="21082"/>
                    <a:pt x="5471" y="21382"/>
                    <a:pt x="5337" y="21682"/>
                  </a:cubicBezTo>
                  <a:lnTo>
                    <a:pt x="4970" y="22550"/>
                  </a:lnTo>
                  <a:lnTo>
                    <a:pt x="4603" y="23450"/>
                  </a:lnTo>
                  <a:cubicBezTo>
                    <a:pt x="4470" y="23717"/>
                    <a:pt x="4303" y="24017"/>
                    <a:pt x="4170" y="24284"/>
                  </a:cubicBezTo>
                  <a:cubicBezTo>
                    <a:pt x="4003" y="24584"/>
                    <a:pt x="3870" y="24851"/>
                    <a:pt x="3703" y="25118"/>
                  </a:cubicBezTo>
                  <a:cubicBezTo>
                    <a:pt x="3536" y="25385"/>
                    <a:pt x="3369" y="25685"/>
                    <a:pt x="3202" y="25952"/>
                  </a:cubicBezTo>
                  <a:lnTo>
                    <a:pt x="2635" y="26719"/>
                  </a:lnTo>
                  <a:cubicBezTo>
                    <a:pt x="2469" y="26986"/>
                    <a:pt x="2268" y="27220"/>
                    <a:pt x="2068" y="27486"/>
                  </a:cubicBezTo>
                  <a:cubicBezTo>
                    <a:pt x="1868" y="27753"/>
                    <a:pt x="1635" y="27987"/>
                    <a:pt x="1435" y="28220"/>
                  </a:cubicBezTo>
                  <a:cubicBezTo>
                    <a:pt x="1001" y="28687"/>
                    <a:pt x="501" y="29121"/>
                    <a:pt x="34" y="29555"/>
                  </a:cubicBezTo>
                  <a:cubicBezTo>
                    <a:pt x="0" y="29588"/>
                    <a:pt x="0" y="29621"/>
                    <a:pt x="34" y="29655"/>
                  </a:cubicBezTo>
                  <a:cubicBezTo>
                    <a:pt x="50" y="29671"/>
                    <a:pt x="67" y="29680"/>
                    <a:pt x="84" y="29680"/>
                  </a:cubicBezTo>
                  <a:cubicBezTo>
                    <a:pt x="100" y="29680"/>
                    <a:pt x="117" y="29671"/>
                    <a:pt x="134" y="29655"/>
                  </a:cubicBezTo>
                  <a:cubicBezTo>
                    <a:pt x="634" y="29254"/>
                    <a:pt x="1134" y="28854"/>
                    <a:pt x="1601" y="28387"/>
                  </a:cubicBezTo>
                  <a:cubicBezTo>
                    <a:pt x="1835" y="28154"/>
                    <a:pt x="2068" y="27920"/>
                    <a:pt x="2268" y="27687"/>
                  </a:cubicBezTo>
                  <a:cubicBezTo>
                    <a:pt x="2469" y="27420"/>
                    <a:pt x="2702" y="27186"/>
                    <a:pt x="2902" y="26919"/>
                  </a:cubicBezTo>
                  <a:lnTo>
                    <a:pt x="3503" y="26152"/>
                  </a:lnTo>
                  <a:cubicBezTo>
                    <a:pt x="3703" y="25885"/>
                    <a:pt x="3870" y="25618"/>
                    <a:pt x="4070" y="25352"/>
                  </a:cubicBezTo>
                  <a:cubicBezTo>
                    <a:pt x="4237" y="25085"/>
                    <a:pt x="4403" y="24818"/>
                    <a:pt x="4570" y="24518"/>
                  </a:cubicBezTo>
                  <a:cubicBezTo>
                    <a:pt x="4737" y="24251"/>
                    <a:pt x="4904" y="23951"/>
                    <a:pt x="5037" y="23650"/>
                  </a:cubicBezTo>
                  <a:lnTo>
                    <a:pt x="5504" y="22783"/>
                  </a:lnTo>
                  <a:lnTo>
                    <a:pt x="5904" y="21916"/>
                  </a:lnTo>
                  <a:cubicBezTo>
                    <a:pt x="6038" y="21616"/>
                    <a:pt x="6138" y="21282"/>
                    <a:pt x="6271" y="20982"/>
                  </a:cubicBezTo>
                  <a:cubicBezTo>
                    <a:pt x="6371" y="20682"/>
                    <a:pt x="6505" y="20381"/>
                    <a:pt x="6605" y="20081"/>
                  </a:cubicBezTo>
                  <a:cubicBezTo>
                    <a:pt x="6805" y="19447"/>
                    <a:pt x="7005" y="18847"/>
                    <a:pt x="7205" y="18213"/>
                  </a:cubicBezTo>
                  <a:cubicBezTo>
                    <a:pt x="7372" y="17579"/>
                    <a:pt x="7539" y="16946"/>
                    <a:pt x="7672" y="16312"/>
                  </a:cubicBezTo>
                  <a:cubicBezTo>
                    <a:pt x="7806" y="15678"/>
                    <a:pt x="7939" y="15044"/>
                    <a:pt x="8073" y="14377"/>
                  </a:cubicBezTo>
                  <a:cubicBezTo>
                    <a:pt x="8173" y="13743"/>
                    <a:pt x="8273" y="13109"/>
                    <a:pt x="8339" y="12442"/>
                  </a:cubicBezTo>
                  <a:cubicBezTo>
                    <a:pt x="8440" y="11809"/>
                    <a:pt x="8506" y="11175"/>
                    <a:pt x="8573" y="10508"/>
                  </a:cubicBezTo>
                  <a:cubicBezTo>
                    <a:pt x="8640" y="9874"/>
                    <a:pt x="8673" y="9207"/>
                    <a:pt x="8706" y="8573"/>
                  </a:cubicBezTo>
                  <a:cubicBezTo>
                    <a:pt x="8773" y="7272"/>
                    <a:pt x="8806" y="5938"/>
                    <a:pt x="8806" y="4637"/>
                  </a:cubicBezTo>
                  <a:cubicBezTo>
                    <a:pt x="8773" y="4003"/>
                    <a:pt x="8773" y="3336"/>
                    <a:pt x="8740" y="2669"/>
                  </a:cubicBezTo>
                  <a:cubicBezTo>
                    <a:pt x="8739" y="2658"/>
                    <a:pt x="8739" y="2648"/>
                    <a:pt x="8738" y="2637"/>
                  </a:cubicBezTo>
                  <a:lnTo>
                    <a:pt x="8738" y="2637"/>
                  </a:lnTo>
                  <a:lnTo>
                    <a:pt x="17279" y="9840"/>
                  </a:lnTo>
                  <a:cubicBezTo>
                    <a:pt x="17279" y="9840"/>
                    <a:pt x="17346" y="9840"/>
                    <a:pt x="17379" y="9807"/>
                  </a:cubicBezTo>
                  <a:cubicBezTo>
                    <a:pt x="17379" y="9807"/>
                    <a:pt x="17413" y="9740"/>
                    <a:pt x="17379" y="9707"/>
                  </a:cubicBezTo>
                  <a:lnTo>
                    <a:pt x="8339" y="234"/>
                  </a:lnTo>
                  <a:cubicBezTo>
                    <a:pt x="8206" y="67"/>
                    <a:pt x="7973" y="0"/>
                    <a:pt x="7739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6" name="Google Shape;16736;p502"/>
            <p:cNvSpPr/>
            <p:nvPr/>
          </p:nvSpPr>
          <p:spPr>
            <a:xfrm>
              <a:off x="7939340" y="2589305"/>
              <a:ext cx="347730" cy="593963"/>
            </a:xfrm>
            <a:custGeom>
              <a:rect b="b" l="l" r="r" t="t"/>
              <a:pathLst>
                <a:path extrusionOk="0" h="29687" w="17380">
                  <a:moveTo>
                    <a:pt x="7828" y="0"/>
                  </a:moveTo>
                  <a:cubicBezTo>
                    <a:pt x="7799" y="0"/>
                    <a:pt x="7769" y="2"/>
                    <a:pt x="7739" y="7"/>
                  </a:cubicBezTo>
                  <a:cubicBezTo>
                    <a:pt x="7305" y="40"/>
                    <a:pt x="6972" y="407"/>
                    <a:pt x="7005" y="807"/>
                  </a:cubicBezTo>
                  <a:lnTo>
                    <a:pt x="7005" y="907"/>
                  </a:lnTo>
                  <a:cubicBezTo>
                    <a:pt x="7105" y="1508"/>
                    <a:pt x="7172" y="2175"/>
                    <a:pt x="7239" y="2809"/>
                  </a:cubicBezTo>
                  <a:cubicBezTo>
                    <a:pt x="7305" y="3442"/>
                    <a:pt x="7339" y="4076"/>
                    <a:pt x="7405" y="4710"/>
                  </a:cubicBezTo>
                  <a:cubicBezTo>
                    <a:pt x="7472" y="5977"/>
                    <a:pt x="7506" y="7245"/>
                    <a:pt x="7506" y="8513"/>
                  </a:cubicBezTo>
                  <a:cubicBezTo>
                    <a:pt x="7472" y="9146"/>
                    <a:pt x="7472" y="9814"/>
                    <a:pt x="7439" y="10447"/>
                  </a:cubicBezTo>
                  <a:cubicBezTo>
                    <a:pt x="7405" y="11081"/>
                    <a:pt x="7372" y="11715"/>
                    <a:pt x="7305" y="12349"/>
                  </a:cubicBezTo>
                  <a:cubicBezTo>
                    <a:pt x="7272" y="12982"/>
                    <a:pt x="7172" y="13616"/>
                    <a:pt x="7105" y="14250"/>
                  </a:cubicBezTo>
                  <a:cubicBezTo>
                    <a:pt x="7005" y="14884"/>
                    <a:pt x="6938" y="15518"/>
                    <a:pt x="6805" y="16151"/>
                  </a:cubicBezTo>
                  <a:cubicBezTo>
                    <a:pt x="6705" y="16785"/>
                    <a:pt x="6572" y="17386"/>
                    <a:pt x="6438" y="18019"/>
                  </a:cubicBezTo>
                  <a:cubicBezTo>
                    <a:pt x="6271" y="18620"/>
                    <a:pt x="6138" y="19254"/>
                    <a:pt x="5938" y="19854"/>
                  </a:cubicBezTo>
                  <a:cubicBezTo>
                    <a:pt x="5871" y="20188"/>
                    <a:pt x="5771" y="20488"/>
                    <a:pt x="5638" y="20788"/>
                  </a:cubicBezTo>
                  <a:cubicBezTo>
                    <a:pt x="5537" y="21088"/>
                    <a:pt x="5437" y="21388"/>
                    <a:pt x="5337" y="21689"/>
                  </a:cubicBezTo>
                  <a:lnTo>
                    <a:pt x="4970" y="22556"/>
                  </a:lnTo>
                  <a:lnTo>
                    <a:pt x="4570" y="23423"/>
                  </a:lnTo>
                  <a:cubicBezTo>
                    <a:pt x="4470" y="23724"/>
                    <a:pt x="4303" y="24024"/>
                    <a:pt x="4170" y="24291"/>
                  </a:cubicBezTo>
                  <a:cubicBezTo>
                    <a:pt x="4003" y="24591"/>
                    <a:pt x="3870" y="24858"/>
                    <a:pt x="3703" y="25125"/>
                  </a:cubicBezTo>
                  <a:cubicBezTo>
                    <a:pt x="3536" y="25391"/>
                    <a:pt x="3369" y="25692"/>
                    <a:pt x="3202" y="25958"/>
                  </a:cubicBezTo>
                  <a:lnTo>
                    <a:pt x="2635" y="26726"/>
                  </a:lnTo>
                  <a:cubicBezTo>
                    <a:pt x="2469" y="26993"/>
                    <a:pt x="2235" y="27226"/>
                    <a:pt x="2068" y="27493"/>
                  </a:cubicBezTo>
                  <a:cubicBezTo>
                    <a:pt x="1868" y="27760"/>
                    <a:pt x="1635" y="27993"/>
                    <a:pt x="1435" y="28227"/>
                  </a:cubicBezTo>
                  <a:cubicBezTo>
                    <a:pt x="1001" y="28694"/>
                    <a:pt x="501" y="29127"/>
                    <a:pt x="34" y="29561"/>
                  </a:cubicBezTo>
                  <a:cubicBezTo>
                    <a:pt x="0" y="29594"/>
                    <a:pt x="0" y="29628"/>
                    <a:pt x="34" y="29661"/>
                  </a:cubicBezTo>
                  <a:cubicBezTo>
                    <a:pt x="50" y="29678"/>
                    <a:pt x="67" y="29686"/>
                    <a:pt x="84" y="29686"/>
                  </a:cubicBezTo>
                  <a:cubicBezTo>
                    <a:pt x="100" y="29686"/>
                    <a:pt x="117" y="29678"/>
                    <a:pt x="134" y="29661"/>
                  </a:cubicBezTo>
                  <a:cubicBezTo>
                    <a:pt x="634" y="29261"/>
                    <a:pt x="1134" y="28861"/>
                    <a:pt x="1601" y="28394"/>
                  </a:cubicBezTo>
                  <a:cubicBezTo>
                    <a:pt x="1835" y="28160"/>
                    <a:pt x="2068" y="27927"/>
                    <a:pt x="2268" y="27693"/>
                  </a:cubicBezTo>
                  <a:cubicBezTo>
                    <a:pt x="2469" y="27426"/>
                    <a:pt x="2702" y="27193"/>
                    <a:pt x="2902" y="26926"/>
                  </a:cubicBezTo>
                  <a:lnTo>
                    <a:pt x="3503" y="26159"/>
                  </a:lnTo>
                  <a:cubicBezTo>
                    <a:pt x="3703" y="25892"/>
                    <a:pt x="3870" y="25625"/>
                    <a:pt x="4036" y="25358"/>
                  </a:cubicBezTo>
                  <a:cubicBezTo>
                    <a:pt x="4237" y="25091"/>
                    <a:pt x="4403" y="24791"/>
                    <a:pt x="4570" y="24524"/>
                  </a:cubicBezTo>
                  <a:cubicBezTo>
                    <a:pt x="4737" y="24224"/>
                    <a:pt x="4904" y="23957"/>
                    <a:pt x="5037" y="23657"/>
                  </a:cubicBezTo>
                  <a:lnTo>
                    <a:pt x="5471" y="22790"/>
                  </a:lnTo>
                  <a:lnTo>
                    <a:pt x="5871" y="21889"/>
                  </a:lnTo>
                  <a:cubicBezTo>
                    <a:pt x="6038" y="21622"/>
                    <a:pt x="6138" y="21288"/>
                    <a:pt x="6238" y="20988"/>
                  </a:cubicBezTo>
                  <a:cubicBezTo>
                    <a:pt x="6371" y="20688"/>
                    <a:pt x="6505" y="20388"/>
                    <a:pt x="6605" y="20088"/>
                  </a:cubicBezTo>
                  <a:cubicBezTo>
                    <a:pt x="6805" y="19454"/>
                    <a:pt x="7005" y="18853"/>
                    <a:pt x="7172" y="18220"/>
                  </a:cubicBezTo>
                  <a:cubicBezTo>
                    <a:pt x="7339" y="17586"/>
                    <a:pt x="7539" y="16952"/>
                    <a:pt x="7672" y="16318"/>
                  </a:cubicBezTo>
                  <a:cubicBezTo>
                    <a:pt x="7806" y="15684"/>
                    <a:pt x="7939" y="15051"/>
                    <a:pt x="8039" y="14383"/>
                  </a:cubicBezTo>
                  <a:cubicBezTo>
                    <a:pt x="8173" y="13750"/>
                    <a:pt x="8273" y="13116"/>
                    <a:pt x="8339" y="12449"/>
                  </a:cubicBezTo>
                  <a:cubicBezTo>
                    <a:pt x="8440" y="11815"/>
                    <a:pt x="8506" y="11181"/>
                    <a:pt x="8573" y="10514"/>
                  </a:cubicBezTo>
                  <a:cubicBezTo>
                    <a:pt x="8640" y="9880"/>
                    <a:pt x="8673" y="9213"/>
                    <a:pt x="8706" y="8579"/>
                  </a:cubicBezTo>
                  <a:cubicBezTo>
                    <a:pt x="8773" y="7245"/>
                    <a:pt x="8806" y="5944"/>
                    <a:pt x="8773" y="4643"/>
                  </a:cubicBezTo>
                  <a:cubicBezTo>
                    <a:pt x="8773" y="4009"/>
                    <a:pt x="8740" y="3342"/>
                    <a:pt x="8740" y="2675"/>
                  </a:cubicBezTo>
                  <a:cubicBezTo>
                    <a:pt x="8739" y="2655"/>
                    <a:pt x="8738" y="2634"/>
                    <a:pt x="8736" y="2613"/>
                  </a:cubicBezTo>
                  <a:lnTo>
                    <a:pt x="8736" y="2613"/>
                  </a:lnTo>
                  <a:lnTo>
                    <a:pt x="17246" y="9814"/>
                  </a:lnTo>
                  <a:cubicBezTo>
                    <a:pt x="17263" y="9830"/>
                    <a:pt x="17288" y="9839"/>
                    <a:pt x="17308" y="9839"/>
                  </a:cubicBezTo>
                  <a:cubicBezTo>
                    <a:pt x="17329" y="9839"/>
                    <a:pt x="17346" y="9830"/>
                    <a:pt x="17346" y="9814"/>
                  </a:cubicBezTo>
                  <a:cubicBezTo>
                    <a:pt x="17379" y="9780"/>
                    <a:pt x="17379" y="9747"/>
                    <a:pt x="17379" y="9713"/>
                  </a:cubicBezTo>
                  <a:lnTo>
                    <a:pt x="8339" y="240"/>
                  </a:lnTo>
                  <a:cubicBezTo>
                    <a:pt x="8194" y="95"/>
                    <a:pt x="8024" y="0"/>
                    <a:pt x="7828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7" name="Google Shape;16737;p502"/>
            <p:cNvSpPr/>
            <p:nvPr/>
          </p:nvSpPr>
          <p:spPr>
            <a:xfrm>
              <a:off x="7620320" y="2630140"/>
              <a:ext cx="267640" cy="402231"/>
            </a:xfrm>
            <a:custGeom>
              <a:rect b="b" l="l" r="r" t="t"/>
              <a:pathLst>
                <a:path extrusionOk="0" h="20104" w="13377">
                  <a:moveTo>
                    <a:pt x="13210" y="0"/>
                  </a:moveTo>
                  <a:cubicBezTo>
                    <a:pt x="13143" y="0"/>
                    <a:pt x="13043" y="67"/>
                    <a:pt x="13043" y="167"/>
                  </a:cubicBezTo>
                  <a:lnTo>
                    <a:pt x="11227" y="11941"/>
                  </a:lnTo>
                  <a:lnTo>
                    <a:pt x="11227" y="11941"/>
                  </a:lnTo>
                  <a:lnTo>
                    <a:pt x="3436" y="13743"/>
                  </a:lnTo>
                  <a:cubicBezTo>
                    <a:pt x="3269" y="13810"/>
                    <a:pt x="3069" y="13910"/>
                    <a:pt x="2969" y="14110"/>
                  </a:cubicBezTo>
                  <a:lnTo>
                    <a:pt x="167" y="19181"/>
                  </a:lnTo>
                  <a:cubicBezTo>
                    <a:pt x="0" y="19448"/>
                    <a:pt x="101" y="19814"/>
                    <a:pt x="367" y="20015"/>
                  </a:cubicBezTo>
                  <a:cubicBezTo>
                    <a:pt x="475" y="20074"/>
                    <a:pt x="595" y="20104"/>
                    <a:pt x="712" y="20104"/>
                  </a:cubicBezTo>
                  <a:cubicBezTo>
                    <a:pt x="924" y="20104"/>
                    <a:pt x="1127" y="20007"/>
                    <a:pt x="1235" y="19814"/>
                  </a:cubicBezTo>
                  <a:lnTo>
                    <a:pt x="4164" y="15185"/>
                  </a:lnTo>
                  <a:lnTo>
                    <a:pt x="4164" y="15185"/>
                  </a:lnTo>
                  <a:lnTo>
                    <a:pt x="11776" y="12776"/>
                  </a:lnTo>
                  <a:cubicBezTo>
                    <a:pt x="11942" y="12709"/>
                    <a:pt x="12076" y="12576"/>
                    <a:pt x="12109" y="12409"/>
                  </a:cubicBezTo>
                  <a:lnTo>
                    <a:pt x="13343" y="200"/>
                  </a:lnTo>
                  <a:cubicBezTo>
                    <a:pt x="13377" y="100"/>
                    <a:pt x="13310" y="34"/>
                    <a:pt x="13210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8" name="Google Shape;16738;p502"/>
            <p:cNvSpPr/>
            <p:nvPr/>
          </p:nvSpPr>
          <p:spPr>
            <a:xfrm>
              <a:off x="8067468" y="2563735"/>
              <a:ext cx="446707" cy="379842"/>
            </a:xfrm>
            <a:custGeom>
              <a:rect b="b" l="l" r="r" t="t"/>
              <a:pathLst>
                <a:path extrusionOk="0" h="18985" w="22327">
                  <a:moveTo>
                    <a:pt x="3108" y="1"/>
                  </a:moveTo>
                  <a:cubicBezTo>
                    <a:pt x="2085" y="1"/>
                    <a:pt x="1127" y="524"/>
                    <a:pt x="801" y="2285"/>
                  </a:cubicBezTo>
                  <a:cubicBezTo>
                    <a:pt x="1" y="6588"/>
                    <a:pt x="735" y="17163"/>
                    <a:pt x="11242" y="18597"/>
                  </a:cubicBezTo>
                  <a:cubicBezTo>
                    <a:pt x="13228" y="18869"/>
                    <a:pt x="14869" y="18985"/>
                    <a:pt x="16215" y="18985"/>
                  </a:cubicBezTo>
                  <a:cubicBezTo>
                    <a:pt x="21970" y="18985"/>
                    <a:pt x="22326" y="16864"/>
                    <a:pt x="21083" y="15728"/>
                  </a:cubicBezTo>
                  <a:cubicBezTo>
                    <a:pt x="19548" y="14327"/>
                    <a:pt x="14911" y="15962"/>
                    <a:pt x="12276" y="11225"/>
                  </a:cubicBezTo>
                  <a:cubicBezTo>
                    <a:pt x="9608" y="6488"/>
                    <a:pt x="10642" y="3953"/>
                    <a:pt x="6239" y="1118"/>
                  </a:cubicBezTo>
                  <a:cubicBezTo>
                    <a:pt x="6239" y="1118"/>
                    <a:pt x="4604" y="1"/>
                    <a:pt x="3108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9" name="Google Shape;16739;p502"/>
            <p:cNvSpPr/>
            <p:nvPr/>
          </p:nvSpPr>
          <p:spPr>
            <a:xfrm>
              <a:off x="7824537" y="2522180"/>
              <a:ext cx="311017" cy="200055"/>
            </a:xfrm>
            <a:custGeom>
              <a:rect b="b" l="l" r="r" t="t"/>
              <a:pathLst>
                <a:path extrusionOk="0" h="9999" w="15545">
                  <a:moveTo>
                    <a:pt x="7545" y="0"/>
                  </a:moveTo>
                  <a:cubicBezTo>
                    <a:pt x="7017" y="0"/>
                    <a:pt x="6478" y="51"/>
                    <a:pt x="5938" y="159"/>
                  </a:cubicBezTo>
                  <a:cubicBezTo>
                    <a:pt x="935" y="1193"/>
                    <a:pt x="1" y="6130"/>
                    <a:pt x="34" y="6430"/>
                  </a:cubicBezTo>
                  <a:cubicBezTo>
                    <a:pt x="177" y="9059"/>
                    <a:pt x="1847" y="9999"/>
                    <a:pt x="3980" y="9999"/>
                  </a:cubicBezTo>
                  <a:cubicBezTo>
                    <a:pt x="7343" y="9999"/>
                    <a:pt x="11854" y="7665"/>
                    <a:pt x="13344" y="5930"/>
                  </a:cubicBezTo>
                  <a:cubicBezTo>
                    <a:pt x="15544" y="3402"/>
                    <a:pt x="11886" y="0"/>
                    <a:pt x="7545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0" name="Google Shape;16740;p502"/>
            <p:cNvSpPr/>
            <p:nvPr/>
          </p:nvSpPr>
          <p:spPr>
            <a:xfrm>
              <a:off x="7812532" y="2288792"/>
              <a:ext cx="836253" cy="372059"/>
            </a:xfrm>
            <a:custGeom>
              <a:rect b="b" l="l" r="r" t="t"/>
              <a:pathLst>
                <a:path extrusionOk="0" h="18596" w="41797">
                  <a:moveTo>
                    <a:pt x="26713" y="1"/>
                  </a:moveTo>
                  <a:cubicBezTo>
                    <a:pt x="15344" y="1"/>
                    <a:pt x="0" y="18596"/>
                    <a:pt x="0" y="18596"/>
                  </a:cubicBezTo>
                  <a:cubicBezTo>
                    <a:pt x="0" y="18596"/>
                    <a:pt x="41797" y="6053"/>
                    <a:pt x="30422" y="783"/>
                  </a:cubicBezTo>
                  <a:cubicBezTo>
                    <a:pt x="29257" y="243"/>
                    <a:pt x="28011" y="1"/>
                    <a:pt x="2671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1" name="Google Shape;16741;p502"/>
            <p:cNvSpPr/>
            <p:nvPr/>
          </p:nvSpPr>
          <p:spPr>
            <a:xfrm>
              <a:off x="7814533" y="2146259"/>
              <a:ext cx="349731" cy="513933"/>
            </a:xfrm>
            <a:custGeom>
              <a:rect b="b" l="l" r="r" t="t"/>
              <a:pathLst>
                <a:path extrusionOk="0" h="25687" w="17480">
                  <a:moveTo>
                    <a:pt x="12412" y="1"/>
                  </a:moveTo>
                  <a:cubicBezTo>
                    <a:pt x="8039" y="1"/>
                    <a:pt x="0" y="25686"/>
                    <a:pt x="0" y="25686"/>
                  </a:cubicBezTo>
                  <a:cubicBezTo>
                    <a:pt x="0" y="25686"/>
                    <a:pt x="17480" y="7140"/>
                    <a:pt x="13610" y="835"/>
                  </a:cubicBezTo>
                  <a:cubicBezTo>
                    <a:pt x="13256" y="261"/>
                    <a:pt x="12853" y="1"/>
                    <a:pt x="1241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2" name="Google Shape;16742;p502"/>
            <p:cNvSpPr/>
            <p:nvPr/>
          </p:nvSpPr>
          <p:spPr>
            <a:xfrm>
              <a:off x="7631004" y="2606111"/>
              <a:ext cx="245612" cy="200895"/>
            </a:xfrm>
            <a:custGeom>
              <a:rect b="b" l="l" r="r" t="t"/>
              <a:pathLst>
                <a:path extrusionOk="0" h="10041" w="12276">
                  <a:moveTo>
                    <a:pt x="6271" y="0"/>
                  </a:moveTo>
                  <a:cubicBezTo>
                    <a:pt x="2869" y="0"/>
                    <a:pt x="0" y="2869"/>
                    <a:pt x="0" y="5438"/>
                  </a:cubicBezTo>
                  <a:cubicBezTo>
                    <a:pt x="0" y="7973"/>
                    <a:pt x="2735" y="10041"/>
                    <a:pt x="6138" y="10041"/>
                  </a:cubicBezTo>
                  <a:cubicBezTo>
                    <a:pt x="9507" y="10041"/>
                    <a:pt x="12276" y="7973"/>
                    <a:pt x="12276" y="5438"/>
                  </a:cubicBezTo>
                  <a:cubicBezTo>
                    <a:pt x="12276" y="2869"/>
                    <a:pt x="9640" y="0"/>
                    <a:pt x="627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3" name="Google Shape;16743;p502"/>
            <p:cNvSpPr/>
            <p:nvPr/>
          </p:nvSpPr>
          <p:spPr>
            <a:xfrm>
              <a:off x="7525545" y="2761610"/>
              <a:ext cx="206918" cy="324382"/>
            </a:xfrm>
            <a:custGeom>
              <a:rect b="b" l="l" r="r" t="t"/>
              <a:pathLst>
                <a:path extrusionOk="0" h="16213" w="10342">
                  <a:moveTo>
                    <a:pt x="8073" y="1"/>
                  </a:moveTo>
                  <a:lnTo>
                    <a:pt x="1" y="16212"/>
                  </a:lnTo>
                  <a:lnTo>
                    <a:pt x="10341" y="1235"/>
                  </a:lnTo>
                  <a:lnTo>
                    <a:pt x="8073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4" name="Google Shape;16744;p502"/>
            <p:cNvSpPr/>
            <p:nvPr/>
          </p:nvSpPr>
          <p:spPr>
            <a:xfrm>
              <a:off x="7602974" y="2610113"/>
              <a:ext cx="113463" cy="113483"/>
            </a:xfrm>
            <a:custGeom>
              <a:rect b="b" l="l" r="r" t="t"/>
              <a:pathLst>
                <a:path extrusionOk="0" h="5672" w="5671">
                  <a:moveTo>
                    <a:pt x="2836" y="1"/>
                  </a:moveTo>
                  <a:cubicBezTo>
                    <a:pt x="1268" y="1"/>
                    <a:pt x="0" y="1302"/>
                    <a:pt x="0" y="2836"/>
                  </a:cubicBezTo>
                  <a:cubicBezTo>
                    <a:pt x="0" y="4404"/>
                    <a:pt x="1268" y="5671"/>
                    <a:pt x="2836" y="5671"/>
                  </a:cubicBezTo>
                  <a:cubicBezTo>
                    <a:pt x="4403" y="5671"/>
                    <a:pt x="5671" y="4404"/>
                    <a:pt x="5671" y="2836"/>
                  </a:cubicBezTo>
                  <a:cubicBezTo>
                    <a:pt x="5671" y="1302"/>
                    <a:pt x="4403" y="1"/>
                    <a:pt x="2836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5" name="Google Shape;16745;p502"/>
            <p:cNvSpPr/>
            <p:nvPr/>
          </p:nvSpPr>
          <p:spPr>
            <a:xfrm>
              <a:off x="7780500" y="2674857"/>
              <a:ext cx="113463" cy="113463"/>
            </a:xfrm>
            <a:custGeom>
              <a:rect b="b" l="l" r="r" t="t"/>
              <a:pathLst>
                <a:path extrusionOk="0" h="5671" w="5671">
                  <a:moveTo>
                    <a:pt x="2836" y="0"/>
                  </a:moveTo>
                  <a:cubicBezTo>
                    <a:pt x="1268" y="0"/>
                    <a:pt x="0" y="1268"/>
                    <a:pt x="0" y="2836"/>
                  </a:cubicBezTo>
                  <a:cubicBezTo>
                    <a:pt x="0" y="4403"/>
                    <a:pt x="1268" y="5671"/>
                    <a:pt x="2836" y="5671"/>
                  </a:cubicBezTo>
                  <a:cubicBezTo>
                    <a:pt x="4403" y="5671"/>
                    <a:pt x="5671" y="4403"/>
                    <a:pt x="5671" y="2836"/>
                  </a:cubicBezTo>
                  <a:cubicBezTo>
                    <a:pt x="5671" y="1268"/>
                    <a:pt x="4403" y="0"/>
                    <a:pt x="2836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6" name="Google Shape;16746;p502"/>
            <p:cNvSpPr/>
            <p:nvPr/>
          </p:nvSpPr>
          <p:spPr>
            <a:xfrm>
              <a:off x="7637007" y="2643245"/>
              <a:ext cx="37394" cy="52580"/>
            </a:xfrm>
            <a:custGeom>
              <a:rect b="b" l="l" r="r" t="t"/>
              <a:pathLst>
                <a:path extrusionOk="0" h="2628" w="1869">
                  <a:moveTo>
                    <a:pt x="1128" y="0"/>
                  </a:moveTo>
                  <a:cubicBezTo>
                    <a:pt x="727" y="0"/>
                    <a:pt x="320" y="503"/>
                    <a:pt x="167" y="1147"/>
                  </a:cubicBezTo>
                  <a:cubicBezTo>
                    <a:pt x="0" y="1880"/>
                    <a:pt x="234" y="2514"/>
                    <a:pt x="668" y="2614"/>
                  </a:cubicBezTo>
                  <a:cubicBezTo>
                    <a:pt x="702" y="2623"/>
                    <a:pt x="737" y="2627"/>
                    <a:pt x="772" y="2627"/>
                  </a:cubicBezTo>
                  <a:cubicBezTo>
                    <a:pt x="1151" y="2627"/>
                    <a:pt x="1580" y="2151"/>
                    <a:pt x="1702" y="1480"/>
                  </a:cubicBezTo>
                  <a:cubicBezTo>
                    <a:pt x="1868" y="780"/>
                    <a:pt x="1635" y="113"/>
                    <a:pt x="1235" y="12"/>
                  </a:cubicBezTo>
                  <a:cubicBezTo>
                    <a:pt x="1199" y="4"/>
                    <a:pt x="1164" y="0"/>
                    <a:pt x="1128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7" name="Google Shape;16747;p502"/>
            <p:cNvSpPr/>
            <p:nvPr/>
          </p:nvSpPr>
          <p:spPr>
            <a:xfrm>
              <a:off x="7821196" y="2705529"/>
              <a:ext cx="32732" cy="52800"/>
            </a:xfrm>
            <a:custGeom>
              <a:rect b="b" l="l" r="r" t="t"/>
              <a:pathLst>
                <a:path extrusionOk="0" h="2639" w="1636">
                  <a:moveTo>
                    <a:pt x="832" y="0"/>
                  </a:moveTo>
                  <a:cubicBezTo>
                    <a:pt x="414" y="0"/>
                    <a:pt x="67" y="556"/>
                    <a:pt x="34" y="1269"/>
                  </a:cubicBezTo>
                  <a:cubicBezTo>
                    <a:pt x="1" y="2003"/>
                    <a:pt x="335" y="2637"/>
                    <a:pt x="768" y="2637"/>
                  </a:cubicBezTo>
                  <a:cubicBezTo>
                    <a:pt x="780" y="2638"/>
                    <a:pt x="791" y="2638"/>
                    <a:pt x="803" y="2638"/>
                  </a:cubicBezTo>
                  <a:cubicBezTo>
                    <a:pt x="1221" y="2638"/>
                    <a:pt x="1570" y="2050"/>
                    <a:pt x="1602" y="1336"/>
                  </a:cubicBezTo>
                  <a:cubicBezTo>
                    <a:pt x="1635" y="602"/>
                    <a:pt x="1302" y="2"/>
                    <a:pt x="868" y="2"/>
                  </a:cubicBezTo>
                  <a:cubicBezTo>
                    <a:pt x="856" y="1"/>
                    <a:pt x="844" y="0"/>
                    <a:pt x="832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8" name="Google Shape;16748;p502"/>
            <p:cNvSpPr/>
            <p:nvPr/>
          </p:nvSpPr>
          <p:spPr>
            <a:xfrm>
              <a:off x="7795846" y="2674857"/>
              <a:ext cx="183549" cy="462773"/>
            </a:xfrm>
            <a:custGeom>
              <a:rect b="b" l="l" r="r" t="t"/>
              <a:pathLst>
                <a:path extrusionOk="0" h="23130" w="9174">
                  <a:moveTo>
                    <a:pt x="6171" y="0"/>
                  </a:moveTo>
                  <a:cubicBezTo>
                    <a:pt x="6071" y="34"/>
                    <a:pt x="6005" y="100"/>
                    <a:pt x="6038" y="200"/>
                  </a:cubicBezTo>
                  <a:lnTo>
                    <a:pt x="8178" y="11939"/>
                  </a:lnTo>
                  <a:lnTo>
                    <a:pt x="1401" y="16178"/>
                  </a:lnTo>
                  <a:cubicBezTo>
                    <a:pt x="1235" y="16312"/>
                    <a:pt x="1135" y="16479"/>
                    <a:pt x="1101" y="16679"/>
                  </a:cubicBezTo>
                  <a:lnTo>
                    <a:pt x="67" y="22383"/>
                  </a:lnTo>
                  <a:cubicBezTo>
                    <a:pt x="0" y="22717"/>
                    <a:pt x="234" y="23017"/>
                    <a:pt x="534" y="23117"/>
                  </a:cubicBezTo>
                  <a:cubicBezTo>
                    <a:pt x="582" y="23125"/>
                    <a:pt x="628" y="23130"/>
                    <a:pt x="674" y="23130"/>
                  </a:cubicBezTo>
                  <a:cubicBezTo>
                    <a:pt x="983" y="23130"/>
                    <a:pt x="1243" y="22940"/>
                    <a:pt x="1301" y="22650"/>
                  </a:cubicBezTo>
                  <a:lnTo>
                    <a:pt x="2573" y="17278"/>
                  </a:lnTo>
                  <a:lnTo>
                    <a:pt x="2573" y="17278"/>
                  </a:lnTo>
                  <a:lnTo>
                    <a:pt x="8940" y="12543"/>
                  </a:lnTo>
                  <a:lnTo>
                    <a:pt x="8973" y="12543"/>
                  </a:lnTo>
                  <a:cubicBezTo>
                    <a:pt x="9107" y="12442"/>
                    <a:pt x="9174" y="12242"/>
                    <a:pt x="9140" y="12076"/>
                  </a:cubicBezTo>
                  <a:lnTo>
                    <a:pt x="6338" y="134"/>
                  </a:lnTo>
                  <a:cubicBezTo>
                    <a:pt x="6338" y="67"/>
                    <a:pt x="6238" y="0"/>
                    <a:pt x="617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9" name="Google Shape;16749;p502"/>
            <p:cNvSpPr/>
            <p:nvPr/>
          </p:nvSpPr>
          <p:spPr>
            <a:xfrm>
              <a:off x="8184932" y="2733419"/>
              <a:ext cx="268321" cy="602446"/>
            </a:xfrm>
            <a:custGeom>
              <a:rect b="b" l="l" r="r" t="t"/>
              <a:pathLst>
                <a:path extrusionOk="0" h="30111" w="13411">
                  <a:moveTo>
                    <a:pt x="12599" y="1"/>
                  </a:moveTo>
                  <a:cubicBezTo>
                    <a:pt x="12513" y="1"/>
                    <a:pt x="12426" y="14"/>
                    <a:pt x="12343" y="42"/>
                  </a:cubicBezTo>
                  <a:lnTo>
                    <a:pt x="67" y="4512"/>
                  </a:lnTo>
                  <a:cubicBezTo>
                    <a:pt x="34" y="4545"/>
                    <a:pt x="1" y="4579"/>
                    <a:pt x="1" y="4612"/>
                  </a:cubicBezTo>
                  <a:cubicBezTo>
                    <a:pt x="34" y="4645"/>
                    <a:pt x="67" y="4679"/>
                    <a:pt x="101" y="4679"/>
                  </a:cubicBezTo>
                  <a:lnTo>
                    <a:pt x="10953" y="2001"/>
                  </a:lnTo>
                  <a:lnTo>
                    <a:pt x="10953" y="2001"/>
                  </a:lnTo>
                  <a:cubicBezTo>
                    <a:pt x="10938" y="2026"/>
                    <a:pt x="10923" y="2052"/>
                    <a:pt x="10908" y="2077"/>
                  </a:cubicBezTo>
                  <a:cubicBezTo>
                    <a:pt x="10608" y="2644"/>
                    <a:pt x="10308" y="3211"/>
                    <a:pt x="10008" y="3811"/>
                  </a:cubicBezTo>
                  <a:cubicBezTo>
                    <a:pt x="9407" y="4946"/>
                    <a:pt x="8840" y="6146"/>
                    <a:pt x="8340" y="7347"/>
                  </a:cubicBezTo>
                  <a:cubicBezTo>
                    <a:pt x="8073" y="7948"/>
                    <a:pt x="7806" y="8548"/>
                    <a:pt x="7573" y="9149"/>
                  </a:cubicBezTo>
                  <a:cubicBezTo>
                    <a:pt x="7339" y="9749"/>
                    <a:pt x="7139" y="10383"/>
                    <a:pt x="6906" y="10983"/>
                  </a:cubicBezTo>
                  <a:cubicBezTo>
                    <a:pt x="6705" y="11617"/>
                    <a:pt x="6505" y="12217"/>
                    <a:pt x="6305" y="12851"/>
                  </a:cubicBezTo>
                  <a:cubicBezTo>
                    <a:pt x="6138" y="13485"/>
                    <a:pt x="5972" y="14119"/>
                    <a:pt x="5805" y="14753"/>
                  </a:cubicBezTo>
                  <a:cubicBezTo>
                    <a:pt x="5638" y="15386"/>
                    <a:pt x="5538" y="16020"/>
                    <a:pt x="5404" y="16654"/>
                  </a:cubicBezTo>
                  <a:cubicBezTo>
                    <a:pt x="5271" y="17288"/>
                    <a:pt x="5171" y="17955"/>
                    <a:pt x="5104" y="18589"/>
                  </a:cubicBezTo>
                  <a:cubicBezTo>
                    <a:pt x="5038" y="18922"/>
                    <a:pt x="5004" y="19256"/>
                    <a:pt x="5004" y="19556"/>
                  </a:cubicBezTo>
                  <a:cubicBezTo>
                    <a:pt x="4971" y="19890"/>
                    <a:pt x="4937" y="20223"/>
                    <a:pt x="4937" y="20557"/>
                  </a:cubicBezTo>
                  <a:lnTo>
                    <a:pt x="4871" y="21524"/>
                  </a:lnTo>
                  <a:lnTo>
                    <a:pt x="4904" y="22491"/>
                  </a:lnTo>
                  <a:cubicBezTo>
                    <a:pt x="4871" y="22825"/>
                    <a:pt x="4937" y="23159"/>
                    <a:pt x="4937" y="23492"/>
                  </a:cubicBezTo>
                  <a:cubicBezTo>
                    <a:pt x="4971" y="23792"/>
                    <a:pt x="4971" y="24126"/>
                    <a:pt x="5038" y="24460"/>
                  </a:cubicBezTo>
                  <a:cubicBezTo>
                    <a:pt x="5071" y="24760"/>
                    <a:pt x="5104" y="25093"/>
                    <a:pt x="5171" y="25427"/>
                  </a:cubicBezTo>
                  <a:lnTo>
                    <a:pt x="5338" y="26394"/>
                  </a:lnTo>
                  <a:cubicBezTo>
                    <a:pt x="5404" y="26694"/>
                    <a:pt x="5505" y="26995"/>
                    <a:pt x="5605" y="27328"/>
                  </a:cubicBezTo>
                  <a:cubicBezTo>
                    <a:pt x="5671" y="27628"/>
                    <a:pt x="5771" y="27962"/>
                    <a:pt x="5871" y="28262"/>
                  </a:cubicBezTo>
                  <a:cubicBezTo>
                    <a:pt x="6072" y="28863"/>
                    <a:pt x="6372" y="29463"/>
                    <a:pt x="6605" y="30064"/>
                  </a:cubicBezTo>
                  <a:cubicBezTo>
                    <a:pt x="6629" y="30087"/>
                    <a:pt x="6653" y="30111"/>
                    <a:pt x="6676" y="30111"/>
                  </a:cubicBezTo>
                  <a:cubicBezTo>
                    <a:pt x="6686" y="30111"/>
                    <a:pt x="6696" y="30107"/>
                    <a:pt x="6705" y="30097"/>
                  </a:cubicBezTo>
                  <a:cubicBezTo>
                    <a:pt x="6739" y="30097"/>
                    <a:pt x="6772" y="30030"/>
                    <a:pt x="6772" y="29997"/>
                  </a:cubicBezTo>
                  <a:lnTo>
                    <a:pt x="6739" y="29997"/>
                  </a:lnTo>
                  <a:cubicBezTo>
                    <a:pt x="6539" y="29396"/>
                    <a:pt x="6272" y="28796"/>
                    <a:pt x="6105" y="28196"/>
                  </a:cubicBezTo>
                  <a:cubicBezTo>
                    <a:pt x="6005" y="27862"/>
                    <a:pt x="5938" y="27562"/>
                    <a:pt x="5871" y="27262"/>
                  </a:cubicBezTo>
                  <a:cubicBezTo>
                    <a:pt x="5805" y="26928"/>
                    <a:pt x="5705" y="26628"/>
                    <a:pt x="5671" y="26328"/>
                  </a:cubicBezTo>
                  <a:lnTo>
                    <a:pt x="5538" y="25360"/>
                  </a:lnTo>
                  <a:cubicBezTo>
                    <a:pt x="5505" y="25060"/>
                    <a:pt x="5471" y="24726"/>
                    <a:pt x="5438" y="24426"/>
                  </a:cubicBezTo>
                  <a:cubicBezTo>
                    <a:pt x="5404" y="24093"/>
                    <a:pt x="5404" y="23792"/>
                    <a:pt x="5404" y="23459"/>
                  </a:cubicBezTo>
                  <a:cubicBezTo>
                    <a:pt x="5404" y="23125"/>
                    <a:pt x="5371" y="22825"/>
                    <a:pt x="5404" y="22491"/>
                  </a:cubicBezTo>
                  <a:lnTo>
                    <a:pt x="5438" y="21557"/>
                  </a:lnTo>
                  <a:lnTo>
                    <a:pt x="5505" y="20590"/>
                  </a:lnTo>
                  <a:cubicBezTo>
                    <a:pt x="5538" y="20257"/>
                    <a:pt x="5605" y="19956"/>
                    <a:pt x="5638" y="19656"/>
                  </a:cubicBezTo>
                  <a:cubicBezTo>
                    <a:pt x="5671" y="19323"/>
                    <a:pt x="5705" y="19022"/>
                    <a:pt x="5771" y="18689"/>
                  </a:cubicBezTo>
                  <a:cubicBezTo>
                    <a:pt x="5871" y="18055"/>
                    <a:pt x="6005" y="17455"/>
                    <a:pt x="6138" y="16821"/>
                  </a:cubicBezTo>
                  <a:cubicBezTo>
                    <a:pt x="6305" y="16187"/>
                    <a:pt x="6472" y="15587"/>
                    <a:pt x="6639" y="14986"/>
                  </a:cubicBezTo>
                  <a:cubicBezTo>
                    <a:pt x="6806" y="14352"/>
                    <a:pt x="7039" y="13752"/>
                    <a:pt x="7239" y="13151"/>
                  </a:cubicBezTo>
                  <a:cubicBezTo>
                    <a:pt x="7439" y="12551"/>
                    <a:pt x="7639" y="11951"/>
                    <a:pt x="7906" y="11350"/>
                  </a:cubicBezTo>
                  <a:cubicBezTo>
                    <a:pt x="8140" y="10750"/>
                    <a:pt x="8373" y="10183"/>
                    <a:pt x="8640" y="9582"/>
                  </a:cubicBezTo>
                  <a:cubicBezTo>
                    <a:pt x="8874" y="9015"/>
                    <a:pt x="9141" y="8415"/>
                    <a:pt x="9441" y="7848"/>
                  </a:cubicBezTo>
                  <a:cubicBezTo>
                    <a:pt x="9974" y="6713"/>
                    <a:pt x="10575" y="5579"/>
                    <a:pt x="11209" y="4479"/>
                  </a:cubicBezTo>
                  <a:cubicBezTo>
                    <a:pt x="11542" y="3911"/>
                    <a:pt x="11876" y="3378"/>
                    <a:pt x="12209" y="2811"/>
                  </a:cubicBezTo>
                  <a:cubicBezTo>
                    <a:pt x="12543" y="2277"/>
                    <a:pt x="12877" y="1743"/>
                    <a:pt x="13243" y="1243"/>
                  </a:cubicBezTo>
                  <a:lnTo>
                    <a:pt x="13277" y="1176"/>
                  </a:lnTo>
                  <a:cubicBezTo>
                    <a:pt x="13410" y="976"/>
                    <a:pt x="13410" y="743"/>
                    <a:pt x="13344" y="509"/>
                  </a:cubicBezTo>
                  <a:cubicBezTo>
                    <a:pt x="13238" y="192"/>
                    <a:pt x="12923" y="1"/>
                    <a:pt x="12599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0" name="Google Shape;16750;p502"/>
            <p:cNvSpPr/>
            <p:nvPr/>
          </p:nvSpPr>
          <p:spPr>
            <a:xfrm>
              <a:off x="8124869" y="2650008"/>
              <a:ext cx="268321" cy="602446"/>
            </a:xfrm>
            <a:custGeom>
              <a:rect b="b" l="l" r="r" t="t"/>
              <a:pathLst>
                <a:path extrusionOk="0" h="30111" w="13411">
                  <a:moveTo>
                    <a:pt x="12598" y="0"/>
                  </a:moveTo>
                  <a:cubicBezTo>
                    <a:pt x="12513" y="0"/>
                    <a:pt x="12426" y="14"/>
                    <a:pt x="12343" y="41"/>
                  </a:cubicBezTo>
                  <a:lnTo>
                    <a:pt x="67" y="4511"/>
                  </a:lnTo>
                  <a:cubicBezTo>
                    <a:pt x="34" y="4545"/>
                    <a:pt x="0" y="4578"/>
                    <a:pt x="0" y="4611"/>
                  </a:cubicBezTo>
                  <a:cubicBezTo>
                    <a:pt x="34" y="4645"/>
                    <a:pt x="67" y="4678"/>
                    <a:pt x="101" y="4678"/>
                  </a:cubicBezTo>
                  <a:lnTo>
                    <a:pt x="10953" y="2001"/>
                  </a:lnTo>
                  <a:lnTo>
                    <a:pt x="10953" y="2001"/>
                  </a:lnTo>
                  <a:cubicBezTo>
                    <a:pt x="10938" y="2026"/>
                    <a:pt x="10923" y="2051"/>
                    <a:pt x="10908" y="2076"/>
                  </a:cubicBezTo>
                  <a:cubicBezTo>
                    <a:pt x="10608" y="2643"/>
                    <a:pt x="10308" y="3210"/>
                    <a:pt x="10008" y="3811"/>
                  </a:cubicBezTo>
                  <a:cubicBezTo>
                    <a:pt x="9407" y="4978"/>
                    <a:pt x="8840" y="6146"/>
                    <a:pt x="8340" y="7347"/>
                  </a:cubicBezTo>
                  <a:cubicBezTo>
                    <a:pt x="8073" y="7947"/>
                    <a:pt x="7806" y="8547"/>
                    <a:pt x="7573" y="9148"/>
                  </a:cubicBezTo>
                  <a:cubicBezTo>
                    <a:pt x="7339" y="9748"/>
                    <a:pt x="7139" y="10382"/>
                    <a:pt x="6905" y="10983"/>
                  </a:cubicBezTo>
                  <a:cubicBezTo>
                    <a:pt x="6705" y="11616"/>
                    <a:pt x="6505" y="12217"/>
                    <a:pt x="6305" y="12851"/>
                  </a:cubicBezTo>
                  <a:cubicBezTo>
                    <a:pt x="6138" y="13484"/>
                    <a:pt x="5971" y="14118"/>
                    <a:pt x="5805" y="14752"/>
                  </a:cubicBezTo>
                  <a:cubicBezTo>
                    <a:pt x="5638" y="15386"/>
                    <a:pt x="5538" y="16019"/>
                    <a:pt x="5404" y="16653"/>
                  </a:cubicBezTo>
                  <a:cubicBezTo>
                    <a:pt x="5271" y="17287"/>
                    <a:pt x="5171" y="17954"/>
                    <a:pt x="5104" y="18588"/>
                  </a:cubicBezTo>
                  <a:cubicBezTo>
                    <a:pt x="5037" y="18922"/>
                    <a:pt x="5037" y="19255"/>
                    <a:pt x="5004" y="19555"/>
                  </a:cubicBezTo>
                  <a:cubicBezTo>
                    <a:pt x="4971" y="19889"/>
                    <a:pt x="4937" y="20223"/>
                    <a:pt x="4937" y="20556"/>
                  </a:cubicBezTo>
                  <a:lnTo>
                    <a:pt x="4871" y="21523"/>
                  </a:lnTo>
                  <a:lnTo>
                    <a:pt x="4904" y="22491"/>
                  </a:lnTo>
                  <a:cubicBezTo>
                    <a:pt x="4871" y="22824"/>
                    <a:pt x="4937" y="23158"/>
                    <a:pt x="4937" y="23492"/>
                  </a:cubicBezTo>
                  <a:cubicBezTo>
                    <a:pt x="4971" y="23792"/>
                    <a:pt x="4971" y="24125"/>
                    <a:pt x="5037" y="24459"/>
                  </a:cubicBezTo>
                  <a:cubicBezTo>
                    <a:pt x="5071" y="24759"/>
                    <a:pt x="5104" y="25093"/>
                    <a:pt x="5171" y="25426"/>
                  </a:cubicBezTo>
                  <a:lnTo>
                    <a:pt x="5338" y="26394"/>
                  </a:lnTo>
                  <a:cubicBezTo>
                    <a:pt x="5404" y="26694"/>
                    <a:pt x="5504" y="27027"/>
                    <a:pt x="5604" y="27328"/>
                  </a:cubicBezTo>
                  <a:cubicBezTo>
                    <a:pt x="5671" y="27628"/>
                    <a:pt x="5771" y="27961"/>
                    <a:pt x="5871" y="28262"/>
                  </a:cubicBezTo>
                  <a:cubicBezTo>
                    <a:pt x="6071" y="28862"/>
                    <a:pt x="6372" y="29462"/>
                    <a:pt x="6605" y="30063"/>
                  </a:cubicBezTo>
                  <a:cubicBezTo>
                    <a:pt x="6629" y="30086"/>
                    <a:pt x="6652" y="30110"/>
                    <a:pt x="6676" y="30110"/>
                  </a:cubicBezTo>
                  <a:cubicBezTo>
                    <a:pt x="6686" y="30110"/>
                    <a:pt x="6696" y="30106"/>
                    <a:pt x="6705" y="30096"/>
                  </a:cubicBezTo>
                  <a:cubicBezTo>
                    <a:pt x="6739" y="30096"/>
                    <a:pt x="6772" y="30030"/>
                    <a:pt x="6772" y="29996"/>
                  </a:cubicBezTo>
                  <a:lnTo>
                    <a:pt x="6739" y="29996"/>
                  </a:lnTo>
                  <a:cubicBezTo>
                    <a:pt x="6538" y="29396"/>
                    <a:pt x="6272" y="28795"/>
                    <a:pt x="6105" y="28195"/>
                  </a:cubicBezTo>
                  <a:cubicBezTo>
                    <a:pt x="6005" y="27861"/>
                    <a:pt x="5938" y="27561"/>
                    <a:pt x="5871" y="27261"/>
                  </a:cubicBezTo>
                  <a:cubicBezTo>
                    <a:pt x="5805" y="26927"/>
                    <a:pt x="5738" y="26627"/>
                    <a:pt x="5671" y="26327"/>
                  </a:cubicBezTo>
                  <a:lnTo>
                    <a:pt x="5538" y="25360"/>
                  </a:lnTo>
                  <a:cubicBezTo>
                    <a:pt x="5504" y="25059"/>
                    <a:pt x="5471" y="24726"/>
                    <a:pt x="5438" y="24426"/>
                  </a:cubicBezTo>
                  <a:cubicBezTo>
                    <a:pt x="5404" y="24092"/>
                    <a:pt x="5404" y="23792"/>
                    <a:pt x="5404" y="23458"/>
                  </a:cubicBezTo>
                  <a:cubicBezTo>
                    <a:pt x="5404" y="23125"/>
                    <a:pt x="5371" y="22824"/>
                    <a:pt x="5404" y="22491"/>
                  </a:cubicBezTo>
                  <a:lnTo>
                    <a:pt x="5438" y="21557"/>
                  </a:lnTo>
                  <a:lnTo>
                    <a:pt x="5504" y="20589"/>
                  </a:lnTo>
                  <a:cubicBezTo>
                    <a:pt x="5538" y="20256"/>
                    <a:pt x="5604" y="19956"/>
                    <a:pt x="5638" y="19655"/>
                  </a:cubicBezTo>
                  <a:cubicBezTo>
                    <a:pt x="5671" y="19322"/>
                    <a:pt x="5705" y="19022"/>
                    <a:pt x="5771" y="18688"/>
                  </a:cubicBezTo>
                  <a:cubicBezTo>
                    <a:pt x="5871" y="18054"/>
                    <a:pt x="6005" y="17454"/>
                    <a:pt x="6172" y="16820"/>
                  </a:cubicBezTo>
                  <a:cubicBezTo>
                    <a:pt x="6305" y="16186"/>
                    <a:pt x="6472" y="15586"/>
                    <a:pt x="6639" y="14985"/>
                  </a:cubicBezTo>
                  <a:cubicBezTo>
                    <a:pt x="6805" y="14352"/>
                    <a:pt x="7039" y="13751"/>
                    <a:pt x="7239" y="13151"/>
                  </a:cubicBezTo>
                  <a:cubicBezTo>
                    <a:pt x="7439" y="12550"/>
                    <a:pt x="7639" y="11950"/>
                    <a:pt x="7906" y="11349"/>
                  </a:cubicBezTo>
                  <a:cubicBezTo>
                    <a:pt x="8140" y="10749"/>
                    <a:pt x="8373" y="10182"/>
                    <a:pt x="8640" y="9582"/>
                  </a:cubicBezTo>
                  <a:cubicBezTo>
                    <a:pt x="8873" y="9014"/>
                    <a:pt x="9174" y="8414"/>
                    <a:pt x="9441" y="7847"/>
                  </a:cubicBezTo>
                  <a:cubicBezTo>
                    <a:pt x="9974" y="6713"/>
                    <a:pt x="10575" y="5579"/>
                    <a:pt x="11209" y="4478"/>
                  </a:cubicBezTo>
                  <a:cubicBezTo>
                    <a:pt x="11542" y="3911"/>
                    <a:pt x="11876" y="3377"/>
                    <a:pt x="12209" y="2810"/>
                  </a:cubicBezTo>
                  <a:cubicBezTo>
                    <a:pt x="12543" y="2276"/>
                    <a:pt x="12876" y="1743"/>
                    <a:pt x="13243" y="1242"/>
                  </a:cubicBezTo>
                  <a:lnTo>
                    <a:pt x="13277" y="1176"/>
                  </a:lnTo>
                  <a:cubicBezTo>
                    <a:pt x="13410" y="975"/>
                    <a:pt x="13410" y="742"/>
                    <a:pt x="13343" y="508"/>
                  </a:cubicBezTo>
                  <a:cubicBezTo>
                    <a:pt x="13238" y="192"/>
                    <a:pt x="12923" y="0"/>
                    <a:pt x="12598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51" name="Google Shape;16751;p502"/>
          <p:cNvGrpSpPr/>
          <p:nvPr/>
        </p:nvGrpSpPr>
        <p:grpSpPr>
          <a:xfrm flipH="1" rot="-10394360">
            <a:off x="7860788" y="5786"/>
            <a:ext cx="1910964" cy="2254774"/>
            <a:chOff x="1823150" y="1970175"/>
            <a:chExt cx="1103300" cy="1301800"/>
          </a:xfrm>
        </p:grpSpPr>
        <p:sp>
          <p:nvSpPr>
            <p:cNvPr id="16752" name="Google Shape;16752;p502"/>
            <p:cNvSpPr/>
            <p:nvPr/>
          </p:nvSpPr>
          <p:spPr>
            <a:xfrm>
              <a:off x="2097500" y="1970175"/>
              <a:ext cx="2525" cy="5050"/>
            </a:xfrm>
            <a:custGeom>
              <a:rect b="b" l="l" r="r" t="t"/>
              <a:pathLst>
                <a:path extrusionOk="0" fill="none" h="202" w="101">
                  <a:moveTo>
                    <a:pt x="101" y="1"/>
                  </a:moveTo>
                  <a:cubicBezTo>
                    <a:pt x="101" y="1"/>
                    <a:pt x="67" y="68"/>
                    <a:pt x="1" y="201"/>
                  </a:cubicBez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3" name="Google Shape;16753;p502"/>
            <p:cNvSpPr/>
            <p:nvPr/>
          </p:nvSpPr>
          <p:spPr>
            <a:xfrm>
              <a:off x="2908075" y="3271950"/>
              <a:ext cx="5025" cy="25"/>
            </a:xfrm>
            <a:custGeom>
              <a:rect b="b" l="l" r="r" t="t"/>
              <a:pathLst>
                <a:path extrusionOk="0" fill="none" h="1" w="201">
                  <a:moveTo>
                    <a:pt x="1" y="1"/>
                  </a:moveTo>
                  <a:cubicBezTo>
                    <a:pt x="134" y="1"/>
                    <a:pt x="201" y="1"/>
                    <a:pt x="201" y="1"/>
                  </a:cubicBez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4" name="Google Shape;16754;p502"/>
            <p:cNvSpPr/>
            <p:nvPr/>
          </p:nvSpPr>
          <p:spPr>
            <a:xfrm>
              <a:off x="1823150" y="2050250"/>
              <a:ext cx="1103300" cy="1218400"/>
            </a:xfrm>
            <a:custGeom>
              <a:rect b="b" l="l" r="r" t="t"/>
              <a:pathLst>
                <a:path extrusionOk="0" fill="none" h="48736" w="44132">
                  <a:moveTo>
                    <a:pt x="9407" y="0"/>
                  </a:moveTo>
                  <a:cubicBezTo>
                    <a:pt x="6038" y="6805"/>
                    <a:pt x="0" y="21983"/>
                    <a:pt x="14677" y="19214"/>
                  </a:cubicBezTo>
                  <a:cubicBezTo>
                    <a:pt x="33524" y="15678"/>
                    <a:pt x="44132" y="19447"/>
                    <a:pt x="38227" y="34658"/>
                  </a:cubicBezTo>
                  <a:cubicBezTo>
                    <a:pt x="33924" y="45800"/>
                    <a:pt x="38794" y="48235"/>
                    <a:pt x="41730" y="48735"/>
                  </a:cubicBez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55" name="Google Shape;16755;p502"/>
          <p:cNvSpPr txBox="1"/>
          <p:nvPr>
            <p:ph type="title"/>
          </p:nvPr>
        </p:nvSpPr>
        <p:spPr>
          <a:xfrm>
            <a:off x="2637575" y="309125"/>
            <a:ext cx="4045200" cy="12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/>
              <a:t>Spread &amp; Transmission</a:t>
            </a:r>
            <a:endParaRPr sz="3200"/>
          </a:p>
        </p:txBody>
      </p:sp>
      <p:sp>
        <p:nvSpPr>
          <p:cNvPr id="16756" name="Google Shape;16756;p502"/>
          <p:cNvSpPr/>
          <p:nvPr/>
        </p:nvSpPr>
        <p:spPr>
          <a:xfrm>
            <a:off x="2415100" y="1651013"/>
            <a:ext cx="1577400" cy="7038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Infected Mosquitoes</a:t>
            </a:r>
            <a:endParaRPr sz="170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6757" name="Google Shape;16757;p502"/>
          <p:cNvSpPr/>
          <p:nvPr/>
        </p:nvSpPr>
        <p:spPr>
          <a:xfrm>
            <a:off x="469675" y="2870825"/>
            <a:ext cx="1577400" cy="7038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Viral Replication</a:t>
            </a:r>
            <a:endParaRPr sz="170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6758" name="Google Shape;16758;p502"/>
          <p:cNvSpPr/>
          <p:nvPr/>
        </p:nvSpPr>
        <p:spPr>
          <a:xfrm>
            <a:off x="2393625" y="3845100"/>
            <a:ext cx="1577400" cy="7038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Transmission to Human</a:t>
            </a:r>
            <a:endParaRPr sz="170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6759" name="Google Shape;16759;p502"/>
          <p:cNvSpPr/>
          <p:nvPr/>
        </p:nvSpPr>
        <p:spPr>
          <a:xfrm>
            <a:off x="3997600" y="2870813"/>
            <a:ext cx="1577400" cy="7038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Human to Mosquito</a:t>
            </a:r>
            <a:endParaRPr sz="170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6760" name="Google Shape;16760;p502"/>
          <p:cNvSpPr/>
          <p:nvPr/>
        </p:nvSpPr>
        <p:spPr>
          <a:xfrm flipH="1" rot="-5400000">
            <a:off x="1352700" y="1836400"/>
            <a:ext cx="1036200" cy="1051800"/>
          </a:xfrm>
          <a:prstGeom prst="bentArrow">
            <a:avLst>
              <a:gd fmla="val 25000" name="adj1"/>
              <a:gd fmla="val 25647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6761" name="Google Shape;16761;p502"/>
          <p:cNvSpPr/>
          <p:nvPr/>
        </p:nvSpPr>
        <p:spPr>
          <a:xfrm flipH="1" rot="10800000">
            <a:off x="1517400" y="3554700"/>
            <a:ext cx="877800" cy="994200"/>
          </a:xfrm>
          <a:prstGeom prst="bentArrow">
            <a:avLst>
              <a:gd fmla="val 25000" name="adj1"/>
              <a:gd fmla="val 2399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6762" name="Google Shape;16762;p502"/>
          <p:cNvSpPr/>
          <p:nvPr/>
        </p:nvSpPr>
        <p:spPr>
          <a:xfrm flipH="1" rot="5400000">
            <a:off x="4048307" y="3504011"/>
            <a:ext cx="877800" cy="9792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6763" name="Google Shape;16763;p502"/>
          <p:cNvSpPr/>
          <p:nvPr/>
        </p:nvSpPr>
        <p:spPr>
          <a:xfrm flipH="1">
            <a:off x="4010900" y="1782850"/>
            <a:ext cx="877800" cy="1088100"/>
          </a:xfrm>
          <a:prstGeom prst="bentArrow">
            <a:avLst>
              <a:gd fmla="val 25000" name="adj1"/>
              <a:gd fmla="val 25000" name="adj2"/>
              <a:gd fmla="val 21881" name="adj3"/>
              <a:gd fmla="val 41447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6764" name="Google Shape;16764;p502"/>
          <p:cNvSpPr txBox="1"/>
          <p:nvPr/>
        </p:nvSpPr>
        <p:spPr>
          <a:xfrm>
            <a:off x="2075200" y="2718788"/>
            <a:ext cx="19224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latin typeface="Catamaran"/>
                <a:ea typeface="Catamaran"/>
                <a:cs typeface="Catamaran"/>
                <a:sym typeface="Catamaran"/>
              </a:rPr>
              <a:t>Cycle Continues</a:t>
            </a:r>
            <a:endParaRPr b="1" sz="240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6765" name="Google Shape;16765;p502"/>
          <p:cNvSpPr txBox="1"/>
          <p:nvPr/>
        </p:nvSpPr>
        <p:spPr>
          <a:xfrm>
            <a:off x="4901963" y="1576625"/>
            <a:ext cx="2806200" cy="7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rgbClr val="FF0000"/>
                </a:solidFill>
              </a:rPr>
              <a:t>Aedes aegypti mosquitoes</a:t>
            </a:r>
            <a:endParaRPr b="1" sz="2100">
              <a:solidFill>
                <a:srgbClr val="FF0000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cxnSp>
        <p:nvCxnSpPr>
          <p:cNvPr id="16766" name="Google Shape;16766;p502"/>
          <p:cNvCxnSpPr/>
          <p:nvPr/>
        </p:nvCxnSpPr>
        <p:spPr>
          <a:xfrm>
            <a:off x="7098025" y="2116175"/>
            <a:ext cx="1543200" cy="5439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6767" name="Google Shape;16767;p502"/>
          <p:cNvPicPr preferRelativeResize="0"/>
          <p:nvPr/>
        </p:nvPicPr>
        <p:blipFill rotWithShape="1">
          <a:blip r:embed="rId3">
            <a:alphaModFix/>
          </a:blip>
          <a:srcRect b="0" l="6759" r="-6760" t="0"/>
          <a:stretch/>
        </p:blipFill>
        <p:spPr>
          <a:xfrm>
            <a:off x="8056525" y="0"/>
            <a:ext cx="1087473" cy="1087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orld Mosquito Day by Slidesgo">
  <a:themeElements>
    <a:clrScheme name="Simple Light">
      <a:dk1>
        <a:srgbClr val="443440"/>
      </a:dk1>
      <a:lt1>
        <a:srgbClr val="FFFFFF"/>
      </a:lt1>
      <a:dk2>
        <a:srgbClr val="5C4F58"/>
      </a:dk2>
      <a:lt2>
        <a:srgbClr val="5D3742"/>
      </a:lt2>
      <a:accent1>
        <a:srgbClr val="8C8184"/>
      </a:accent1>
      <a:accent2>
        <a:srgbClr val="76515B"/>
      </a:accent2>
      <a:accent3>
        <a:srgbClr val="7F434E"/>
      </a:accent3>
      <a:accent4>
        <a:srgbClr val="B84A54"/>
      </a:accent4>
      <a:accent5>
        <a:srgbClr val="CFE2F3"/>
      </a:accent5>
      <a:accent6>
        <a:srgbClr val="4A2C3C"/>
      </a:accent6>
      <a:hlink>
        <a:srgbClr val="4434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World Mosquito Day by Slidesgo">
  <a:themeElements>
    <a:clrScheme name="Simple Light">
      <a:dk1>
        <a:srgbClr val="443440"/>
      </a:dk1>
      <a:lt1>
        <a:srgbClr val="FFFFFF"/>
      </a:lt1>
      <a:dk2>
        <a:srgbClr val="5C4F58"/>
      </a:dk2>
      <a:lt2>
        <a:srgbClr val="5D3742"/>
      </a:lt2>
      <a:accent1>
        <a:srgbClr val="8C8184"/>
      </a:accent1>
      <a:accent2>
        <a:srgbClr val="76515B"/>
      </a:accent2>
      <a:accent3>
        <a:srgbClr val="7F434E"/>
      </a:accent3>
      <a:accent4>
        <a:srgbClr val="B84A54"/>
      </a:accent4>
      <a:accent5>
        <a:srgbClr val="CFE2F3"/>
      </a:accent5>
      <a:accent6>
        <a:srgbClr val="4A2C3C"/>
      </a:accent6>
      <a:hlink>
        <a:srgbClr val="4434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World Mosquito Day by Slidesgo">
  <a:themeElements>
    <a:clrScheme name="Simple Light">
      <a:dk1>
        <a:srgbClr val="443440"/>
      </a:dk1>
      <a:lt1>
        <a:srgbClr val="FFFFFF"/>
      </a:lt1>
      <a:dk2>
        <a:srgbClr val="5C4F58"/>
      </a:dk2>
      <a:lt2>
        <a:srgbClr val="5D3742"/>
      </a:lt2>
      <a:accent1>
        <a:srgbClr val="8C8184"/>
      </a:accent1>
      <a:accent2>
        <a:srgbClr val="76515B"/>
      </a:accent2>
      <a:accent3>
        <a:srgbClr val="7F434E"/>
      </a:accent3>
      <a:accent4>
        <a:srgbClr val="B84A54"/>
      </a:accent4>
      <a:accent5>
        <a:srgbClr val="CFE2F3"/>
      </a:accent5>
      <a:accent6>
        <a:srgbClr val="4A2C3C"/>
      </a:accent6>
      <a:hlink>
        <a:srgbClr val="4434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World Mosquito Day by Slidesgo">
  <a:themeElements>
    <a:clrScheme name="Simple Light">
      <a:dk1>
        <a:srgbClr val="443440"/>
      </a:dk1>
      <a:lt1>
        <a:srgbClr val="FFFFFF"/>
      </a:lt1>
      <a:dk2>
        <a:srgbClr val="5C4F58"/>
      </a:dk2>
      <a:lt2>
        <a:srgbClr val="5D3742"/>
      </a:lt2>
      <a:accent1>
        <a:srgbClr val="8C8184"/>
      </a:accent1>
      <a:accent2>
        <a:srgbClr val="76515B"/>
      </a:accent2>
      <a:accent3>
        <a:srgbClr val="7F434E"/>
      </a:accent3>
      <a:accent4>
        <a:srgbClr val="B84A54"/>
      </a:accent4>
      <a:accent5>
        <a:srgbClr val="CFE2F3"/>
      </a:accent5>
      <a:accent6>
        <a:srgbClr val="4A2C3C"/>
      </a:accent6>
      <a:hlink>
        <a:srgbClr val="4434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World Mosquito Day by Slidesgo">
  <a:themeElements>
    <a:clrScheme name="Simple Light">
      <a:dk1>
        <a:srgbClr val="443440"/>
      </a:dk1>
      <a:lt1>
        <a:srgbClr val="FFFFFF"/>
      </a:lt1>
      <a:dk2>
        <a:srgbClr val="5C4F58"/>
      </a:dk2>
      <a:lt2>
        <a:srgbClr val="5D3742"/>
      </a:lt2>
      <a:accent1>
        <a:srgbClr val="8C8184"/>
      </a:accent1>
      <a:accent2>
        <a:srgbClr val="76515B"/>
      </a:accent2>
      <a:accent3>
        <a:srgbClr val="7F434E"/>
      </a:accent3>
      <a:accent4>
        <a:srgbClr val="B84A54"/>
      </a:accent4>
      <a:accent5>
        <a:srgbClr val="CFE2F3"/>
      </a:accent5>
      <a:accent6>
        <a:srgbClr val="4A2C3C"/>
      </a:accent6>
      <a:hlink>
        <a:srgbClr val="4434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orld Mosquito Day by Slidesgo">
  <a:themeElements>
    <a:clrScheme name="Simple Light">
      <a:dk1>
        <a:srgbClr val="443440"/>
      </a:dk1>
      <a:lt1>
        <a:srgbClr val="FFFFFF"/>
      </a:lt1>
      <a:dk2>
        <a:srgbClr val="5C4F58"/>
      </a:dk2>
      <a:lt2>
        <a:srgbClr val="5D3742"/>
      </a:lt2>
      <a:accent1>
        <a:srgbClr val="8C8184"/>
      </a:accent1>
      <a:accent2>
        <a:srgbClr val="76515B"/>
      </a:accent2>
      <a:accent3>
        <a:srgbClr val="7F434E"/>
      </a:accent3>
      <a:accent4>
        <a:srgbClr val="B84A54"/>
      </a:accent4>
      <a:accent5>
        <a:srgbClr val="CFE2F3"/>
      </a:accent5>
      <a:accent6>
        <a:srgbClr val="4A2C3C"/>
      </a:accent6>
      <a:hlink>
        <a:srgbClr val="4434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orld Mosquito Day by Slidesgo">
  <a:themeElements>
    <a:clrScheme name="Simple Light">
      <a:dk1>
        <a:srgbClr val="443440"/>
      </a:dk1>
      <a:lt1>
        <a:srgbClr val="FFFFFF"/>
      </a:lt1>
      <a:dk2>
        <a:srgbClr val="5C4F58"/>
      </a:dk2>
      <a:lt2>
        <a:srgbClr val="5D3742"/>
      </a:lt2>
      <a:accent1>
        <a:srgbClr val="8C8184"/>
      </a:accent1>
      <a:accent2>
        <a:srgbClr val="76515B"/>
      </a:accent2>
      <a:accent3>
        <a:srgbClr val="7F434E"/>
      </a:accent3>
      <a:accent4>
        <a:srgbClr val="B84A54"/>
      </a:accent4>
      <a:accent5>
        <a:srgbClr val="CFE2F3"/>
      </a:accent5>
      <a:accent6>
        <a:srgbClr val="4A2C3C"/>
      </a:accent6>
      <a:hlink>
        <a:srgbClr val="4434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World Mosquito Day by Slidesgo">
  <a:themeElements>
    <a:clrScheme name="Simple Light">
      <a:dk1>
        <a:srgbClr val="443440"/>
      </a:dk1>
      <a:lt1>
        <a:srgbClr val="FFFFFF"/>
      </a:lt1>
      <a:dk2>
        <a:srgbClr val="5C4F58"/>
      </a:dk2>
      <a:lt2>
        <a:srgbClr val="5D3742"/>
      </a:lt2>
      <a:accent1>
        <a:srgbClr val="8C8184"/>
      </a:accent1>
      <a:accent2>
        <a:srgbClr val="76515B"/>
      </a:accent2>
      <a:accent3>
        <a:srgbClr val="7F434E"/>
      </a:accent3>
      <a:accent4>
        <a:srgbClr val="B84A54"/>
      </a:accent4>
      <a:accent5>
        <a:srgbClr val="CFE2F3"/>
      </a:accent5>
      <a:accent6>
        <a:srgbClr val="4A2C3C"/>
      </a:accent6>
      <a:hlink>
        <a:srgbClr val="4434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World Mosquito Day by Slidesgo">
  <a:themeElements>
    <a:clrScheme name="Simple Light">
      <a:dk1>
        <a:srgbClr val="443440"/>
      </a:dk1>
      <a:lt1>
        <a:srgbClr val="FFFFFF"/>
      </a:lt1>
      <a:dk2>
        <a:srgbClr val="5C4F58"/>
      </a:dk2>
      <a:lt2>
        <a:srgbClr val="5D3742"/>
      </a:lt2>
      <a:accent1>
        <a:srgbClr val="8C8184"/>
      </a:accent1>
      <a:accent2>
        <a:srgbClr val="76515B"/>
      </a:accent2>
      <a:accent3>
        <a:srgbClr val="7F434E"/>
      </a:accent3>
      <a:accent4>
        <a:srgbClr val="B84A54"/>
      </a:accent4>
      <a:accent5>
        <a:srgbClr val="CFE2F3"/>
      </a:accent5>
      <a:accent6>
        <a:srgbClr val="4A2C3C"/>
      </a:accent6>
      <a:hlink>
        <a:srgbClr val="4434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World Mosquito Day by Slidesgo">
  <a:themeElements>
    <a:clrScheme name="Simple Light">
      <a:dk1>
        <a:srgbClr val="443440"/>
      </a:dk1>
      <a:lt1>
        <a:srgbClr val="FFFFFF"/>
      </a:lt1>
      <a:dk2>
        <a:srgbClr val="5C4F58"/>
      </a:dk2>
      <a:lt2>
        <a:srgbClr val="5D3742"/>
      </a:lt2>
      <a:accent1>
        <a:srgbClr val="8C8184"/>
      </a:accent1>
      <a:accent2>
        <a:srgbClr val="76515B"/>
      </a:accent2>
      <a:accent3>
        <a:srgbClr val="7F434E"/>
      </a:accent3>
      <a:accent4>
        <a:srgbClr val="B84A54"/>
      </a:accent4>
      <a:accent5>
        <a:srgbClr val="CFE2F3"/>
      </a:accent5>
      <a:accent6>
        <a:srgbClr val="4A2C3C"/>
      </a:accent6>
      <a:hlink>
        <a:srgbClr val="4434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World Mosquito Day by Slidesgo">
  <a:themeElements>
    <a:clrScheme name="Simple Light">
      <a:dk1>
        <a:srgbClr val="443440"/>
      </a:dk1>
      <a:lt1>
        <a:srgbClr val="FFFFFF"/>
      </a:lt1>
      <a:dk2>
        <a:srgbClr val="5C4F58"/>
      </a:dk2>
      <a:lt2>
        <a:srgbClr val="5D3742"/>
      </a:lt2>
      <a:accent1>
        <a:srgbClr val="8C8184"/>
      </a:accent1>
      <a:accent2>
        <a:srgbClr val="76515B"/>
      </a:accent2>
      <a:accent3>
        <a:srgbClr val="7F434E"/>
      </a:accent3>
      <a:accent4>
        <a:srgbClr val="B84A54"/>
      </a:accent4>
      <a:accent5>
        <a:srgbClr val="CFE2F3"/>
      </a:accent5>
      <a:accent6>
        <a:srgbClr val="4A2C3C"/>
      </a:accent6>
      <a:hlink>
        <a:srgbClr val="4434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World Mosquito Day by Slidesgo">
  <a:themeElements>
    <a:clrScheme name="Simple Light">
      <a:dk1>
        <a:srgbClr val="443440"/>
      </a:dk1>
      <a:lt1>
        <a:srgbClr val="FFFFFF"/>
      </a:lt1>
      <a:dk2>
        <a:srgbClr val="5C4F58"/>
      </a:dk2>
      <a:lt2>
        <a:srgbClr val="5D3742"/>
      </a:lt2>
      <a:accent1>
        <a:srgbClr val="8C8184"/>
      </a:accent1>
      <a:accent2>
        <a:srgbClr val="76515B"/>
      </a:accent2>
      <a:accent3>
        <a:srgbClr val="7F434E"/>
      </a:accent3>
      <a:accent4>
        <a:srgbClr val="B84A54"/>
      </a:accent4>
      <a:accent5>
        <a:srgbClr val="CFE2F3"/>
      </a:accent5>
      <a:accent6>
        <a:srgbClr val="4A2C3C"/>
      </a:accent6>
      <a:hlink>
        <a:srgbClr val="4434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